
<file path=[Content_Types].xml><?xml version="1.0" encoding="utf-8"?>
<Types xmlns="http://schemas.openxmlformats.org/package/2006/content-types">
  <Override PartName="/ppt/slides/slide29.xml" ContentType="application/vnd.openxmlformats-officedocument.presentationml.slide+xml"/>
  <Override PartName="/ppt/slideLayouts/slideLayout39.xml" ContentType="application/vnd.openxmlformats-officedocument.presentationml.slideLayout+xml"/>
  <Override PartName="/ppt/notesSlides/notesSlide2.xml" ContentType="application/vnd.openxmlformats-officedocument.presentationml.notesSlide+xml"/>
  <Override PartName="/ppt/tags/tag8.xml" ContentType="application/vnd.openxmlformats-officedocument.presentationml.tags+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46.xml" ContentType="application/vnd.openxmlformats-officedocument.presentationml.slideLayout+xml"/>
  <Override PartName="/ppt/tags/tag4.xml" ContentType="application/vnd.openxmlformats-officedocument.presentationml.tags+xml"/>
  <Override PartName="/ppt/notesSlides/notesSlide38.xml" ContentType="application/vnd.openxmlformats-officedocument.presentationml.notes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53.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42.xml" ContentType="application/vnd.openxmlformats-officedocument.presentationml.slideLayout+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tags/tag12.xml" ContentType="application/vnd.openxmlformats-officedocument.presentationml.tags+xml"/>
  <Override PartName="/ppt/slides/slide9.xml" ContentType="application/vnd.openxmlformats-officedocument.presentationml.slide+xml"/>
  <Override PartName="/ppt/viewProps.xml" ContentType="application/vnd.openxmlformats-officedocument.presentationml.viewProps+xml"/>
  <Override PartName="/ppt/tags/tag9.xml" ContentType="application/vnd.openxmlformats-officedocument.presentationml.tag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Default Extension="png" ContentType="image/png"/>
  <Override PartName="/ppt/notesSlides/notesSlide3.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18.xml" ContentType="application/vnd.openxmlformats-officedocument.presentationml.slideLayout+xml"/>
  <Override PartName="/ppt/slideLayouts/slideLayout3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ags/tag5.xml" ContentType="application/vnd.openxmlformats-officedocument.presentationml.tags+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notesSlides/notesSlide17.xml" ContentType="application/vnd.openxmlformats-officedocument.presentationml.notesSlide+xml"/>
  <Default Extension="emf" ContentType="image/x-emf"/>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tags/tag1.xml" ContentType="application/vnd.openxmlformats-officedocument.presentationml.tags+xml"/>
  <Override PartName="/ppt/slideLayouts/slideLayout14.xml" ContentType="application/vnd.openxmlformats-officedocument.presentationml.slideLayout+xml"/>
  <Override PartName="/ppt/slideLayouts/slideLayout32.xml" ContentType="application/vnd.openxmlformats-officedocument.presentationml.slideLayout+xml"/>
  <Override PartName="/ppt/notesSlides/notesSlide24.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50.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tags/tag13.xml" ContentType="application/vnd.openxmlformats-officedocument.presentationml.tags+xml"/>
  <Override PartName="/ppt/slides/slide8.xml" ContentType="application/vnd.openxmlformats-officedocument.presentationml.slide+xml"/>
  <Override PartName="/ppt/notesSlides/notesSlide4.xml" ContentType="application/vnd.openxmlformats-officedocument.presentationml.notesSlide+xml"/>
  <Override PartName="/ppt/tags/tag11.xml" ContentType="application/vnd.openxmlformats-officedocument.presentationml.tags+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48.xml" ContentType="application/vnd.openxmlformats-officedocument.presentationml.slideLayout+xml"/>
  <Override PartName="/ppt/tags/tag6.xml" ContentType="application/vnd.openxmlformats-officedocument.presentationml.tags+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44.xml" ContentType="application/vnd.openxmlformats-officedocument.presentationml.slideLayout+xml"/>
  <Override PartName="/ppt/tags/tag2.xml" ContentType="application/vnd.openxmlformats-officedocument.presentationml.tags+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slideLayouts/slideLayout51.xml" ContentType="application/vnd.openxmlformats-officedocument.presentationml.slideLayout+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slideLayouts/slideLayout40.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tags/tag14.xml" ContentType="application/vnd.openxmlformats-officedocument.presentationml.tags+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tags/tag10.xml" ContentType="application/vnd.openxmlformats-officedocument.presentationml.tags+xml"/>
  <Override PartName="/ppt/slides/slide28.xml" ContentType="application/vnd.openxmlformats-officedocument.presentationml.slide+xml"/>
  <Override PartName="/ppt/slides/slide39.xml" ContentType="application/vnd.openxmlformats-officedocument.presentationml.slide+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notesSlides/notesSlide1.xml" ContentType="application/vnd.openxmlformats-officedocument.presentationml.notesSlide+xml"/>
  <Override PartName="/ppt/tags/tag7.xml" ContentType="application/vnd.openxmlformats-officedocument.presentationml.tags+xml"/>
  <Default Extension="mp3" ContentType="audio/mpeg"/>
  <Override PartName="/ppt/slides/slide3.xml" ContentType="application/vnd.openxmlformats-officedocument.presentationml.slide+xml"/>
  <Override PartName="/ppt/slides/slide17.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45.xml" ContentType="application/vnd.openxmlformats-officedocument.presentationml.slideLayout+xml"/>
  <Override PartName="/ppt/notesSlides/notesSlide19.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Layouts/slideLayout16.xml" ContentType="application/vnd.openxmlformats-officedocument.presentationml.slideLayout+xml"/>
  <Override PartName="/ppt/slideLayouts/slideLayout34.xml" ContentType="application/vnd.openxmlformats-officedocument.presentationml.slideLayout+xml"/>
  <Override PartName="/ppt/tags/tag3.xml" ContentType="application/vnd.openxmlformats-officedocument.presentationml.tags+xml"/>
  <Default Extension="jpeg" ContentType="image/jpeg"/>
  <Override PartName="/ppt/notesSlides/notesSlide37.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4" r:id="rId1"/>
  </p:sldMasterIdLst>
  <p:notesMasterIdLst>
    <p:notesMasterId r:id="rId44"/>
  </p:notesMasterIdLst>
  <p:sldIdLst>
    <p:sldId id="632" r:id="rId2"/>
    <p:sldId id="378" r:id="rId3"/>
    <p:sldId id="398" r:id="rId4"/>
    <p:sldId id="395" r:id="rId5"/>
    <p:sldId id="397" r:id="rId6"/>
    <p:sldId id="396" r:id="rId7"/>
    <p:sldId id="401" r:id="rId8"/>
    <p:sldId id="407" r:id="rId9"/>
    <p:sldId id="411" r:id="rId10"/>
    <p:sldId id="406" r:id="rId11"/>
    <p:sldId id="410" r:id="rId12"/>
    <p:sldId id="408" r:id="rId13"/>
    <p:sldId id="390" r:id="rId14"/>
    <p:sldId id="276" r:id="rId15"/>
    <p:sldId id="277" r:id="rId16"/>
    <p:sldId id="283" r:id="rId17"/>
    <p:sldId id="316" r:id="rId18"/>
    <p:sldId id="311" r:id="rId19"/>
    <p:sldId id="313" r:id="rId20"/>
    <p:sldId id="314" r:id="rId21"/>
    <p:sldId id="312" r:id="rId22"/>
    <p:sldId id="420" r:id="rId23"/>
    <p:sldId id="321" r:id="rId24"/>
    <p:sldId id="369" r:id="rId25"/>
    <p:sldId id="392" r:id="rId26"/>
    <p:sldId id="393" r:id="rId27"/>
    <p:sldId id="394" r:id="rId28"/>
    <p:sldId id="388" r:id="rId29"/>
    <p:sldId id="526" r:id="rId30"/>
    <p:sldId id="527" r:id="rId31"/>
    <p:sldId id="329" r:id="rId32"/>
    <p:sldId id="330" r:id="rId33"/>
    <p:sldId id="322" r:id="rId34"/>
    <p:sldId id="324" r:id="rId35"/>
    <p:sldId id="326" r:id="rId36"/>
    <p:sldId id="327" r:id="rId37"/>
    <p:sldId id="331" r:id="rId38"/>
    <p:sldId id="328" r:id="rId39"/>
    <p:sldId id="333" r:id="rId40"/>
    <p:sldId id="332" r:id="rId41"/>
    <p:sldId id="399" r:id="rId42"/>
    <p:sldId id="633" r:id="rId43"/>
  </p:sldIdLst>
  <p:sldSz cx="12192000" cy="6858000"/>
  <p:notesSz cx="6858000" cy="9144000"/>
  <p:custDataLst>
    <p:tags r:id="rId4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2" pos="3840" userDrawn="1">
          <p15:clr>
            <a:srgbClr val="A4A3A4"/>
          </p15:clr>
        </p15:guide>
        <p15:guide id="3"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ECECEC"/>
    <a:srgbClr val="657284"/>
    <a:srgbClr val="82E6CB"/>
    <a:srgbClr val="F6F6F6"/>
    <a:srgbClr val="F8F9F8"/>
    <a:srgbClr val="5A5A5D"/>
    <a:srgbClr val="50504F"/>
    <a:srgbClr val="5C585D"/>
    <a:srgbClr val="545858"/>
    <a:srgbClr val="FCFCF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2" autoAdjust="0"/>
    <p:restoredTop sz="94647" autoAdjust="0"/>
  </p:normalViewPr>
  <p:slideViewPr>
    <p:cSldViewPr snapToGrid="0" showGuides="1">
      <p:cViewPr varScale="1">
        <p:scale>
          <a:sx n="69" d="100"/>
          <a:sy n="69" d="100"/>
        </p:scale>
        <p:origin x="-756" y="-1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eg>
</file>

<file path=ppt/media/image14.jpe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e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DAF661-9489-4C43-9D90-84E573BD0872}" type="datetimeFigureOut">
              <a:rPr lang="en-US" smtClean="0"/>
              <a:pPr/>
              <a:t>1/21/2021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277E16-3478-4C8B-ACE0-E64617C3F1B3}" type="slidenum">
              <a:rPr lang="en-US" smtClean="0"/>
              <a:pPr/>
              <a:t>‹#›</a:t>
            </a:fld>
            <a:endParaRPr lang="en-US"/>
          </a:p>
        </p:txBody>
      </p:sp>
    </p:spTree>
    <p:extLst>
      <p:ext uri="{BB962C8B-B14F-4D97-AF65-F5344CB8AC3E}">
        <p14:creationId xmlns:p14="http://schemas.microsoft.com/office/powerpoint/2010/main" xmlns="" val="392993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4D6F74-634D-4233-BDBC-8BE3983B5CCB}"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xmlns="" val="4521174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10</a:t>
            </a:fld>
            <a:endParaRPr lang="en-US"/>
          </a:p>
        </p:txBody>
      </p:sp>
    </p:spTree>
    <p:extLst>
      <p:ext uri="{BB962C8B-B14F-4D97-AF65-F5344CB8AC3E}">
        <p14:creationId xmlns:p14="http://schemas.microsoft.com/office/powerpoint/2010/main" xmlns="" val="5273913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11</a:t>
            </a:fld>
            <a:endParaRPr lang="en-US"/>
          </a:p>
        </p:txBody>
      </p:sp>
    </p:spTree>
    <p:extLst>
      <p:ext uri="{BB962C8B-B14F-4D97-AF65-F5344CB8AC3E}">
        <p14:creationId xmlns:p14="http://schemas.microsoft.com/office/powerpoint/2010/main" xmlns="" val="15451573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12</a:t>
            </a:fld>
            <a:endParaRPr lang="en-US"/>
          </a:p>
        </p:txBody>
      </p:sp>
    </p:spTree>
    <p:extLst>
      <p:ext uri="{BB962C8B-B14F-4D97-AF65-F5344CB8AC3E}">
        <p14:creationId xmlns:p14="http://schemas.microsoft.com/office/powerpoint/2010/main" xmlns="" val="3869530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13</a:t>
            </a:fld>
            <a:endParaRPr lang="en-US"/>
          </a:p>
        </p:txBody>
      </p:sp>
    </p:spTree>
    <p:extLst>
      <p:ext uri="{BB962C8B-B14F-4D97-AF65-F5344CB8AC3E}">
        <p14:creationId xmlns:p14="http://schemas.microsoft.com/office/powerpoint/2010/main" xmlns="" val="9903774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14</a:t>
            </a:fld>
            <a:endParaRPr lang="en-US"/>
          </a:p>
        </p:txBody>
      </p:sp>
    </p:spTree>
    <p:extLst>
      <p:ext uri="{BB962C8B-B14F-4D97-AF65-F5344CB8AC3E}">
        <p14:creationId xmlns:p14="http://schemas.microsoft.com/office/powerpoint/2010/main" xmlns="" val="27170270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15</a:t>
            </a:fld>
            <a:endParaRPr lang="en-US"/>
          </a:p>
        </p:txBody>
      </p:sp>
    </p:spTree>
    <p:extLst>
      <p:ext uri="{BB962C8B-B14F-4D97-AF65-F5344CB8AC3E}">
        <p14:creationId xmlns:p14="http://schemas.microsoft.com/office/powerpoint/2010/main" xmlns="" val="23937091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16</a:t>
            </a:fld>
            <a:endParaRPr lang="en-US"/>
          </a:p>
        </p:txBody>
      </p:sp>
    </p:spTree>
    <p:extLst>
      <p:ext uri="{BB962C8B-B14F-4D97-AF65-F5344CB8AC3E}">
        <p14:creationId xmlns:p14="http://schemas.microsoft.com/office/powerpoint/2010/main" xmlns="" val="779373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17</a:t>
            </a:fld>
            <a:endParaRPr lang="en-US"/>
          </a:p>
        </p:txBody>
      </p:sp>
    </p:spTree>
    <p:extLst>
      <p:ext uri="{BB962C8B-B14F-4D97-AF65-F5344CB8AC3E}">
        <p14:creationId xmlns:p14="http://schemas.microsoft.com/office/powerpoint/2010/main" xmlns="" val="24865768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18</a:t>
            </a:fld>
            <a:endParaRPr lang="en-US"/>
          </a:p>
        </p:txBody>
      </p:sp>
    </p:spTree>
    <p:extLst>
      <p:ext uri="{BB962C8B-B14F-4D97-AF65-F5344CB8AC3E}">
        <p14:creationId xmlns:p14="http://schemas.microsoft.com/office/powerpoint/2010/main" xmlns="" val="27750339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19</a:t>
            </a:fld>
            <a:endParaRPr lang="en-US"/>
          </a:p>
        </p:txBody>
      </p:sp>
    </p:spTree>
    <p:extLst>
      <p:ext uri="{BB962C8B-B14F-4D97-AF65-F5344CB8AC3E}">
        <p14:creationId xmlns:p14="http://schemas.microsoft.com/office/powerpoint/2010/main" xmlns="" val="3820772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2</a:t>
            </a:fld>
            <a:endParaRPr lang="en-US"/>
          </a:p>
        </p:txBody>
      </p:sp>
    </p:spTree>
    <p:extLst>
      <p:ext uri="{BB962C8B-B14F-4D97-AF65-F5344CB8AC3E}">
        <p14:creationId xmlns:p14="http://schemas.microsoft.com/office/powerpoint/2010/main" xmlns="" val="40520545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20</a:t>
            </a:fld>
            <a:endParaRPr lang="en-US"/>
          </a:p>
        </p:txBody>
      </p:sp>
    </p:spTree>
    <p:extLst>
      <p:ext uri="{BB962C8B-B14F-4D97-AF65-F5344CB8AC3E}">
        <p14:creationId xmlns:p14="http://schemas.microsoft.com/office/powerpoint/2010/main" xmlns="" val="8856045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21</a:t>
            </a:fld>
            <a:endParaRPr lang="en-US"/>
          </a:p>
        </p:txBody>
      </p:sp>
    </p:spTree>
    <p:extLst>
      <p:ext uri="{BB962C8B-B14F-4D97-AF65-F5344CB8AC3E}">
        <p14:creationId xmlns:p14="http://schemas.microsoft.com/office/powerpoint/2010/main" xmlns="" val="4398900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22</a:t>
            </a:fld>
            <a:endParaRPr lang="en-US"/>
          </a:p>
        </p:txBody>
      </p:sp>
    </p:spTree>
    <p:extLst>
      <p:ext uri="{BB962C8B-B14F-4D97-AF65-F5344CB8AC3E}">
        <p14:creationId xmlns:p14="http://schemas.microsoft.com/office/powerpoint/2010/main" xmlns="" val="29937658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23</a:t>
            </a:fld>
            <a:endParaRPr lang="en-US"/>
          </a:p>
        </p:txBody>
      </p:sp>
    </p:spTree>
    <p:extLst>
      <p:ext uri="{BB962C8B-B14F-4D97-AF65-F5344CB8AC3E}">
        <p14:creationId xmlns:p14="http://schemas.microsoft.com/office/powerpoint/2010/main" xmlns="" val="15756148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24</a:t>
            </a:fld>
            <a:endParaRPr lang="en-US"/>
          </a:p>
        </p:txBody>
      </p:sp>
    </p:spTree>
    <p:extLst>
      <p:ext uri="{BB962C8B-B14F-4D97-AF65-F5344CB8AC3E}">
        <p14:creationId xmlns:p14="http://schemas.microsoft.com/office/powerpoint/2010/main" xmlns="" val="3373951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25</a:t>
            </a:fld>
            <a:endParaRPr lang="en-US"/>
          </a:p>
        </p:txBody>
      </p:sp>
    </p:spTree>
    <p:extLst>
      <p:ext uri="{BB962C8B-B14F-4D97-AF65-F5344CB8AC3E}">
        <p14:creationId xmlns:p14="http://schemas.microsoft.com/office/powerpoint/2010/main" xmlns="" val="1194238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26</a:t>
            </a:fld>
            <a:endParaRPr lang="en-US"/>
          </a:p>
        </p:txBody>
      </p:sp>
    </p:spTree>
    <p:extLst>
      <p:ext uri="{BB962C8B-B14F-4D97-AF65-F5344CB8AC3E}">
        <p14:creationId xmlns:p14="http://schemas.microsoft.com/office/powerpoint/2010/main" xmlns="" val="31055806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27</a:t>
            </a:fld>
            <a:endParaRPr lang="en-US"/>
          </a:p>
        </p:txBody>
      </p:sp>
    </p:spTree>
    <p:extLst>
      <p:ext uri="{BB962C8B-B14F-4D97-AF65-F5344CB8AC3E}">
        <p14:creationId xmlns:p14="http://schemas.microsoft.com/office/powerpoint/2010/main" xmlns="" val="41964508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28</a:t>
            </a:fld>
            <a:endParaRPr lang="en-US"/>
          </a:p>
        </p:txBody>
      </p:sp>
    </p:spTree>
    <p:extLst>
      <p:ext uri="{BB962C8B-B14F-4D97-AF65-F5344CB8AC3E}">
        <p14:creationId xmlns:p14="http://schemas.microsoft.com/office/powerpoint/2010/main" xmlns="" val="41511350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29</a:t>
            </a:fld>
            <a:endParaRPr lang="en-US"/>
          </a:p>
        </p:txBody>
      </p:sp>
    </p:spTree>
    <p:extLst>
      <p:ext uri="{BB962C8B-B14F-4D97-AF65-F5344CB8AC3E}">
        <p14:creationId xmlns:p14="http://schemas.microsoft.com/office/powerpoint/2010/main" xmlns="" val="4500757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3</a:t>
            </a:fld>
            <a:endParaRPr lang="en-US"/>
          </a:p>
        </p:txBody>
      </p:sp>
    </p:spTree>
    <p:extLst>
      <p:ext uri="{BB962C8B-B14F-4D97-AF65-F5344CB8AC3E}">
        <p14:creationId xmlns:p14="http://schemas.microsoft.com/office/powerpoint/2010/main" xmlns="" val="40525692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30</a:t>
            </a:fld>
            <a:endParaRPr lang="en-US"/>
          </a:p>
        </p:txBody>
      </p:sp>
    </p:spTree>
    <p:extLst>
      <p:ext uri="{BB962C8B-B14F-4D97-AF65-F5344CB8AC3E}">
        <p14:creationId xmlns:p14="http://schemas.microsoft.com/office/powerpoint/2010/main" xmlns="" val="8115181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31</a:t>
            </a:fld>
            <a:endParaRPr lang="en-US"/>
          </a:p>
        </p:txBody>
      </p:sp>
    </p:spTree>
    <p:extLst>
      <p:ext uri="{BB962C8B-B14F-4D97-AF65-F5344CB8AC3E}">
        <p14:creationId xmlns:p14="http://schemas.microsoft.com/office/powerpoint/2010/main" xmlns="" val="7521688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32</a:t>
            </a:fld>
            <a:endParaRPr lang="en-US"/>
          </a:p>
        </p:txBody>
      </p:sp>
    </p:spTree>
    <p:extLst>
      <p:ext uri="{BB962C8B-B14F-4D97-AF65-F5344CB8AC3E}">
        <p14:creationId xmlns:p14="http://schemas.microsoft.com/office/powerpoint/2010/main" xmlns="" val="15265281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33</a:t>
            </a:fld>
            <a:endParaRPr lang="en-US"/>
          </a:p>
        </p:txBody>
      </p:sp>
    </p:spTree>
    <p:extLst>
      <p:ext uri="{BB962C8B-B14F-4D97-AF65-F5344CB8AC3E}">
        <p14:creationId xmlns:p14="http://schemas.microsoft.com/office/powerpoint/2010/main" xmlns="" val="202069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34</a:t>
            </a:fld>
            <a:endParaRPr lang="en-US"/>
          </a:p>
        </p:txBody>
      </p:sp>
    </p:spTree>
    <p:extLst>
      <p:ext uri="{BB962C8B-B14F-4D97-AF65-F5344CB8AC3E}">
        <p14:creationId xmlns:p14="http://schemas.microsoft.com/office/powerpoint/2010/main" xmlns="" val="1468337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35</a:t>
            </a:fld>
            <a:endParaRPr lang="en-US"/>
          </a:p>
        </p:txBody>
      </p:sp>
    </p:spTree>
    <p:extLst>
      <p:ext uri="{BB962C8B-B14F-4D97-AF65-F5344CB8AC3E}">
        <p14:creationId xmlns:p14="http://schemas.microsoft.com/office/powerpoint/2010/main" xmlns="" val="9052935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36</a:t>
            </a:fld>
            <a:endParaRPr lang="en-US"/>
          </a:p>
        </p:txBody>
      </p:sp>
    </p:spTree>
    <p:extLst>
      <p:ext uri="{BB962C8B-B14F-4D97-AF65-F5344CB8AC3E}">
        <p14:creationId xmlns:p14="http://schemas.microsoft.com/office/powerpoint/2010/main" xmlns="" val="37912421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37</a:t>
            </a:fld>
            <a:endParaRPr lang="en-US"/>
          </a:p>
        </p:txBody>
      </p:sp>
    </p:spTree>
    <p:extLst>
      <p:ext uri="{BB962C8B-B14F-4D97-AF65-F5344CB8AC3E}">
        <p14:creationId xmlns:p14="http://schemas.microsoft.com/office/powerpoint/2010/main" xmlns="" val="283511217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38</a:t>
            </a:fld>
            <a:endParaRPr lang="en-US"/>
          </a:p>
        </p:txBody>
      </p:sp>
    </p:spTree>
    <p:extLst>
      <p:ext uri="{BB962C8B-B14F-4D97-AF65-F5344CB8AC3E}">
        <p14:creationId xmlns:p14="http://schemas.microsoft.com/office/powerpoint/2010/main" xmlns="" val="21969114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39</a:t>
            </a:fld>
            <a:endParaRPr lang="en-US"/>
          </a:p>
        </p:txBody>
      </p:sp>
    </p:spTree>
    <p:extLst>
      <p:ext uri="{BB962C8B-B14F-4D97-AF65-F5344CB8AC3E}">
        <p14:creationId xmlns:p14="http://schemas.microsoft.com/office/powerpoint/2010/main" xmlns="" val="16121750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4</a:t>
            </a:fld>
            <a:endParaRPr lang="en-US"/>
          </a:p>
        </p:txBody>
      </p:sp>
    </p:spTree>
    <p:extLst>
      <p:ext uri="{BB962C8B-B14F-4D97-AF65-F5344CB8AC3E}">
        <p14:creationId xmlns:p14="http://schemas.microsoft.com/office/powerpoint/2010/main" xmlns="" val="36251706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40</a:t>
            </a:fld>
            <a:endParaRPr lang="en-US"/>
          </a:p>
        </p:txBody>
      </p:sp>
    </p:spTree>
    <p:extLst>
      <p:ext uri="{BB962C8B-B14F-4D97-AF65-F5344CB8AC3E}">
        <p14:creationId xmlns:p14="http://schemas.microsoft.com/office/powerpoint/2010/main" xmlns="" val="22670806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41</a:t>
            </a:fld>
            <a:endParaRPr lang="en-US"/>
          </a:p>
        </p:txBody>
      </p:sp>
    </p:spTree>
    <p:extLst>
      <p:ext uri="{BB962C8B-B14F-4D97-AF65-F5344CB8AC3E}">
        <p14:creationId xmlns:p14="http://schemas.microsoft.com/office/powerpoint/2010/main" xmlns="" val="31462116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FA512AB-A6C5-4C72-B246-0722775CBD7A}"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xmlns="" val="399407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5</a:t>
            </a:fld>
            <a:endParaRPr lang="en-US"/>
          </a:p>
        </p:txBody>
      </p:sp>
    </p:spTree>
    <p:extLst>
      <p:ext uri="{BB962C8B-B14F-4D97-AF65-F5344CB8AC3E}">
        <p14:creationId xmlns:p14="http://schemas.microsoft.com/office/powerpoint/2010/main" xmlns="" val="3966913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6</a:t>
            </a:fld>
            <a:endParaRPr lang="en-US"/>
          </a:p>
        </p:txBody>
      </p:sp>
    </p:spTree>
    <p:extLst>
      <p:ext uri="{BB962C8B-B14F-4D97-AF65-F5344CB8AC3E}">
        <p14:creationId xmlns:p14="http://schemas.microsoft.com/office/powerpoint/2010/main" xmlns="" val="9894203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7</a:t>
            </a:fld>
            <a:endParaRPr lang="en-US"/>
          </a:p>
        </p:txBody>
      </p:sp>
    </p:spTree>
    <p:extLst>
      <p:ext uri="{BB962C8B-B14F-4D97-AF65-F5344CB8AC3E}">
        <p14:creationId xmlns:p14="http://schemas.microsoft.com/office/powerpoint/2010/main" xmlns="" val="31872040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8</a:t>
            </a:fld>
            <a:endParaRPr lang="en-US"/>
          </a:p>
        </p:txBody>
      </p:sp>
    </p:spTree>
    <p:extLst>
      <p:ext uri="{BB962C8B-B14F-4D97-AF65-F5344CB8AC3E}">
        <p14:creationId xmlns:p14="http://schemas.microsoft.com/office/powerpoint/2010/main" xmlns="" val="9116490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D277E16-3478-4C8B-ACE0-E64617C3F1B3}" type="slidenum">
              <a:rPr lang="en-US" smtClean="0"/>
              <a:pPr/>
              <a:t>9</a:t>
            </a:fld>
            <a:endParaRPr lang="en-US"/>
          </a:p>
        </p:txBody>
      </p:sp>
    </p:spTree>
    <p:extLst>
      <p:ext uri="{BB962C8B-B14F-4D97-AF65-F5344CB8AC3E}">
        <p14:creationId xmlns:p14="http://schemas.microsoft.com/office/powerpoint/2010/main" xmlns="" val="687247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C4FA1C3-2D55-48E9-966D-BA6C77C8667D}" type="datetime1">
              <a:rPr lang="en-US" smtClean="0"/>
              <a:pPr/>
              <a:t>1/21/2021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3191758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0DA2F6D-1516-4309-87BE-441F0C9B2181}" type="datetime1">
              <a:rPr lang="en-US" smtClean="0"/>
              <a:pPr/>
              <a:t>1/21/2021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862183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9C05122-CD44-4E53-B6B8-88B8B693B527}" type="datetime1">
              <a:rPr lang="en-US" smtClean="0"/>
              <a:pPr/>
              <a:t>1/21/2021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25632115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grpSp>
        <p:nvGrpSpPr>
          <p:cNvPr id="103" name="Group 102"/>
          <p:cNvGrpSpPr/>
          <p:nvPr userDrawn="1"/>
        </p:nvGrpSpPr>
        <p:grpSpPr>
          <a:xfrm>
            <a:off x="-214534" y="5967516"/>
            <a:ext cx="12616084" cy="992156"/>
            <a:chOff x="-214534" y="5891316"/>
            <a:chExt cx="11955223" cy="992156"/>
          </a:xfrm>
        </p:grpSpPr>
        <p:grpSp>
          <p:nvGrpSpPr>
            <p:cNvPr id="104" name="Group 103"/>
            <p:cNvGrpSpPr/>
            <p:nvPr userDrawn="1"/>
          </p:nvGrpSpPr>
          <p:grpSpPr>
            <a:xfrm rot="19624637">
              <a:off x="-214534" y="5891316"/>
              <a:ext cx="6171059" cy="979006"/>
              <a:chOff x="6179040" y="-254682"/>
              <a:chExt cx="9705191" cy="1593330"/>
            </a:xfrm>
            <a:solidFill>
              <a:schemeClr val="tx2">
                <a:lumMod val="20000"/>
                <a:lumOff val="80000"/>
                <a:alpha val="10000"/>
              </a:schemeClr>
            </a:solidFill>
          </p:grpSpPr>
          <p:sp>
            <p:nvSpPr>
              <p:cNvPr id="110" name="Freeform 2882"/>
              <p:cNvSpPr>
                <a:spLocks/>
              </p:cNvSpPr>
              <p:nvPr userDrawn="1"/>
            </p:nvSpPr>
            <p:spPr bwMode="auto">
              <a:xfrm rot="1990267">
                <a:off x="6787590" y="-254682"/>
                <a:ext cx="9096641" cy="666508"/>
              </a:xfrm>
              <a:custGeom>
                <a:avLst/>
                <a:gdLst>
                  <a:gd name="T0" fmla="*/ 1630 w 1761"/>
                  <a:gd name="T1" fmla="*/ 57 h 80"/>
                  <a:gd name="T2" fmla="*/ 1541 w 1761"/>
                  <a:gd name="T3" fmla="*/ 0 h 80"/>
                  <a:gd name="T4" fmla="*/ 1454 w 1761"/>
                  <a:gd name="T5" fmla="*/ 57 h 80"/>
                  <a:gd name="T6" fmla="*/ 1365 w 1761"/>
                  <a:gd name="T7" fmla="*/ 0 h 80"/>
                  <a:gd name="T8" fmla="*/ 1277 w 1761"/>
                  <a:gd name="T9" fmla="*/ 57 h 80"/>
                  <a:gd name="T10" fmla="*/ 1189 w 1761"/>
                  <a:gd name="T11" fmla="*/ 0 h 80"/>
                  <a:gd name="T12" fmla="*/ 1101 w 1761"/>
                  <a:gd name="T13" fmla="*/ 57 h 80"/>
                  <a:gd name="T14" fmla="*/ 1013 w 1761"/>
                  <a:gd name="T15" fmla="*/ 0 h 80"/>
                  <a:gd name="T16" fmla="*/ 925 w 1761"/>
                  <a:gd name="T17" fmla="*/ 57 h 80"/>
                  <a:gd name="T18" fmla="*/ 837 w 1761"/>
                  <a:gd name="T19" fmla="*/ 0 h 80"/>
                  <a:gd name="T20" fmla="*/ 748 w 1761"/>
                  <a:gd name="T21" fmla="*/ 57 h 80"/>
                  <a:gd name="T22" fmla="*/ 660 w 1761"/>
                  <a:gd name="T23" fmla="*/ 0 h 80"/>
                  <a:gd name="T24" fmla="*/ 572 w 1761"/>
                  <a:gd name="T25" fmla="*/ 57 h 80"/>
                  <a:gd name="T26" fmla="*/ 484 w 1761"/>
                  <a:gd name="T27" fmla="*/ 0 h 80"/>
                  <a:gd name="T28" fmla="*/ 396 w 1761"/>
                  <a:gd name="T29" fmla="*/ 57 h 80"/>
                  <a:gd name="T30" fmla="*/ 308 w 1761"/>
                  <a:gd name="T31" fmla="*/ 0 h 80"/>
                  <a:gd name="T32" fmla="*/ 220 w 1761"/>
                  <a:gd name="T33" fmla="*/ 57 h 80"/>
                  <a:gd name="T34" fmla="*/ 132 w 1761"/>
                  <a:gd name="T35" fmla="*/ 0 h 80"/>
                  <a:gd name="T36" fmla="*/ 43 w 1761"/>
                  <a:gd name="T37" fmla="*/ 57 h 80"/>
                  <a:gd name="T38" fmla="*/ 0 w 1761"/>
                  <a:gd name="T39" fmla="*/ 29 h 80"/>
                  <a:gd name="T40" fmla="*/ 0 w 1761"/>
                  <a:gd name="T41" fmla="*/ 52 h 80"/>
                  <a:gd name="T42" fmla="*/ 44 w 1761"/>
                  <a:gd name="T43" fmla="*/ 80 h 80"/>
                  <a:gd name="T44" fmla="*/ 132 w 1761"/>
                  <a:gd name="T45" fmla="*/ 24 h 80"/>
                  <a:gd name="T46" fmla="*/ 220 w 1761"/>
                  <a:gd name="T47" fmla="*/ 80 h 80"/>
                  <a:gd name="T48" fmla="*/ 308 w 1761"/>
                  <a:gd name="T49" fmla="*/ 24 h 80"/>
                  <a:gd name="T50" fmla="*/ 396 w 1761"/>
                  <a:gd name="T51" fmla="*/ 80 h 80"/>
                  <a:gd name="T52" fmla="*/ 484 w 1761"/>
                  <a:gd name="T53" fmla="*/ 24 h 80"/>
                  <a:gd name="T54" fmla="*/ 572 w 1761"/>
                  <a:gd name="T55" fmla="*/ 80 h 80"/>
                  <a:gd name="T56" fmla="*/ 661 w 1761"/>
                  <a:gd name="T57" fmla="*/ 24 h 80"/>
                  <a:gd name="T58" fmla="*/ 749 w 1761"/>
                  <a:gd name="T59" fmla="*/ 80 h 80"/>
                  <a:gd name="T60" fmla="*/ 837 w 1761"/>
                  <a:gd name="T61" fmla="*/ 24 h 80"/>
                  <a:gd name="T62" fmla="*/ 925 w 1761"/>
                  <a:gd name="T63" fmla="*/ 80 h 80"/>
                  <a:gd name="T64" fmla="*/ 1013 w 1761"/>
                  <a:gd name="T65" fmla="*/ 24 h 80"/>
                  <a:gd name="T66" fmla="*/ 1101 w 1761"/>
                  <a:gd name="T67" fmla="*/ 80 h 80"/>
                  <a:gd name="T68" fmla="*/ 1189 w 1761"/>
                  <a:gd name="T69" fmla="*/ 24 h 80"/>
                  <a:gd name="T70" fmla="*/ 1277 w 1761"/>
                  <a:gd name="T71" fmla="*/ 80 h 80"/>
                  <a:gd name="T72" fmla="*/ 1365 w 1761"/>
                  <a:gd name="T73" fmla="*/ 24 h 80"/>
                  <a:gd name="T74" fmla="*/ 1454 w 1761"/>
                  <a:gd name="T75" fmla="*/ 80 h 80"/>
                  <a:gd name="T76" fmla="*/ 1542 w 1761"/>
                  <a:gd name="T77" fmla="*/ 24 h 80"/>
                  <a:gd name="T78" fmla="*/ 1630 w 1761"/>
                  <a:gd name="T79" fmla="*/ 80 h 80"/>
                  <a:gd name="T80" fmla="*/ 1718 w 1761"/>
                  <a:gd name="T81" fmla="*/ 24 h 80"/>
                  <a:gd name="T82" fmla="*/ 1761 w 1761"/>
                  <a:gd name="T83" fmla="*/ 51 h 80"/>
                  <a:gd name="T84" fmla="*/ 1761 w 1761"/>
                  <a:gd name="T85" fmla="*/ 28 h 80"/>
                  <a:gd name="T86" fmla="*/ 1718 w 1761"/>
                  <a:gd name="T87" fmla="*/ 0 h 80"/>
                  <a:gd name="T88" fmla="*/ 1630 w 1761"/>
                  <a:gd name="T89" fmla="*/ 5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1" h="80">
                    <a:moveTo>
                      <a:pt x="1630" y="57"/>
                    </a:moveTo>
                    <a:lnTo>
                      <a:pt x="1541" y="0"/>
                    </a:lnTo>
                    <a:lnTo>
                      <a:pt x="1454" y="57"/>
                    </a:lnTo>
                    <a:lnTo>
                      <a:pt x="1365" y="0"/>
                    </a:lnTo>
                    <a:lnTo>
                      <a:pt x="1277" y="57"/>
                    </a:lnTo>
                    <a:lnTo>
                      <a:pt x="1189" y="0"/>
                    </a:lnTo>
                    <a:lnTo>
                      <a:pt x="1101" y="57"/>
                    </a:lnTo>
                    <a:lnTo>
                      <a:pt x="1013" y="0"/>
                    </a:lnTo>
                    <a:lnTo>
                      <a:pt x="925" y="57"/>
                    </a:lnTo>
                    <a:lnTo>
                      <a:pt x="837" y="0"/>
                    </a:lnTo>
                    <a:lnTo>
                      <a:pt x="748" y="57"/>
                    </a:lnTo>
                    <a:lnTo>
                      <a:pt x="660" y="0"/>
                    </a:lnTo>
                    <a:lnTo>
                      <a:pt x="572" y="57"/>
                    </a:lnTo>
                    <a:lnTo>
                      <a:pt x="484" y="0"/>
                    </a:lnTo>
                    <a:lnTo>
                      <a:pt x="396" y="57"/>
                    </a:lnTo>
                    <a:lnTo>
                      <a:pt x="308" y="0"/>
                    </a:lnTo>
                    <a:lnTo>
                      <a:pt x="220" y="57"/>
                    </a:lnTo>
                    <a:lnTo>
                      <a:pt x="132" y="0"/>
                    </a:lnTo>
                    <a:lnTo>
                      <a:pt x="43" y="57"/>
                    </a:lnTo>
                    <a:lnTo>
                      <a:pt x="0" y="29"/>
                    </a:lnTo>
                    <a:lnTo>
                      <a:pt x="0" y="52"/>
                    </a:lnTo>
                    <a:lnTo>
                      <a:pt x="44" y="80"/>
                    </a:lnTo>
                    <a:lnTo>
                      <a:pt x="132" y="24"/>
                    </a:lnTo>
                    <a:lnTo>
                      <a:pt x="220" y="80"/>
                    </a:lnTo>
                    <a:lnTo>
                      <a:pt x="308" y="24"/>
                    </a:lnTo>
                    <a:lnTo>
                      <a:pt x="396" y="80"/>
                    </a:lnTo>
                    <a:lnTo>
                      <a:pt x="484" y="24"/>
                    </a:lnTo>
                    <a:lnTo>
                      <a:pt x="572" y="80"/>
                    </a:lnTo>
                    <a:lnTo>
                      <a:pt x="661" y="24"/>
                    </a:lnTo>
                    <a:lnTo>
                      <a:pt x="749" y="80"/>
                    </a:lnTo>
                    <a:lnTo>
                      <a:pt x="837" y="24"/>
                    </a:lnTo>
                    <a:lnTo>
                      <a:pt x="925" y="80"/>
                    </a:lnTo>
                    <a:lnTo>
                      <a:pt x="1013" y="24"/>
                    </a:lnTo>
                    <a:lnTo>
                      <a:pt x="1101" y="80"/>
                    </a:lnTo>
                    <a:lnTo>
                      <a:pt x="1189" y="24"/>
                    </a:lnTo>
                    <a:lnTo>
                      <a:pt x="1277" y="80"/>
                    </a:lnTo>
                    <a:lnTo>
                      <a:pt x="1365" y="24"/>
                    </a:lnTo>
                    <a:lnTo>
                      <a:pt x="1454" y="80"/>
                    </a:lnTo>
                    <a:lnTo>
                      <a:pt x="1542" y="24"/>
                    </a:lnTo>
                    <a:lnTo>
                      <a:pt x="1630" y="80"/>
                    </a:lnTo>
                    <a:lnTo>
                      <a:pt x="1718" y="24"/>
                    </a:lnTo>
                    <a:lnTo>
                      <a:pt x="1761" y="51"/>
                    </a:lnTo>
                    <a:lnTo>
                      <a:pt x="1761" y="28"/>
                    </a:lnTo>
                    <a:lnTo>
                      <a:pt x="1718" y="0"/>
                    </a:lnTo>
                    <a:lnTo>
                      <a:pt x="1630" y="57"/>
                    </a:lnTo>
                    <a:close/>
                  </a:path>
                </a:pathLst>
              </a:custGeom>
              <a:grpFill/>
              <a:ln>
                <a:noFill/>
              </a:ln>
            </p:spPr>
            <p:txBody>
              <a:bodyPr vert="horz" wrap="square" lIns="91440" tIns="45720" rIns="91440" bIns="45720" numCol="1" anchor="t" anchorCtr="0" compatLnSpc="1">
                <a:prstTxWarp prst="textNoShape">
                  <a:avLst/>
                </a:prstTxWarp>
              </a:bodyPr>
              <a:lstStyle/>
              <a:p>
                <a:endParaRPr lang="en-IN"/>
              </a:p>
            </p:txBody>
          </p:sp>
          <p:sp>
            <p:nvSpPr>
              <p:cNvPr id="111" name="Freeform 2883"/>
              <p:cNvSpPr>
                <a:spLocks/>
              </p:cNvSpPr>
              <p:nvPr userDrawn="1"/>
            </p:nvSpPr>
            <p:spPr bwMode="auto">
              <a:xfrm rot="1990267">
                <a:off x="6582463" y="59131"/>
                <a:ext cx="9096641" cy="666508"/>
              </a:xfrm>
              <a:custGeom>
                <a:avLst/>
                <a:gdLst>
                  <a:gd name="T0" fmla="*/ 1630 w 1761"/>
                  <a:gd name="T1" fmla="*/ 56 h 80"/>
                  <a:gd name="T2" fmla="*/ 1541 w 1761"/>
                  <a:gd name="T3" fmla="*/ 0 h 80"/>
                  <a:gd name="T4" fmla="*/ 1454 w 1761"/>
                  <a:gd name="T5" fmla="*/ 56 h 80"/>
                  <a:gd name="T6" fmla="*/ 1365 w 1761"/>
                  <a:gd name="T7" fmla="*/ 0 h 80"/>
                  <a:gd name="T8" fmla="*/ 1277 w 1761"/>
                  <a:gd name="T9" fmla="*/ 56 h 80"/>
                  <a:gd name="T10" fmla="*/ 1189 w 1761"/>
                  <a:gd name="T11" fmla="*/ 0 h 80"/>
                  <a:gd name="T12" fmla="*/ 1101 w 1761"/>
                  <a:gd name="T13" fmla="*/ 56 h 80"/>
                  <a:gd name="T14" fmla="*/ 1013 w 1761"/>
                  <a:gd name="T15" fmla="*/ 0 h 80"/>
                  <a:gd name="T16" fmla="*/ 925 w 1761"/>
                  <a:gd name="T17" fmla="*/ 56 h 80"/>
                  <a:gd name="T18" fmla="*/ 837 w 1761"/>
                  <a:gd name="T19" fmla="*/ 0 h 80"/>
                  <a:gd name="T20" fmla="*/ 748 w 1761"/>
                  <a:gd name="T21" fmla="*/ 56 h 80"/>
                  <a:gd name="T22" fmla="*/ 660 w 1761"/>
                  <a:gd name="T23" fmla="*/ 0 h 80"/>
                  <a:gd name="T24" fmla="*/ 572 w 1761"/>
                  <a:gd name="T25" fmla="*/ 56 h 80"/>
                  <a:gd name="T26" fmla="*/ 484 w 1761"/>
                  <a:gd name="T27" fmla="*/ 0 h 80"/>
                  <a:gd name="T28" fmla="*/ 396 w 1761"/>
                  <a:gd name="T29" fmla="*/ 56 h 80"/>
                  <a:gd name="T30" fmla="*/ 308 w 1761"/>
                  <a:gd name="T31" fmla="*/ 0 h 80"/>
                  <a:gd name="T32" fmla="*/ 220 w 1761"/>
                  <a:gd name="T33" fmla="*/ 56 h 80"/>
                  <a:gd name="T34" fmla="*/ 132 w 1761"/>
                  <a:gd name="T35" fmla="*/ 0 h 80"/>
                  <a:gd name="T36" fmla="*/ 43 w 1761"/>
                  <a:gd name="T37" fmla="*/ 56 h 80"/>
                  <a:gd name="T38" fmla="*/ 0 w 1761"/>
                  <a:gd name="T39" fmla="*/ 28 h 80"/>
                  <a:gd name="T40" fmla="*/ 0 w 1761"/>
                  <a:gd name="T41" fmla="*/ 52 h 80"/>
                  <a:gd name="T42" fmla="*/ 44 w 1761"/>
                  <a:gd name="T43" fmla="*/ 80 h 80"/>
                  <a:gd name="T44" fmla="*/ 132 w 1761"/>
                  <a:gd name="T45" fmla="*/ 23 h 80"/>
                  <a:gd name="T46" fmla="*/ 220 w 1761"/>
                  <a:gd name="T47" fmla="*/ 80 h 80"/>
                  <a:gd name="T48" fmla="*/ 308 w 1761"/>
                  <a:gd name="T49" fmla="*/ 23 h 80"/>
                  <a:gd name="T50" fmla="*/ 396 w 1761"/>
                  <a:gd name="T51" fmla="*/ 80 h 80"/>
                  <a:gd name="T52" fmla="*/ 484 w 1761"/>
                  <a:gd name="T53" fmla="*/ 23 h 80"/>
                  <a:gd name="T54" fmla="*/ 572 w 1761"/>
                  <a:gd name="T55" fmla="*/ 80 h 80"/>
                  <a:gd name="T56" fmla="*/ 661 w 1761"/>
                  <a:gd name="T57" fmla="*/ 23 h 80"/>
                  <a:gd name="T58" fmla="*/ 749 w 1761"/>
                  <a:gd name="T59" fmla="*/ 80 h 80"/>
                  <a:gd name="T60" fmla="*/ 837 w 1761"/>
                  <a:gd name="T61" fmla="*/ 23 h 80"/>
                  <a:gd name="T62" fmla="*/ 925 w 1761"/>
                  <a:gd name="T63" fmla="*/ 80 h 80"/>
                  <a:gd name="T64" fmla="*/ 1013 w 1761"/>
                  <a:gd name="T65" fmla="*/ 23 h 80"/>
                  <a:gd name="T66" fmla="*/ 1101 w 1761"/>
                  <a:gd name="T67" fmla="*/ 80 h 80"/>
                  <a:gd name="T68" fmla="*/ 1189 w 1761"/>
                  <a:gd name="T69" fmla="*/ 23 h 80"/>
                  <a:gd name="T70" fmla="*/ 1277 w 1761"/>
                  <a:gd name="T71" fmla="*/ 80 h 80"/>
                  <a:gd name="T72" fmla="*/ 1365 w 1761"/>
                  <a:gd name="T73" fmla="*/ 23 h 80"/>
                  <a:gd name="T74" fmla="*/ 1454 w 1761"/>
                  <a:gd name="T75" fmla="*/ 80 h 80"/>
                  <a:gd name="T76" fmla="*/ 1542 w 1761"/>
                  <a:gd name="T77" fmla="*/ 23 h 80"/>
                  <a:gd name="T78" fmla="*/ 1630 w 1761"/>
                  <a:gd name="T79" fmla="*/ 80 h 80"/>
                  <a:gd name="T80" fmla="*/ 1718 w 1761"/>
                  <a:gd name="T81" fmla="*/ 23 h 80"/>
                  <a:gd name="T82" fmla="*/ 1761 w 1761"/>
                  <a:gd name="T83" fmla="*/ 51 h 80"/>
                  <a:gd name="T84" fmla="*/ 1761 w 1761"/>
                  <a:gd name="T85" fmla="*/ 28 h 80"/>
                  <a:gd name="T86" fmla="*/ 1718 w 1761"/>
                  <a:gd name="T87" fmla="*/ 0 h 80"/>
                  <a:gd name="T88" fmla="*/ 1630 w 1761"/>
                  <a:gd name="T89" fmla="*/ 5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1" h="80">
                    <a:moveTo>
                      <a:pt x="1630" y="56"/>
                    </a:moveTo>
                    <a:lnTo>
                      <a:pt x="1541" y="0"/>
                    </a:lnTo>
                    <a:lnTo>
                      <a:pt x="1454" y="56"/>
                    </a:lnTo>
                    <a:lnTo>
                      <a:pt x="1365" y="0"/>
                    </a:lnTo>
                    <a:lnTo>
                      <a:pt x="1277" y="56"/>
                    </a:lnTo>
                    <a:lnTo>
                      <a:pt x="1189" y="0"/>
                    </a:lnTo>
                    <a:lnTo>
                      <a:pt x="1101" y="56"/>
                    </a:lnTo>
                    <a:lnTo>
                      <a:pt x="1013" y="0"/>
                    </a:lnTo>
                    <a:lnTo>
                      <a:pt x="925" y="56"/>
                    </a:lnTo>
                    <a:lnTo>
                      <a:pt x="837" y="0"/>
                    </a:lnTo>
                    <a:lnTo>
                      <a:pt x="748" y="56"/>
                    </a:lnTo>
                    <a:lnTo>
                      <a:pt x="660" y="0"/>
                    </a:lnTo>
                    <a:lnTo>
                      <a:pt x="572" y="56"/>
                    </a:lnTo>
                    <a:lnTo>
                      <a:pt x="484" y="0"/>
                    </a:lnTo>
                    <a:lnTo>
                      <a:pt x="396" y="56"/>
                    </a:lnTo>
                    <a:lnTo>
                      <a:pt x="308" y="0"/>
                    </a:lnTo>
                    <a:lnTo>
                      <a:pt x="220" y="56"/>
                    </a:lnTo>
                    <a:lnTo>
                      <a:pt x="132" y="0"/>
                    </a:lnTo>
                    <a:lnTo>
                      <a:pt x="43" y="56"/>
                    </a:lnTo>
                    <a:lnTo>
                      <a:pt x="0" y="28"/>
                    </a:lnTo>
                    <a:lnTo>
                      <a:pt x="0" y="52"/>
                    </a:lnTo>
                    <a:lnTo>
                      <a:pt x="44" y="80"/>
                    </a:lnTo>
                    <a:lnTo>
                      <a:pt x="132" y="23"/>
                    </a:lnTo>
                    <a:lnTo>
                      <a:pt x="220" y="80"/>
                    </a:lnTo>
                    <a:lnTo>
                      <a:pt x="308" y="23"/>
                    </a:lnTo>
                    <a:lnTo>
                      <a:pt x="396" y="80"/>
                    </a:lnTo>
                    <a:lnTo>
                      <a:pt x="484" y="23"/>
                    </a:lnTo>
                    <a:lnTo>
                      <a:pt x="572" y="80"/>
                    </a:lnTo>
                    <a:lnTo>
                      <a:pt x="661" y="23"/>
                    </a:lnTo>
                    <a:lnTo>
                      <a:pt x="749" y="80"/>
                    </a:lnTo>
                    <a:lnTo>
                      <a:pt x="837" y="23"/>
                    </a:lnTo>
                    <a:lnTo>
                      <a:pt x="925" y="80"/>
                    </a:lnTo>
                    <a:lnTo>
                      <a:pt x="1013" y="23"/>
                    </a:lnTo>
                    <a:lnTo>
                      <a:pt x="1101" y="80"/>
                    </a:lnTo>
                    <a:lnTo>
                      <a:pt x="1189" y="23"/>
                    </a:lnTo>
                    <a:lnTo>
                      <a:pt x="1277" y="80"/>
                    </a:lnTo>
                    <a:lnTo>
                      <a:pt x="1365" y="23"/>
                    </a:lnTo>
                    <a:lnTo>
                      <a:pt x="1454" y="80"/>
                    </a:lnTo>
                    <a:lnTo>
                      <a:pt x="1542" y="23"/>
                    </a:lnTo>
                    <a:lnTo>
                      <a:pt x="1630" y="80"/>
                    </a:lnTo>
                    <a:lnTo>
                      <a:pt x="1718" y="23"/>
                    </a:lnTo>
                    <a:lnTo>
                      <a:pt x="1761" y="51"/>
                    </a:lnTo>
                    <a:lnTo>
                      <a:pt x="1761" y="28"/>
                    </a:lnTo>
                    <a:lnTo>
                      <a:pt x="1718" y="0"/>
                    </a:lnTo>
                    <a:lnTo>
                      <a:pt x="1630" y="56"/>
                    </a:lnTo>
                    <a:close/>
                  </a:path>
                </a:pathLst>
              </a:custGeom>
              <a:grpFill/>
              <a:ln>
                <a:noFill/>
              </a:ln>
            </p:spPr>
            <p:txBody>
              <a:bodyPr vert="horz" wrap="square" lIns="91440" tIns="45720" rIns="91440" bIns="45720" numCol="1" anchor="t" anchorCtr="0" compatLnSpc="1">
                <a:prstTxWarp prst="textNoShape">
                  <a:avLst/>
                </a:prstTxWarp>
              </a:bodyPr>
              <a:lstStyle/>
              <a:p>
                <a:endParaRPr lang="en-IN"/>
              </a:p>
            </p:txBody>
          </p:sp>
          <p:sp>
            <p:nvSpPr>
              <p:cNvPr id="112" name="Freeform 2884"/>
              <p:cNvSpPr>
                <a:spLocks/>
              </p:cNvSpPr>
              <p:nvPr userDrawn="1"/>
            </p:nvSpPr>
            <p:spPr bwMode="auto">
              <a:xfrm rot="1990267">
                <a:off x="6381892" y="365973"/>
                <a:ext cx="9096641" cy="666508"/>
              </a:xfrm>
              <a:custGeom>
                <a:avLst/>
                <a:gdLst>
                  <a:gd name="T0" fmla="*/ 1630 w 1761"/>
                  <a:gd name="T1" fmla="*/ 57 h 80"/>
                  <a:gd name="T2" fmla="*/ 1541 w 1761"/>
                  <a:gd name="T3" fmla="*/ 0 h 80"/>
                  <a:gd name="T4" fmla="*/ 1454 w 1761"/>
                  <a:gd name="T5" fmla="*/ 57 h 80"/>
                  <a:gd name="T6" fmla="*/ 1365 w 1761"/>
                  <a:gd name="T7" fmla="*/ 0 h 80"/>
                  <a:gd name="T8" fmla="*/ 1277 w 1761"/>
                  <a:gd name="T9" fmla="*/ 57 h 80"/>
                  <a:gd name="T10" fmla="*/ 1189 w 1761"/>
                  <a:gd name="T11" fmla="*/ 0 h 80"/>
                  <a:gd name="T12" fmla="*/ 1101 w 1761"/>
                  <a:gd name="T13" fmla="*/ 57 h 80"/>
                  <a:gd name="T14" fmla="*/ 1013 w 1761"/>
                  <a:gd name="T15" fmla="*/ 0 h 80"/>
                  <a:gd name="T16" fmla="*/ 925 w 1761"/>
                  <a:gd name="T17" fmla="*/ 57 h 80"/>
                  <a:gd name="T18" fmla="*/ 837 w 1761"/>
                  <a:gd name="T19" fmla="*/ 0 h 80"/>
                  <a:gd name="T20" fmla="*/ 748 w 1761"/>
                  <a:gd name="T21" fmla="*/ 57 h 80"/>
                  <a:gd name="T22" fmla="*/ 660 w 1761"/>
                  <a:gd name="T23" fmla="*/ 0 h 80"/>
                  <a:gd name="T24" fmla="*/ 572 w 1761"/>
                  <a:gd name="T25" fmla="*/ 57 h 80"/>
                  <a:gd name="T26" fmla="*/ 484 w 1761"/>
                  <a:gd name="T27" fmla="*/ 0 h 80"/>
                  <a:gd name="T28" fmla="*/ 396 w 1761"/>
                  <a:gd name="T29" fmla="*/ 57 h 80"/>
                  <a:gd name="T30" fmla="*/ 308 w 1761"/>
                  <a:gd name="T31" fmla="*/ 0 h 80"/>
                  <a:gd name="T32" fmla="*/ 220 w 1761"/>
                  <a:gd name="T33" fmla="*/ 57 h 80"/>
                  <a:gd name="T34" fmla="*/ 132 w 1761"/>
                  <a:gd name="T35" fmla="*/ 0 h 80"/>
                  <a:gd name="T36" fmla="*/ 43 w 1761"/>
                  <a:gd name="T37" fmla="*/ 57 h 80"/>
                  <a:gd name="T38" fmla="*/ 0 w 1761"/>
                  <a:gd name="T39" fmla="*/ 29 h 80"/>
                  <a:gd name="T40" fmla="*/ 0 w 1761"/>
                  <a:gd name="T41" fmla="*/ 52 h 80"/>
                  <a:gd name="T42" fmla="*/ 44 w 1761"/>
                  <a:gd name="T43" fmla="*/ 80 h 80"/>
                  <a:gd name="T44" fmla="*/ 132 w 1761"/>
                  <a:gd name="T45" fmla="*/ 23 h 80"/>
                  <a:gd name="T46" fmla="*/ 220 w 1761"/>
                  <a:gd name="T47" fmla="*/ 80 h 80"/>
                  <a:gd name="T48" fmla="*/ 308 w 1761"/>
                  <a:gd name="T49" fmla="*/ 23 h 80"/>
                  <a:gd name="T50" fmla="*/ 396 w 1761"/>
                  <a:gd name="T51" fmla="*/ 80 h 80"/>
                  <a:gd name="T52" fmla="*/ 484 w 1761"/>
                  <a:gd name="T53" fmla="*/ 23 h 80"/>
                  <a:gd name="T54" fmla="*/ 572 w 1761"/>
                  <a:gd name="T55" fmla="*/ 80 h 80"/>
                  <a:gd name="T56" fmla="*/ 661 w 1761"/>
                  <a:gd name="T57" fmla="*/ 23 h 80"/>
                  <a:gd name="T58" fmla="*/ 749 w 1761"/>
                  <a:gd name="T59" fmla="*/ 80 h 80"/>
                  <a:gd name="T60" fmla="*/ 837 w 1761"/>
                  <a:gd name="T61" fmla="*/ 23 h 80"/>
                  <a:gd name="T62" fmla="*/ 925 w 1761"/>
                  <a:gd name="T63" fmla="*/ 80 h 80"/>
                  <a:gd name="T64" fmla="*/ 1013 w 1761"/>
                  <a:gd name="T65" fmla="*/ 23 h 80"/>
                  <a:gd name="T66" fmla="*/ 1101 w 1761"/>
                  <a:gd name="T67" fmla="*/ 80 h 80"/>
                  <a:gd name="T68" fmla="*/ 1189 w 1761"/>
                  <a:gd name="T69" fmla="*/ 23 h 80"/>
                  <a:gd name="T70" fmla="*/ 1277 w 1761"/>
                  <a:gd name="T71" fmla="*/ 80 h 80"/>
                  <a:gd name="T72" fmla="*/ 1365 w 1761"/>
                  <a:gd name="T73" fmla="*/ 23 h 80"/>
                  <a:gd name="T74" fmla="*/ 1454 w 1761"/>
                  <a:gd name="T75" fmla="*/ 80 h 80"/>
                  <a:gd name="T76" fmla="*/ 1542 w 1761"/>
                  <a:gd name="T77" fmla="*/ 23 h 80"/>
                  <a:gd name="T78" fmla="*/ 1630 w 1761"/>
                  <a:gd name="T79" fmla="*/ 80 h 80"/>
                  <a:gd name="T80" fmla="*/ 1718 w 1761"/>
                  <a:gd name="T81" fmla="*/ 23 h 80"/>
                  <a:gd name="T82" fmla="*/ 1761 w 1761"/>
                  <a:gd name="T83" fmla="*/ 51 h 80"/>
                  <a:gd name="T84" fmla="*/ 1761 w 1761"/>
                  <a:gd name="T85" fmla="*/ 28 h 80"/>
                  <a:gd name="T86" fmla="*/ 1718 w 1761"/>
                  <a:gd name="T87" fmla="*/ 0 h 80"/>
                  <a:gd name="T88" fmla="*/ 1630 w 1761"/>
                  <a:gd name="T89" fmla="*/ 5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1" h="80">
                    <a:moveTo>
                      <a:pt x="1630" y="57"/>
                    </a:moveTo>
                    <a:lnTo>
                      <a:pt x="1541" y="0"/>
                    </a:lnTo>
                    <a:lnTo>
                      <a:pt x="1454" y="57"/>
                    </a:lnTo>
                    <a:lnTo>
                      <a:pt x="1365" y="0"/>
                    </a:lnTo>
                    <a:lnTo>
                      <a:pt x="1277" y="57"/>
                    </a:lnTo>
                    <a:lnTo>
                      <a:pt x="1189" y="0"/>
                    </a:lnTo>
                    <a:lnTo>
                      <a:pt x="1101" y="57"/>
                    </a:lnTo>
                    <a:lnTo>
                      <a:pt x="1013" y="0"/>
                    </a:lnTo>
                    <a:lnTo>
                      <a:pt x="925" y="57"/>
                    </a:lnTo>
                    <a:lnTo>
                      <a:pt x="837" y="0"/>
                    </a:lnTo>
                    <a:lnTo>
                      <a:pt x="748" y="57"/>
                    </a:lnTo>
                    <a:lnTo>
                      <a:pt x="660" y="0"/>
                    </a:lnTo>
                    <a:lnTo>
                      <a:pt x="572" y="57"/>
                    </a:lnTo>
                    <a:lnTo>
                      <a:pt x="484" y="0"/>
                    </a:lnTo>
                    <a:lnTo>
                      <a:pt x="396" y="57"/>
                    </a:lnTo>
                    <a:lnTo>
                      <a:pt x="308" y="0"/>
                    </a:lnTo>
                    <a:lnTo>
                      <a:pt x="220" y="57"/>
                    </a:lnTo>
                    <a:lnTo>
                      <a:pt x="132" y="0"/>
                    </a:lnTo>
                    <a:lnTo>
                      <a:pt x="43" y="57"/>
                    </a:lnTo>
                    <a:lnTo>
                      <a:pt x="0" y="29"/>
                    </a:lnTo>
                    <a:lnTo>
                      <a:pt x="0" y="52"/>
                    </a:lnTo>
                    <a:lnTo>
                      <a:pt x="44" y="80"/>
                    </a:lnTo>
                    <a:lnTo>
                      <a:pt x="132" y="23"/>
                    </a:lnTo>
                    <a:lnTo>
                      <a:pt x="220" y="80"/>
                    </a:lnTo>
                    <a:lnTo>
                      <a:pt x="308" y="23"/>
                    </a:lnTo>
                    <a:lnTo>
                      <a:pt x="396" y="80"/>
                    </a:lnTo>
                    <a:lnTo>
                      <a:pt x="484" y="23"/>
                    </a:lnTo>
                    <a:lnTo>
                      <a:pt x="572" y="80"/>
                    </a:lnTo>
                    <a:lnTo>
                      <a:pt x="661" y="23"/>
                    </a:lnTo>
                    <a:lnTo>
                      <a:pt x="749" y="80"/>
                    </a:lnTo>
                    <a:lnTo>
                      <a:pt x="837" y="23"/>
                    </a:lnTo>
                    <a:lnTo>
                      <a:pt x="925" y="80"/>
                    </a:lnTo>
                    <a:lnTo>
                      <a:pt x="1013" y="23"/>
                    </a:lnTo>
                    <a:lnTo>
                      <a:pt x="1101" y="80"/>
                    </a:lnTo>
                    <a:lnTo>
                      <a:pt x="1189" y="23"/>
                    </a:lnTo>
                    <a:lnTo>
                      <a:pt x="1277" y="80"/>
                    </a:lnTo>
                    <a:lnTo>
                      <a:pt x="1365" y="23"/>
                    </a:lnTo>
                    <a:lnTo>
                      <a:pt x="1454" y="80"/>
                    </a:lnTo>
                    <a:lnTo>
                      <a:pt x="1542" y="23"/>
                    </a:lnTo>
                    <a:lnTo>
                      <a:pt x="1630" y="80"/>
                    </a:lnTo>
                    <a:lnTo>
                      <a:pt x="1718" y="23"/>
                    </a:lnTo>
                    <a:lnTo>
                      <a:pt x="1761" y="51"/>
                    </a:lnTo>
                    <a:lnTo>
                      <a:pt x="1761" y="28"/>
                    </a:lnTo>
                    <a:lnTo>
                      <a:pt x="1718" y="0"/>
                    </a:lnTo>
                    <a:lnTo>
                      <a:pt x="1630" y="57"/>
                    </a:lnTo>
                    <a:close/>
                  </a:path>
                </a:pathLst>
              </a:custGeom>
              <a:grpFill/>
              <a:ln>
                <a:noFill/>
              </a:ln>
            </p:spPr>
            <p:txBody>
              <a:bodyPr vert="horz" wrap="square" lIns="91440" tIns="45720" rIns="91440" bIns="45720" numCol="1" anchor="t" anchorCtr="0" compatLnSpc="1">
                <a:prstTxWarp prst="textNoShape">
                  <a:avLst/>
                </a:prstTxWarp>
              </a:bodyPr>
              <a:lstStyle/>
              <a:p>
                <a:endParaRPr lang="en-IN"/>
              </a:p>
            </p:txBody>
          </p:sp>
          <p:sp>
            <p:nvSpPr>
              <p:cNvPr id="113" name="Freeform 2885"/>
              <p:cNvSpPr>
                <a:spLocks/>
              </p:cNvSpPr>
              <p:nvPr userDrawn="1"/>
            </p:nvSpPr>
            <p:spPr bwMode="auto">
              <a:xfrm rot="1990267">
                <a:off x="6179040" y="680469"/>
                <a:ext cx="9096641" cy="658179"/>
              </a:xfrm>
              <a:custGeom>
                <a:avLst/>
                <a:gdLst>
                  <a:gd name="T0" fmla="*/ 1630 w 1761"/>
                  <a:gd name="T1" fmla="*/ 56 h 79"/>
                  <a:gd name="T2" fmla="*/ 1541 w 1761"/>
                  <a:gd name="T3" fmla="*/ 0 h 79"/>
                  <a:gd name="T4" fmla="*/ 1454 w 1761"/>
                  <a:gd name="T5" fmla="*/ 56 h 79"/>
                  <a:gd name="T6" fmla="*/ 1365 w 1761"/>
                  <a:gd name="T7" fmla="*/ 0 h 79"/>
                  <a:gd name="T8" fmla="*/ 1277 w 1761"/>
                  <a:gd name="T9" fmla="*/ 56 h 79"/>
                  <a:gd name="T10" fmla="*/ 1189 w 1761"/>
                  <a:gd name="T11" fmla="*/ 0 h 79"/>
                  <a:gd name="T12" fmla="*/ 1101 w 1761"/>
                  <a:gd name="T13" fmla="*/ 56 h 79"/>
                  <a:gd name="T14" fmla="*/ 1013 w 1761"/>
                  <a:gd name="T15" fmla="*/ 0 h 79"/>
                  <a:gd name="T16" fmla="*/ 925 w 1761"/>
                  <a:gd name="T17" fmla="*/ 56 h 79"/>
                  <a:gd name="T18" fmla="*/ 837 w 1761"/>
                  <a:gd name="T19" fmla="*/ 0 h 79"/>
                  <a:gd name="T20" fmla="*/ 748 w 1761"/>
                  <a:gd name="T21" fmla="*/ 56 h 79"/>
                  <a:gd name="T22" fmla="*/ 660 w 1761"/>
                  <a:gd name="T23" fmla="*/ 0 h 79"/>
                  <a:gd name="T24" fmla="*/ 572 w 1761"/>
                  <a:gd name="T25" fmla="*/ 56 h 79"/>
                  <a:gd name="T26" fmla="*/ 484 w 1761"/>
                  <a:gd name="T27" fmla="*/ 0 h 79"/>
                  <a:gd name="T28" fmla="*/ 396 w 1761"/>
                  <a:gd name="T29" fmla="*/ 56 h 79"/>
                  <a:gd name="T30" fmla="*/ 308 w 1761"/>
                  <a:gd name="T31" fmla="*/ 0 h 79"/>
                  <a:gd name="T32" fmla="*/ 220 w 1761"/>
                  <a:gd name="T33" fmla="*/ 56 h 79"/>
                  <a:gd name="T34" fmla="*/ 132 w 1761"/>
                  <a:gd name="T35" fmla="*/ 0 h 79"/>
                  <a:gd name="T36" fmla="*/ 43 w 1761"/>
                  <a:gd name="T37" fmla="*/ 56 h 79"/>
                  <a:gd name="T38" fmla="*/ 0 w 1761"/>
                  <a:gd name="T39" fmla="*/ 28 h 79"/>
                  <a:gd name="T40" fmla="*/ 0 w 1761"/>
                  <a:gd name="T41" fmla="*/ 51 h 79"/>
                  <a:gd name="T42" fmla="*/ 44 w 1761"/>
                  <a:gd name="T43" fmla="*/ 79 h 79"/>
                  <a:gd name="T44" fmla="*/ 132 w 1761"/>
                  <a:gd name="T45" fmla="*/ 23 h 79"/>
                  <a:gd name="T46" fmla="*/ 220 w 1761"/>
                  <a:gd name="T47" fmla="*/ 79 h 79"/>
                  <a:gd name="T48" fmla="*/ 308 w 1761"/>
                  <a:gd name="T49" fmla="*/ 23 h 79"/>
                  <a:gd name="T50" fmla="*/ 396 w 1761"/>
                  <a:gd name="T51" fmla="*/ 79 h 79"/>
                  <a:gd name="T52" fmla="*/ 484 w 1761"/>
                  <a:gd name="T53" fmla="*/ 23 h 79"/>
                  <a:gd name="T54" fmla="*/ 572 w 1761"/>
                  <a:gd name="T55" fmla="*/ 79 h 79"/>
                  <a:gd name="T56" fmla="*/ 661 w 1761"/>
                  <a:gd name="T57" fmla="*/ 23 h 79"/>
                  <a:gd name="T58" fmla="*/ 749 w 1761"/>
                  <a:gd name="T59" fmla="*/ 79 h 79"/>
                  <a:gd name="T60" fmla="*/ 837 w 1761"/>
                  <a:gd name="T61" fmla="*/ 23 h 79"/>
                  <a:gd name="T62" fmla="*/ 925 w 1761"/>
                  <a:gd name="T63" fmla="*/ 79 h 79"/>
                  <a:gd name="T64" fmla="*/ 1013 w 1761"/>
                  <a:gd name="T65" fmla="*/ 23 h 79"/>
                  <a:gd name="T66" fmla="*/ 1101 w 1761"/>
                  <a:gd name="T67" fmla="*/ 79 h 79"/>
                  <a:gd name="T68" fmla="*/ 1189 w 1761"/>
                  <a:gd name="T69" fmla="*/ 23 h 79"/>
                  <a:gd name="T70" fmla="*/ 1277 w 1761"/>
                  <a:gd name="T71" fmla="*/ 79 h 79"/>
                  <a:gd name="T72" fmla="*/ 1365 w 1761"/>
                  <a:gd name="T73" fmla="*/ 23 h 79"/>
                  <a:gd name="T74" fmla="*/ 1454 w 1761"/>
                  <a:gd name="T75" fmla="*/ 79 h 79"/>
                  <a:gd name="T76" fmla="*/ 1542 w 1761"/>
                  <a:gd name="T77" fmla="*/ 23 h 79"/>
                  <a:gd name="T78" fmla="*/ 1630 w 1761"/>
                  <a:gd name="T79" fmla="*/ 79 h 79"/>
                  <a:gd name="T80" fmla="*/ 1718 w 1761"/>
                  <a:gd name="T81" fmla="*/ 23 h 79"/>
                  <a:gd name="T82" fmla="*/ 1761 w 1761"/>
                  <a:gd name="T83" fmla="*/ 50 h 79"/>
                  <a:gd name="T84" fmla="*/ 1761 w 1761"/>
                  <a:gd name="T85" fmla="*/ 27 h 79"/>
                  <a:gd name="T86" fmla="*/ 1718 w 1761"/>
                  <a:gd name="T87" fmla="*/ 0 h 79"/>
                  <a:gd name="T88" fmla="*/ 1630 w 1761"/>
                  <a:gd name="T89" fmla="*/ 5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1" h="79">
                    <a:moveTo>
                      <a:pt x="1630" y="56"/>
                    </a:moveTo>
                    <a:lnTo>
                      <a:pt x="1541" y="0"/>
                    </a:lnTo>
                    <a:lnTo>
                      <a:pt x="1454" y="56"/>
                    </a:lnTo>
                    <a:lnTo>
                      <a:pt x="1365" y="0"/>
                    </a:lnTo>
                    <a:lnTo>
                      <a:pt x="1277" y="56"/>
                    </a:lnTo>
                    <a:lnTo>
                      <a:pt x="1189" y="0"/>
                    </a:lnTo>
                    <a:lnTo>
                      <a:pt x="1101" y="56"/>
                    </a:lnTo>
                    <a:lnTo>
                      <a:pt x="1013" y="0"/>
                    </a:lnTo>
                    <a:lnTo>
                      <a:pt x="925" y="56"/>
                    </a:lnTo>
                    <a:lnTo>
                      <a:pt x="837" y="0"/>
                    </a:lnTo>
                    <a:lnTo>
                      <a:pt x="748" y="56"/>
                    </a:lnTo>
                    <a:lnTo>
                      <a:pt x="660" y="0"/>
                    </a:lnTo>
                    <a:lnTo>
                      <a:pt x="572" y="56"/>
                    </a:lnTo>
                    <a:lnTo>
                      <a:pt x="484" y="0"/>
                    </a:lnTo>
                    <a:lnTo>
                      <a:pt x="396" y="56"/>
                    </a:lnTo>
                    <a:lnTo>
                      <a:pt x="308" y="0"/>
                    </a:lnTo>
                    <a:lnTo>
                      <a:pt x="220" y="56"/>
                    </a:lnTo>
                    <a:lnTo>
                      <a:pt x="132" y="0"/>
                    </a:lnTo>
                    <a:lnTo>
                      <a:pt x="43" y="56"/>
                    </a:lnTo>
                    <a:lnTo>
                      <a:pt x="0" y="28"/>
                    </a:lnTo>
                    <a:lnTo>
                      <a:pt x="0" y="51"/>
                    </a:lnTo>
                    <a:lnTo>
                      <a:pt x="44" y="79"/>
                    </a:lnTo>
                    <a:lnTo>
                      <a:pt x="132" y="23"/>
                    </a:lnTo>
                    <a:lnTo>
                      <a:pt x="220" y="79"/>
                    </a:lnTo>
                    <a:lnTo>
                      <a:pt x="308" y="23"/>
                    </a:lnTo>
                    <a:lnTo>
                      <a:pt x="396" y="79"/>
                    </a:lnTo>
                    <a:lnTo>
                      <a:pt x="484" y="23"/>
                    </a:lnTo>
                    <a:lnTo>
                      <a:pt x="572" y="79"/>
                    </a:lnTo>
                    <a:lnTo>
                      <a:pt x="661" y="23"/>
                    </a:lnTo>
                    <a:lnTo>
                      <a:pt x="749" y="79"/>
                    </a:lnTo>
                    <a:lnTo>
                      <a:pt x="837" y="23"/>
                    </a:lnTo>
                    <a:lnTo>
                      <a:pt x="925" y="79"/>
                    </a:lnTo>
                    <a:lnTo>
                      <a:pt x="1013" y="23"/>
                    </a:lnTo>
                    <a:lnTo>
                      <a:pt x="1101" y="79"/>
                    </a:lnTo>
                    <a:lnTo>
                      <a:pt x="1189" y="23"/>
                    </a:lnTo>
                    <a:lnTo>
                      <a:pt x="1277" y="79"/>
                    </a:lnTo>
                    <a:lnTo>
                      <a:pt x="1365" y="23"/>
                    </a:lnTo>
                    <a:lnTo>
                      <a:pt x="1454" y="79"/>
                    </a:lnTo>
                    <a:lnTo>
                      <a:pt x="1542" y="23"/>
                    </a:lnTo>
                    <a:lnTo>
                      <a:pt x="1630" y="79"/>
                    </a:lnTo>
                    <a:lnTo>
                      <a:pt x="1718" y="23"/>
                    </a:lnTo>
                    <a:lnTo>
                      <a:pt x="1761" y="50"/>
                    </a:lnTo>
                    <a:lnTo>
                      <a:pt x="1761" y="27"/>
                    </a:lnTo>
                    <a:lnTo>
                      <a:pt x="1718" y="0"/>
                    </a:lnTo>
                    <a:lnTo>
                      <a:pt x="1630" y="56"/>
                    </a:lnTo>
                    <a:close/>
                  </a:path>
                </a:pathLst>
              </a:custGeom>
              <a:grpFill/>
              <a:ln>
                <a:noFill/>
              </a:ln>
            </p:spPr>
            <p:txBody>
              <a:bodyPr vert="horz" wrap="square" lIns="91440" tIns="45720" rIns="91440" bIns="45720" numCol="1" anchor="t" anchorCtr="0" compatLnSpc="1">
                <a:prstTxWarp prst="textNoShape">
                  <a:avLst/>
                </a:prstTxWarp>
              </a:bodyPr>
              <a:lstStyle/>
              <a:p>
                <a:endParaRPr lang="en-IN"/>
              </a:p>
            </p:txBody>
          </p:sp>
        </p:grpSp>
        <p:grpSp>
          <p:nvGrpSpPr>
            <p:cNvPr id="105" name="Group 104"/>
            <p:cNvGrpSpPr/>
            <p:nvPr userDrawn="1"/>
          </p:nvGrpSpPr>
          <p:grpSpPr>
            <a:xfrm rot="19624637">
              <a:off x="5569630" y="5904466"/>
              <a:ext cx="6171059" cy="979006"/>
              <a:chOff x="6179040" y="-254682"/>
              <a:chExt cx="9705191" cy="1593330"/>
            </a:xfrm>
            <a:solidFill>
              <a:schemeClr val="tx2">
                <a:lumMod val="20000"/>
                <a:lumOff val="80000"/>
                <a:alpha val="10000"/>
              </a:schemeClr>
            </a:solidFill>
          </p:grpSpPr>
          <p:sp>
            <p:nvSpPr>
              <p:cNvPr id="106" name="Freeform 2882"/>
              <p:cNvSpPr>
                <a:spLocks/>
              </p:cNvSpPr>
              <p:nvPr userDrawn="1"/>
            </p:nvSpPr>
            <p:spPr bwMode="auto">
              <a:xfrm rot="1990267">
                <a:off x="6787590" y="-254682"/>
                <a:ext cx="9096641" cy="666508"/>
              </a:xfrm>
              <a:custGeom>
                <a:avLst/>
                <a:gdLst>
                  <a:gd name="T0" fmla="*/ 1630 w 1761"/>
                  <a:gd name="T1" fmla="*/ 57 h 80"/>
                  <a:gd name="T2" fmla="*/ 1541 w 1761"/>
                  <a:gd name="T3" fmla="*/ 0 h 80"/>
                  <a:gd name="T4" fmla="*/ 1454 w 1761"/>
                  <a:gd name="T5" fmla="*/ 57 h 80"/>
                  <a:gd name="T6" fmla="*/ 1365 w 1761"/>
                  <a:gd name="T7" fmla="*/ 0 h 80"/>
                  <a:gd name="T8" fmla="*/ 1277 w 1761"/>
                  <a:gd name="T9" fmla="*/ 57 h 80"/>
                  <a:gd name="T10" fmla="*/ 1189 w 1761"/>
                  <a:gd name="T11" fmla="*/ 0 h 80"/>
                  <a:gd name="T12" fmla="*/ 1101 w 1761"/>
                  <a:gd name="T13" fmla="*/ 57 h 80"/>
                  <a:gd name="T14" fmla="*/ 1013 w 1761"/>
                  <a:gd name="T15" fmla="*/ 0 h 80"/>
                  <a:gd name="T16" fmla="*/ 925 w 1761"/>
                  <a:gd name="T17" fmla="*/ 57 h 80"/>
                  <a:gd name="T18" fmla="*/ 837 w 1761"/>
                  <a:gd name="T19" fmla="*/ 0 h 80"/>
                  <a:gd name="T20" fmla="*/ 748 w 1761"/>
                  <a:gd name="T21" fmla="*/ 57 h 80"/>
                  <a:gd name="T22" fmla="*/ 660 w 1761"/>
                  <a:gd name="T23" fmla="*/ 0 h 80"/>
                  <a:gd name="T24" fmla="*/ 572 w 1761"/>
                  <a:gd name="T25" fmla="*/ 57 h 80"/>
                  <a:gd name="T26" fmla="*/ 484 w 1761"/>
                  <a:gd name="T27" fmla="*/ 0 h 80"/>
                  <a:gd name="T28" fmla="*/ 396 w 1761"/>
                  <a:gd name="T29" fmla="*/ 57 h 80"/>
                  <a:gd name="T30" fmla="*/ 308 w 1761"/>
                  <a:gd name="T31" fmla="*/ 0 h 80"/>
                  <a:gd name="T32" fmla="*/ 220 w 1761"/>
                  <a:gd name="T33" fmla="*/ 57 h 80"/>
                  <a:gd name="T34" fmla="*/ 132 w 1761"/>
                  <a:gd name="T35" fmla="*/ 0 h 80"/>
                  <a:gd name="T36" fmla="*/ 43 w 1761"/>
                  <a:gd name="T37" fmla="*/ 57 h 80"/>
                  <a:gd name="T38" fmla="*/ 0 w 1761"/>
                  <a:gd name="T39" fmla="*/ 29 h 80"/>
                  <a:gd name="T40" fmla="*/ 0 w 1761"/>
                  <a:gd name="T41" fmla="*/ 52 h 80"/>
                  <a:gd name="T42" fmla="*/ 44 w 1761"/>
                  <a:gd name="T43" fmla="*/ 80 h 80"/>
                  <a:gd name="T44" fmla="*/ 132 w 1761"/>
                  <a:gd name="T45" fmla="*/ 24 h 80"/>
                  <a:gd name="T46" fmla="*/ 220 w 1761"/>
                  <a:gd name="T47" fmla="*/ 80 h 80"/>
                  <a:gd name="T48" fmla="*/ 308 w 1761"/>
                  <a:gd name="T49" fmla="*/ 24 h 80"/>
                  <a:gd name="T50" fmla="*/ 396 w 1761"/>
                  <a:gd name="T51" fmla="*/ 80 h 80"/>
                  <a:gd name="T52" fmla="*/ 484 w 1761"/>
                  <a:gd name="T53" fmla="*/ 24 h 80"/>
                  <a:gd name="T54" fmla="*/ 572 w 1761"/>
                  <a:gd name="T55" fmla="*/ 80 h 80"/>
                  <a:gd name="T56" fmla="*/ 661 w 1761"/>
                  <a:gd name="T57" fmla="*/ 24 h 80"/>
                  <a:gd name="T58" fmla="*/ 749 w 1761"/>
                  <a:gd name="T59" fmla="*/ 80 h 80"/>
                  <a:gd name="T60" fmla="*/ 837 w 1761"/>
                  <a:gd name="T61" fmla="*/ 24 h 80"/>
                  <a:gd name="T62" fmla="*/ 925 w 1761"/>
                  <a:gd name="T63" fmla="*/ 80 h 80"/>
                  <a:gd name="T64" fmla="*/ 1013 w 1761"/>
                  <a:gd name="T65" fmla="*/ 24 h 80"/>
                  <a:gd name="T66" fmla="*/ 1101 w 1761"/>
                  <a:gd name="T67" fmla="*/ 80 h 80"/>
                  <a:gd name="T68" fmla="*/ 1189 w 1761"/>
                  <a:gd name="T69" fmla="*/ 24 h 80"/>
                  <a:gd name="T70" fmla="*/ 1277 w 1761"/>
                  <a:gd name="T71" fmla="*/ 80 h 80"/>
                  <a:gd name="T72" fmla="*/ 1365 w 1761"/>
                  <a:gd name="T73" fmla="*/ 24 h 80"/>
                  <a:gd name="T74" fmla="*/ 1454 w 1761"/>
                  <a:gd name="T75" fmla="*/ 80 h 80"/>
                  <a:gd name="T76" fmla="*/ 1542 w 1761"/>
                  <a:gd name="T77" fmla="*/ 24 h 80"/>
                  <a:gd name="T78" fmla="*/ 1630 w 1761"/>
                  <a:gd name="T79" fmla="*/ 80 h 80"/>
                  <a:gd name="T80" fmla="*/ 1718 w 1761"/>
                  <a:gd name="T81" fmla="*/ 24 h 80"/>
                  <a:gd name="T82" fmla="*/ 1761 w 1761"/>
                  <a:gd name="T83" fmla="*/ 51 h 80"/>
                  <a:gd name="T84" fmla="*/ 1761 w 1761"/>
                  <a:gd name="T85" fmla="*/ 28 h 80"/>
                  <a:gd name="T86" fmla="*/ 1718 w 1761"/>
                  <a:gd name="T87" fmla="*/ 0 h 80"/>
                  <a:gd name="T88" fmla="*/ 1630 w 1761"/>
                  <a:gd name="T89" fmla="*/ 5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1" h="80">
                    <a:moveTo>
                      <a:pt x="1630" y="57"/>
                    </a:moveTo>
                    <a:lnTo>
                      <a:pt x="1541" y="0"/>
                    </a:lnTo>
                    <a:lnTo>
                      <a:pt x="1454" y="57"/>
                    </a:lnTo>
                    <a:lnTo>
                      <a:pt x="1365" y="0"/>
                    </a:lnTo>
                    <a:lnTo>
                      <a:pt x="1277" y="57"/>
                    </a:lnTo>
                    <a:lnTo>
                      <a:pt x="1189" y="0"/>
                    </a:lnTo>
                    <a:lnTo>
                      <a:pt x="1101" y="57"/>
                    </a:lnTo>
                    <a:lnTo>
                      <a:pt x="1013" y="0"/>
                    </a:lnTo>
                    <a:lnTo>
                      <a:pt x="925" y="57"/>
                    </a:lnTo>
                    <a:lnTo>
                      <a:pt x="837" y="0"/>
                    </a:lnTo>
                    <a:lnTo>
                      <a:pt x="748" y="57"/>
                    </a:lnTo>
                    <a:lnTo>
                      <a:pt x="660" y="0"/>
                    </a:lnTo>
                    <a:lnTo>
                      <a:pt x="572" y="57"/>
                    </a:lnTo>
                    <a:lnTo>
                      <a:pt x="484" y="0"/>
                    </a:lnTo>
                    <a:lnTo>
                      <a:pt x="396" y="57"/>
                    </a:lnTo>
                    <a:lnTo>
                      <a:pt x="308" y="0"/>
                    </a:lnTo>
                    <a:lnTo>
                      <a:pt x="220" y="57"/>
                    </a:lnTo>
                    <a:lnTo>
                      <a:pt x="132" y="0"/>
                    </a:lnTo>
                    <a:lnTo>
                      <a:pt x="43" y="57"/>
                    </a:lnTo>
                    <a:lnTo>
                      <a:pt x="0" y="29"/>
                    </a:lnTo>
                    <a:lnTo>
                      <a:pt x="0" y="52"/>
                    </a:lnTo>
                    <a:lnTo>
                      <a:pt x="44" y="80"/>
                    </a:lnTo>
                    <a:lnTo>
                      <a:pt x="132" y="24"/>
                    </a:lnTo>
                    <a:lnTo>
                      <a:pt x="220" y="80"/>
                    </a:lnTo>
                    <a:lnTo>
                      <a:pt x="308" y="24"/>
                    </a:lnTo>
                    <a:lnTo>
                      <a:pt x="396" y="80"/>
                    </a:lnTo>
                    <a:lnTo>
                      <a:pt x="484" y="24"/>
                    </a:lnTo>
                    <a:lnTo>
                      <a:pt x="572" y="80"/>
                    </a:lnTo>
                    <a:lnTo>
                      <a:pt x="661" y="24"/>
                    </a:lnTo>
                    <a:lnTo>
                      <a:pt x="749" y="80"/>
                    </a:lnTo>
                    <a:lnTo>
                      <a:pt x="837" y="24"/>
                    </a:lnTo>
                    <a:lnTo>
                      <a:pt x="925" y="80"/>
                    </a:lnTo>
                    <a:lnTo>
                      <a:pt x="1013" y="24"/>
                    </a:lnTo>
                    <a:lnTo>
                      <a:pt x="1101" y="80"/>
                    </a:lnTo>
                    <a:lnTo>
                      <a:pt x="1189" y="24"/>
                    </a:lnTo>
                    <a:lnTo>
                      <a:pt x="1277" y="80"/>
                    </a:lnTo>
                    <a:lnTo>
                      <a:pt x="1365" y="24"/>
                    </a:lnTo>
                    <a:lnTo>
                      <a:pt x="1454" y="80"/>
                    </a:lnTo>
                    <a:lnTo>
                      <a:pt x="1542" y="24"/>
                    </a:lnTo>
                    <a:lnTo>
                      <a:pt x="1630" y="80"/>
                    </a:lnTo>
                    <a:lnTo>
                      <a:pt x="1718" y="24"/>
                    </a:lnTo>
                    <a:lnTo>
                      <a:pt x="1761" y="51"/>
                    </a:lnTo>
                    <a:lnTo>
                      <a:pt x="1761" y="28"/>
                    </a:lnTo>
                    <a:lnTo>
                      <a:pt x="1718" y="0"/>
                    </a:lnTo>
                    <a:lnTo>
                      <a:pt x="1630" y="57"/>
                    </a:lnTo>
                    <a:close/>
                  </a:path>
                </a:pathLst>
              </a:custGeom>
              <a:grpFill/>
              <a:ln>
                <a:noFill/>
              </a:ln>
            </p:spPr>
            <p:txBody>
              <a:bodyPr vert="horz" wrap="square" lIns="91440" tIns="45720" rIns="91440" bIns="45720" numCol="1" anchor="t" anchorCtr="0" compatLnSpc="1">
                <a:prstTxWarp prst="textNoShape">
                  <a:avLst/>
                </a:prstTxWarp>
              </a:bodyPr>
              <a:lstStyle/>
              <a:p>
                <a:endParaRPr lang="en-IN"/>
              </a:p>
            </p:txBody>
          </p:sp>
          <p:sp>
            <p:nvSpPr>
              <p:cNvPr id="107" name="Freeform 2883"/>
              <p:cNvSpPr>
                <a:spLocks/>
              </p:cNvSpPr>
              <p:nvPr userDrawn="1"/>
            </p:nvSpPr>
            <p:spPr bwMode="auto">
              <a:xfrm rot="1990267">
                <a:off x="6582463" y="59131"/>
                <a:ext cx="9096641" cy="666508"/>
              </a:xfrm>
              <a:custGeom>
                <a:avLst/>
                <a:gdLst>
                  <a:gd name="T0" fmla="*/ 1630 w 1761"/>
                  <a:gd name="T1" fmla="*/ 56 h 80"/>
                  <a:gd name="T2" fmla="*/ 1541 w 1761"/>
                  <a:gd name="T3" fmla="*/ 0 h 80"/>
                  <a:gd name="T4" fmla="*/ 1454 w 1761"/>
                  <a:gd name="T5" fmla="*/ 56 h 80"/>
                  <a:gd name="T6" fmla="*/ 1365 w 1761"/>
                  <a:gd name="T7" fmla="*/ 0 h 80"/>
                  <a:gd name="T8" fmla="*/ 1277 w 1761"/>
                  <a:gd name="T9" fmla="*/ 56 h 80"/>
                  <a:gd name="T10" fmla="*/ 1189 w 1761"/>
                  <a:gd name="T11" fmla="*/ 0 h 80"/>
                  <a:gd name="T12" fmla="*/ 1101 w 1761"/>
                  <a:gd name="T13" fmla="*/ 56 h 80"/>
                  <a:gd name="T14" fmla="*/ 1013 w 1761"/>
                  <a:gd name="T15" fmla="*/ 0 h 80"/>
                  <a:gd name="T16" fmla="*/ 925 w 1761"/>
                  <a:gd name="T17" fmla="*/ 56 h 80"/>
                  <a:gd name="T18" fmla="*/ 837 w 1761"/>
                  <a:gd name="T19" fmla="*/ 0 h 80"/>
                  <a:gd name="T20" fmla="*/ 748 w 1761"/>
                  <a:gd name="T21" fmla="*/ 56 h 80"/>
                  <a:gd name="T22" fmla="*/ 660 w 1761"/>
                  <a:gd name="T23" fmla="*/ 0 h 80"/>
                  <a:gd name="T24" fmla="*/ 572 w 1761"/>
                  <a:gd name="T25" fmla="*/ 56 h 80"/>
                  <a:gd name="T26" fmla="*/ 484 w 1761"/>
                  <a:gd name="T27" fmla="*/ 0 h 80"/>
                  <a:gd name="T28" fmla="*/ 396 w 1761"/>
                  <a:gd name="T29" fmla="*/ 56 h 80"/>
                  <a:gd name="T30" fmla="*/ 308 w 1761"/>
                  <a:gd name="T31" fmla="*/ 0 h 80"/>
                  <a:gd name="T32" fmla="*/ 220 w 1761"/>
                  <a:gd name="T33" fmla="*/ 56 h 80"/>
                  <a:gd name="T34" fmla="*/ 132 w 1761"/>
                  <a:gd name="T35" fmla="*/ 0 h 80"/>
                  <a:gd name="T36" fmla="*/ 43 w 1761"/>
                  <a:gd name="T37" fmla="*/ 56 h 80"/>
                  <a:gd name="T38" fmla="*/ 0 w 1761"/>
                  <a:gd name="T39" fmla="*/ 28 h 80"/>
                  <a:gd name="T40" fmla="*/ 0 w 1761"/>
                  <a:gd name="T41" fmla="*/ 52 h 80"/>
                  <a:gd name="T42" fmla="*/ 44 w 1761"/>
                  <a:gd name="T43" fmla="*/ 80 h 80"/>
                  <a:gd name="T44" fmla="*/ 132 w 1761"/>
                  <a:gd name="T45" fmla="*/ 23 h 80"/>
                  <a:gd name="T46" fmla="*/ 220 w 1761"/>
                  <a:gd name="T47" fmla="*/ 80 h 80"/>
                  <a:gd name="T48" fmla="*/ 308 w 1761"/>
                  <a:gd name="T49" fmla="*/ 23 h 80"/>
                  <a:gd name="T50" fmla="*/ 396 w 1761"/>
                  <a:gd name="T51" fmla="*/ 80 h 80"/>
                  <a:gd name="T52" fmla="*/ 484 w 1761"/>
                  <a:gd name="T53" fmla="*/ 23 h 80"/>
                  <a:gd name="T54" fmla="*/ 572 w 1761"/>
                  <a:gd name="T55" fmla="*/ 80 h 80"/>
                  <a:gd name="T56" fmla="*/ 661 w 1761"/>
                  <a:gd name="T57" fmla="*/ 23 h 80"/>
                  <a:gd name="T58" fmla="*/ 749 w 1761"/>
                  <a:gd name="T59" fmla="*/ 80 h 80"/>
                  <a:gd name="T60" fmla="*/ 837 w 1761"/>
                  <a:gd name="T61" fmla="*/ 23 h 80"/>
                  <a:gd name="T62" fmla="*/ 925 w 1761"/>
                  <a:gd name="T63" fmla="*/ 80 h 80"/>
                  <a:gd name="T64" fmla="*/ 1013 w 1761"/>
                  <a:gd name="T65" fmla="*/ 23 h 80"/>
                  <a:gd name="T66" fmla="*/ 1101 w 1761"/>
                  <a:gd name="T67" fmla="*/ 80 h 80"/>
                  <a:gd name="T68" fmla="*/ 1189 w 1761"/>
                  <a:gd name="T69" fmla="*/ 23 h 80"/>
                  <a:gd name="T70" fmla="*/ 1277 w 1761"/>
                  <a:gd name="T71" fmla="*/ 80 h 80"/>
                  <a:gd name="T72" fmla="*/ 1365 w 1761"/>
                  <a:gd name="T73" fmla="*/ 23 h 80"/>
                  <a:gd name="T74" fmla="*/ 1454 w 1761"/>
                  <a:gd name="T75" fmla="*/ 80 h 80"/>
                  <a:gd name="T76" fmla="*/ 1542 w 1761"/>
                  <a:gd name="T77" fmla="*/ 23 h 80"/>
                  <a:gd name="T78" fmla="*/ 1630 w 1761"/>
                  <a:gd name="T79" fmla="*/ 80 h 80"/>
                  <a:gd name="T80" fmla="*/ 1718 w 1761"/>
                  <a:gd name="T81" fmla="*/ 23 h 80"/>
                  <a:gd name="T82" fmla="*/ 1761 w 1761"/>
                  <a:gd name="T83" fmla="*/ 51 h 80"/>
                  <a:gd name="T84" fmla="*/ 1761 w 1761"/>
                  <a:gd name="T85" fmla="*/ 28 h 80"/>
                  <a:gd name="T86" fmla="*/ 1718 w 1761"/>
                  <a:gd name="T87" fmla="*/ 0 h 80"/>
                  <a:gd name="T88" fmla="*/ 1630 w 1761"/>
                  <a:gd name="T89" fmla="*/ 5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1" h="80">
                    <a:moveTo>
                      <a:pt x="1630" y="56"/>
                    </a:moveTo>
                    <a:lnTo>
                      <a:pt x="1541" y="0"/>
                    </a:lnTo>
                    <a:lnTo>
                      <a:pt x="1454" y="56"/>
                    </a:lnTo>
                    <a:lnTo>
                      <a:pt x="1365" y="0"/>
                    </a:lnTo>
                    <a:lnTo>
                      <a:pt x="1277" y="56"/>
                    </a:lnTo>
                    <a:lnTo>
                      <a:pt x="1189" y="0"/>
                    </a:lnTo>
                    <a:lnTo>
                      <a:pt x="1101" y="56"/>
                    </a:lnTo>
                    <a:lnTo>
                      <a:pt x="1013" y="0"/>
                    </a:lnTo>
                    <a:lnTo>
                      <a:pt x="925" y="56"/>
                    </a:lnTo>
                    <a:lnTo>
                      <a:pt x="837" y="0"/>
                    </a:lnTo>
                    <a:lnTo>
                      <a:pt x="748" y="56"/>
                    </a:lnTo>
                    <a:lnTo>
                      <a:pt x="660" y="0"/>
                    </a:lnTo>
                    <a:lnTo>
                      <a:pt x="572" y="56"/>
                    </a:lnTo>
                    <a:lnTo>
                      <a:pt x="484" y="0"/>
                    </a:lnTo>
                    <a:lnTo>
                      <a:pt x="396" y="56"/>
                    </a:lnTo>
                    <a:lnTo>
                      <a:pt x="308" y="0"/>
                    </a:lnTo>
                    <a:lnTo>
                      <a:pt x="220" y="56"/>
                    </a:lnTo>
                    <a:lnTo>
                      <a:pt x="132" y="0"/>
                    </a:lnTo>
                    <a:lnTo>
                      <a:pt x="43" y="56"/>
                    </a:lnTo>
                    <a:lnTo>
                      <a:pt x="0" y="28"/>
                    </a:lnTo>
                    <a:lnTo>
                      <a:pt x="0" y="52"/>
                    </a:lnTo>
                    <a:lnTo>
                      <a:pt x="44" y="80"/>
                    </a:lnTo>
                    <a:lnTo>
                      <a:pt x="132" y="23"/>
                    </a:lnTo>
                    <a:lnTo>
                      <a:pt x="220" y="80"/>
                    </a:lnTo>
                    <a:lnTo>
                      <a:pt x="308" y="23"/>
                    </a:lnTo>
                    <a:lnTo>
                      <a:pt x="396" y="80"/>
                    </a:lnTo>
                    <a:lnTo>
                      <a:pt x="484" y="23"/>
                    </a:lnTo>
                    <a:lnTo>
                      <a:pt x="572" y="80"/>
                    </a:lnTo>
                    <a:lnTo>
                      <a:pt x="661" y="23"/>
                    </a:lnTo>
                    <a:lnTo>
                      <a:pt x="749" y="80"/>
                    </a:lnTo>
                    <a:lnTo>
                      <a:pt x="837" y="23"/>
                    </a:lnTo>
                    <a:lnTo>
                      <a:pt x="925" y="80"/>
                    </a:lnTo>
                    <a:lnTo>
                      <a:pt x="1013" y="23"/>
                    </a:lnTo>
                    <a:lnTo>
                      <a:pt x="1101" y="80"/>
                    </a:lnTo>
                    <a:lnTo>
                      <a:pt x="1189" y="23"/>
                    </a:lnTo>
                    <a:lnTo>
                      <a:pt x="1277" y="80"/>
                    </a:lnTo>
                    <a:lnTo>
                      <a:pt x="1365" y="23"/>
                    </a:lnTo>
                    <a:lnTo>
                      <a:pt x="1454" y="80"/>
                    </a:lnTo>
                    <a:lnTo>
                      <a:pt x="1542" y="23"/>
                    </a:lnTo>
                    <a:lnTo>
                      <a:pt x="1630" y="80"/>
                    </a:lnTo>
                    <a:lnTo>
                      <a:pt x="1718" y="23"/>
                    </a:lnTo>
                    <a:lnTo>
                      <a:pt x="1761" y="51"/>
                    </a:lnTo>
                    <a:lnTo>
                      <a:pt x="1761" y="28"/>
                    </a:lnTo>
                    <a:lnTo>
                      <a:pt x="1718" y="0"/>
                    </a:lnTo>
                    <a:lnTo>
                      <a:pt x="1630" y="56"/>
                    </a:lnTo>
                    <a:close/>
                  </a:path>
                </a:pathLst>
              </a:custGeom>
              <a:grpFill/>
              <a:ln>
                <a:noFill/>
              </a:ln>
            </p:spPr>
            <p:txBody>
              <a:bodyPr vert="horz" wrap="square" lIns="91440" tIns="45720" rIns="91440" bIns="45720" numCol="1" anchor="t" anchorCtr="0" compatLnSpc="1">
                <a:prstTxWarp prst="textNoShape">
                  <a:avLst/>
                </a:prstTxWarp>
              </a:bodyPr>
              <a:lstStyle/>
              <a:p>
                <a:endParaRPr lang="en-IN"/>
              </a:p>
            </p:txBody>
          </p:sp>
          <p:sp>
            <p:nvSpPr>
              <p:cNvPr id="108" name="Freeform 2884"/>
              <p:cNvSpPr>
                <a:spLocks/>
              </p:cNvSpPr>
              <p:nvPr userDrawn="1"/>
            </p:nvSpPr>
            <p:spPr bwMode="auto">
              <a:xfrm rot="1990267">
                <a:off x="6381892" y="365973"/>
                <a:ext cx="9096641" cy="666508"/>
              </a:xfrm>
              <a:custGeom>
                <a:avLst/>
                <a:gdLst>
                  <a:gd name="T0" fmla="*/ 1630 w 1761"/>
                  <a:gd name="T1" fmla="*/ 57 h 80"/>
                  <a:gd name="T2" fmla="*/ 1541 w 1761"/>
                  <a:gd name="T3" fmla="*/ 0 h 80"/>
                  <a:gd name="T4" fmla="*/ 1454 w 1761"/>
                  <a:gd name="T5" fmla="*/ 57 h 80"/>
                  <a:gd name="T6" fmla="*/ 1365 w 1761"/>
                  <a:gd name="T7" fmla="*/ 0 h 80"/>
                  <a:gd name="T8" fmla="*/ 1277 w 1761"/>
                  <a:gd name="T9" fmla="*/ 57 h 80"/>
                  <a:gd name="T10" fmla="*/ 1189 w 1761"/>
                  <a:gd name="T11" fmla="*/ 0 h 80"/>
                  <a:gd name="T12" fmla="*/ 1101 w 1761"/>
                  <a:gd name="T13" fmla="*/ 57 h 80"/>
                  <a:gd name="T14" fmla="*/ 1013 w 1761"/>
                  <a:gd name="T15" fmla="*/ 0 h 80"/>
                  <a:gd name="T16" fmla="*/ 925 w 1761"/>
                  <a:gd name="T17" fmla="*/ 57 h 80"/>
                  <a:gd name="T18" fmla="*/ 837 w 1761"/>
                  <a:gd name="T19" fmla="*/ 0 h 80"/>
                  <a:gd name="T20" fmla="*/ 748 w 1761"/>
                  <a:gd name="T21" fmla="*/ 57 h 80"/>
                  <a:gd name="T22" fmla="*/ 660 w 1761"/>
                  <a:gd name="T23" fmla="*/ 0 h 80"/>
                  <a:gd name="T24" fmla="*/ 572 w 1761"/>
                  <a:gd name="T25" fmla="*/ 57 h 80"/>
                  <a:gd name="T26" fmla="*/ 484 w 1761"/>
                  <a:gd name="T27" fmla="*/ 0 h 80"/>
                  <a:gd name="T28" fmla="*/ 396 w 1761"/>
                  <a:gd name="T29" fmla="*/ 57 h 80"/>
                  <a:gd name="T30" fmla="*/ 308 w 1761"/>
                  <a:gd name="T31" fmla="*/ 0 h 80"/>
                  <a:gd name="T32" fmla="*/ 220 w 1761"/>
                  <a:gd name="T33" fmla="*/ 57 h 80"/>
                  <a:gd name="T34" fmla="*/ 132 w 1761"/>
                  <a:gd name="T35" fmla="*/ 0 h 80"/>
                  <a:gd name="T36" fmla="*/ 43 w 1761"/>
                  <a:gd name="T37" fmla="*/ 57 h 80"/>
                  <a:gd name="T38" fmla="*/ 0 w 1761"/>
                  <a:gd name="T39" fmla="*/ 29 h 80"/>
                  <a:gd name="T40" fmla="*/ 0 w 1761"/>
                  <a:gd name="T41" fmla="*/ 52 h 80"/>
                  <a:gd name="T42" fmla="*/ 44 w 1761"/>
                  <a:gd name="T43" fmla="*/ 80 h 80"/>
                  <a:gd name="T44" fmla="*/ 132 w 1761"/>
                  <a:gd name="T45" fmla="*/ 23 h 80"/>
                  <a:gd name="T46" fmla="*/ 220 w 1761"/>
                  <a:gd name="T47" fmla="*/ 80 h 80"/>
                  <a:gd name="T48" fmla="*/ 308 w 1761"/>
                  <a:gd name="T49" fmla="*/ 23 h 80"/>
                  <a:gd name="T50" fmla="*/ 396 w 1761"/>
                  <a:gd name="T51" fmla="*/ 80 h 80"/>
                  <a:gd name="T52" fmla="*/ 484 w 1761"/>
                  <a:gd name="T53" fmla="*/ 23 h 80"/>
                  <a:gd name="T54" fmla="*/ 572 w 1761"/>
                  <a:gd name="T55" fmla="*/ 80 h 80"/>
                  <a:gd name="T56" fmla="*/ 661 w 1761"/>
                  <a:gd name="T57" fmla="*/ 23 h 80"/>
                  <a:gd name="T58" fmla="*/ 749 w 1761"/>
                  <a:gd name="T59" fmla="*/ 80 h 80"/>
                  <a:gd name="T60" fmla="*/ 837 w 1761"/>
                  <a:gd name="T61" fmla="*/ 23 h 80"/>
                  <a:gd name="T62" fmla="*/ 925 w 1761"/>
                  <a:gd name="T63" fmla="*/ 80 h 80"/>
                  <a:gd name="T64" fmla="*/ 1013 w 1761"/>
                  <a:gd name="T65" fmla="*/ 23 h 80"/>
                  <a:gd name="T66" fmla="*/ 1101 w 1761"/>
                  <a:gd name="T67" fmla="*/ 80 h 80"/>
                  <a:gd name="T68" fmla="*/ 1189 w 1761"/>
                  <a:gd name="T69" fmla="*/ 23 h 80"/>
                  <a:gd name="T70" fmla="*/ 1277 w 1761"/>
                  <a:gd name="T71" fmla="*/ 80 h 80"/>
                  <a:gd name="T72" fmla="*/ 1365 w 1761"/>
                  <a:gd name="T73" fmla="*/ 23 h 80"/>
                  <a:gd name="T74" fmla="*/ 1454 w 1761"/>
                  <a:gd name="T75" fmla="*/ 80 h 80"/>
                  <a:gd name="T76" fmla="*/ 1542 w 1761"/>
                  <a:gd name="T77" fmla="*/ 23 h 80"/>
                  <a:gd name="T78" fmla="*/ 1630 w 1761"/>
                  <a:gd name="T79" fmla="*/ 80 h 80"/>
                  <a:gd name="T80" fmla="*/ 1718 w 1761"/>
                  <a:gd name="T81" fmla="*/ 23 h 80"/>
                  <a:gd name="T82" fmla="*/ 1761 w 1761"/>
                  <a:gd name="T83" fmla="*/ 51 h 80"/>
                  <a:gd name="T84" fmla="*/ 1761 w 1761"/>
                  <a:gd name="T85" fmla="*/ 28 h 80"/>
                  <a:gd name="T86" fmla="*/ 1718 w 1761"/>
                  <a:gd name="T87" fmla="*/ 0 h 80"/>
                  <a:gd name="T88" fmla="*/ 1630 w 1761"/>
                  <a:gd name="T89" fmla="*/ 5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1" h="80">
                    <a:moveTo>
                      <a:pt x="1630" y="57"/>
                    </a:moveTo>
                    <a:lnTo>
                      <a:pt x="1541" y="0"/>
                    </a:lnTo>
                    <a:lnTo>
                      <a:pt x="1454" y="57"/>
                    </a:lnTo>
                    <a:lnTo>
                      <a:pt x="1365" y="0"/>
                    </a:lnTo>
                    <a:lnTo>
                      <a:pt x="1277" y="57"/>
                    </a:lnTo>
                    <a:lnTo>
                      <a:pt x="1189" y="0"/>
                    </a:lnTo>
                    <a:lnTo>
                      <a:pt x="1101" y="57"/>
                    </a:lnTo>
                    <a:lnTo>
                      <a:pt x="1013" y="0"/>
                    </a:lnTo>
                    <a:lnTo>
                      <a:pt x="925" y="57"/>
                    </a:lnTo>
                    <a:lnTo>
                      <a:pt x="837" y="0"/>
                    </a:lnTo>
                    <a:lnTo>
                      <a:pt x="748" y="57"/>
                    </a:lnTo>
                    <a:lnTo>
                      <a:pt x="660" y="0"/>
                    </a:lnTo>
                    <a:lnTo>
                      <a:pt x="572" y="57"/>
                    </a:lnTo>
                    <a:lnTo>
                      <a:pt x="484" y="0"/>
                    </a:lnTo>
                    <a:lnTo>
                      <a:pt x="396" y="57"/>
                    </a:lnTo>
                    <a:lnTo>
                      <a:pt x="308" y="0"/>
                    </a:lnTo>
                    <a:lnTo>
                      <a:pt x="220" y="57"/>
                    </a:lnTo>
                    <a:lnTo>
                      <a:pt x="132" y="0"/>
                    </a:lnTo>
                    <a:lnTo>
                      <a:pt x="43" y="57"/>
                    </a:lnTo>
                    <a:lnTo>
                      <a:pt x="0" y="29"/>
                    </a:lnTo>
                    <a:lnTo>
                      <a:pt x="0" y="52"/>
                    </a:lnTo>
                    <a:lnTo>
                      <a:pt x="44" y="80"/>
                    </a:lnTo>
                    <a:lnTo>
                      <a:pt x="132" y="23"/>
                    </a:lnTo>
                    <a:lnTo>
                      <a:pt x="220" y="80"/>
                    </a:lnTo>
                    <a:lnTo>
                      <a:pt x="308" y="23"/>
                    </a:lnTo>
                    <a:lnTo>
                      <a:pt x="396" y="80"/>
                    </a:lnTo>
                    <a:lnTo>
                      <a:pt x="484" y="23"/>
                    </a:lnTo>
                    <a:lnTo>
                      <a:pt x="572" y="80"/>
                    </a:lnTo>
                    <a:lnTo>
                      <a:pt x="661" y="23"/>
                    </a:lnTo>
                    <a:lnTo>
                      <a:pt x="749" y="80"/>
                    </a:lnTo>
                    <a:lnTo>
                      <a:pt x="837" y="23"/>
                    </a:lnTo>
                    <a:lnTo>
                      <a:pt x="925" y="80"/>
                    </a:lnTo>
                    <a:lnTo>
                      <a:pt x="1013" y="23"/>
                    </a:lnTo>
                    <a:lnTo>
                      <a:pt x="1101" y="80"/>
                    </a:lnTo>
                    <a:lnTo>
                      <a:pt x="1189" y="23"/>
                    </a:lnTo>
                    <a:lnTo>
                      <a:pt x="1277" y="80"/>
                    </a:lnTo>
                    <a:lnTo>
                      <a:pt x="1365" y="23"/>
                    </a:lnTo>
                    <a:lnTo>
                      <a:pt x="1454" y="80"/>
                    </a:lnTo>
                    <a:lnTo>
                      <a:pt x="1542" y="23"/>
                    </a:lnTo>
                    <a:lnTo>
                      <a:pt x="1630" y="80"/>
                    </a:lnTo>
                    <a:lnTo>
                      <a:pt x="1718" y="23"/>
                    </a:lnTo>
                    <a:lnTo>
                      <a:pt x="1761" y="51"/>
                    </a:lnTo>
                    <a:lnTo>
                      <a:pt x="1761" y="28"/>
                    </a:lnTo>
                    <a:lnTo>
                      <a:pt x="1718" y="0"/>
                    </a:lnTo>
                    <a:lnTo>
                      <a:pt x="1630" y="57"/>
                    </a:lnTo>
                    <a:close/>
                  </a:path>
                </a:pathLst>
              </a:custGeom>
              <a:grpFill/>
              <a:ln>
                <a:noFill/>
              </a:ln>
            </p:spPr>
            <p:txBody>
              <a:bodyPr vert="horz" wrap="square" lIns="91440" tIns="45720" rIns="91440" bIns="45720" numCol="1" anchor="t" anchorCtr="0" compatLnSpc="1">
                <a:prstTxWarp prst="textNoShape">
                  <a:avLst/>
                </a:prstTxWarp>
              </a:bodyPr>
              <a:lstStyle/>
              <a:p>
                <a:endParaRPr lang="en-IN"/>
              </a:p>
            </p:txBody>
          </p:sp>
          <p:sp>
            <p:nvSpPr>
              <p:cNvPr id="109" name="Freeform 2885"/>
              <p:cNvSpPr>
                <a:spLocks/>
              </p:cNvSpPr>
              <p:nvPr userDrawn="1"/>
            </p:nvSpPr>
            <p:spPr bwMode="auto">
              <a:xfrm rot="1990267">
                <a:off x="6179040" y="680469"/>
                <a:ext cx="9096641" cy="658179"/>
              </a:xfrm>
              <a:custGeom>
                <a:avLst/>
                <a:gdLst>
                  <a:gd name="T0" fmla="*/ 1630 w 1761"/>
                  <a:gd name="T1" fmla="*/ 56 h 79"/>
                  <a:gd name="T2" fmla="*/ 1541 w 1761"/>
                  <a:gd name="T3" fmla="*/ 0 h 79"/>
                  <a:gd name="T4" fmla="*/ 1454 w 1761"/>
                  <a:gd name="T5" fmla="*/ 56 h 79"/>
                  <a:gd name="T6" fmla="*/ 1365 w 1761"/>
                  <a:gd name="T7" fmla="*/ 0 h 79"/>
                  <a:gd name="T8" fmla="*/ 1277 w 1761"/>
                  <a:gd name="T9" fmla="*/ 56 h 79"/>
                  <a:gd name="T10" fmla="*/ 1189 w 1761"/>
                  <a:gd name="T11" fmla="*/ 0 h 79"/>
                  <a:gd name="T12" fmla="*/ 1101 w 1761"/>
                  <a:gd name="T13" fmla="*/ 56 h 79"/>
                  <a:gd name="T14" fmla="*/ 1013 w 1761"/>
                  <a:gd name="T15" fmla="*/ 0 h 79"/>
                  <a:gd name="T16" fmla="*/ 925 w 1761"/>
                  <a:gd name="T17" fmla="*/ 56 h 79"/>
                  <a:gd name="T18" fmla="*/ 837 w 1761"/>
                  <a:gd name="T19" fmla="*/ 0 h 79"/>
                  <a:gd name="T20" fmla="*/ 748 w 1761"/>
                  <a:gd name="T21" fmla="*/ 56 h 79"/>
                  <a:gd name="T22" fmla="*/ 660 w 1761"/>
                  <a:gd name="T23" fmla="*/ 0 h 79"/>
                  <a:gd name="T24" fmla="*/ 572 w 1761"/>
                  <a:gd name="T25" fmla="*/ 56 h 79"/>
                  <a:gd name="T26" fmla="*/ 484 w 1761"/>
                  <a:gd name="T27" fmla="*/ 0 h 79"/>
                  <a:gd name="T28" fmla="*/ 396 w 1761"/>
                  <a:gd name="T29" fmla="*/ 56 h 79"/>
                  <a:gd name="T30" fmla="*/ 308 w 1761"/>
                  <a:gd name="T31" fmla="*/ 0 h 79"/>
                  <a:gd name="T32" fmla="*/ 220 w 1761"/>
                  <a:gd name="T33" fmla="*/ 56 h 79"/>
                  <a:gd name="T34" fmla="*/ 132 w 1761"/>
                  <a:gd name="T35" fmla="*/ 0 h 79"/>
                  <a:gd name="T36" fmla="*/ 43 w 1761"/>
                  <a:gd name="T37" fmla="*/ 56 h 79"/>
                  <a:gd name="T38" fmla="*/ 0 w 1761"/>
                  <a:gd name="T39" fmla="*/ 28 h 79"/>
                  <a:gd name="T40" fmla="*/ 0 w 1761"/>
                  <a:gd name="T41" fmla="*/ 51 h 79"/>
                  <a:gd name="T42" fmla="*/ 44 w 1761"/>
                  <a:gd name="T43" fmla="*/ 79 h 79"/>
                  <a:gd name="T44" fmla="*/ 132 w 1761"/>
                  <a:gd name="T45" fmla="*/ 23 h 79"/>
                  <a:gd name="T46" fmla="*/ 220 w 1761"/>
                  <a:gd name="T47" fmla="*/ 79 h 79"/>
                  <a:gd name="T48" fmla="*/ 308 w 1761"/>
                  <a:gd name="T49" fmla="*/ 23 h 79"/>
                  <a:gd name="T50" fmla="*/ 396 w 1761"/>
                  <a:gd name="T51" fmla="*/ 79 h 79"/>
                  <a:gd name="T52" fmla="*/ 484 w 1761"/>
                  <a:gd name="T53" fmla="*/ 23 h 79"/>
                  <a:gd name="T54" fmla="*/ 572 w 1761"/>
                  <a:gd name="T55" fmla="*/ 79 h 79"/>
                  <a:gd name="T56" fmla="*/ 661 w 1761"/>
                  <a:gd name="T57" fmla="*/ 23 h 79"/>
                  <a:gd name="T58" fmla="*/ 749 w 1761"/>
                  <a:gd name="T59" fmla="*/ 79 h 79"/>
                  <a:gd name="T60" fmla="*/ 837 w 1761"/>
                  <a:gd name="T61" fmla="*/ 23 h 79"/>
                  <a:gd name="T62" fmla="*/ 925 w 1761"/>
                  <a:gd name="T63" fmla="*/ 79 h 79"/>
                  <a:gd name="T64" fmla="*/ 1013 w 1761"/>
                  <a:gd name="T65" fmla="*/ 23 h 79"/>
                  <a:gd name="T66" fmla="*/ 1101 w 1761"/>
                  <a:gd name="T67" fmla="*/ 79 h 79"/>
                  <a:gd name="T68" fmla="*/ 1189 w 1761"/>
                  <a:gd name="T69" fmla="*/ 23 h 79"/>
                  <a:gd name="T70" fmla="*/ 1277 w 1761"/>
                  <a:gd name="T71" fmla="*/ 79 h 79"/>
                  <a:gd name="T72" fmla="*/ 1365 w 1761"/>
                  <a:gd name="T73" fmla="*/ 23 h 79"/>
                  <a:gd name="T74" fmla="*/ 1454 w 1761"/>
                  <a:gd name="T75" fmla="*/ 79 h 79"/>
                  <a:gd name="T76" fmla="*/ 1542 w 1761"/>
                  <a:gd name="T77" fmla="*/ 23 h 79"/>
                  <a:gd name="T78" fmla="*/ 1630 w 1761"/>
                  <a:gd name="T79" fmla="*/ 79 h 79"/>
                  <a:gd name="T80" fmla="*/ 1718 w 1761"/>
                  <a:gd name="T81" fmla="*/ 23 h 79"/>
                  <a:gd name="T82" fmla="*/ 1761 w 1761"/>
                  <a:gd name="T83" fmla="*/ 50 h 79"/>
                  <a:gd name="T84" fmla="*/ 1761 w 1761"/>
                  <a:gd name="T85" fmla="*/ 27 h 79"/>
                  <a:gd name="T86" fmla="*/ 1718 w 1761"/>
                  <a:gd name="T87" fmla="*/ 0 h 79"/>
                  <a:gd name="T88" fmla="*/ 1630 w 1761"/>
                  <a:gd name="T89" fmla="*/ 5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1" h="79">
                    <a:moveTo>
                      <a:pt x="1630" y="56"/>
                    </a:moveTo>
                    <a:lnTo>
                      <a:pt x="1541" y="0"/>
                    </a:lnTo>
                    <a:lnTo>
                      <a:pt x="1454" y="56"/>
                    </a:lnTo>
                    <a:lnTo>
                      <a:pt x="1365" y="0"/>
                    </a:lnTo>
                    <a:lnTo>
                      <a:pt x="1277" y="56"/>
                    </a:lnTo>
                    <a:lnTo>
                      <a:pt x="1189" y="0"/>
                    </a:lnTo>
                    <a:lnTo>
                      <a:pt x="1101" y="56"/>
                    </a:lnTo>
                    <a:lnTo>
                      <a:pt x="1013" y="0"/>
                    </a:lnTo>
                    <a:lnTo>
                      <a:pt x="925" y="56"/>
                    </a:lnTo>
                    <a:lnTo>
                      <a:pt x="837" y="0"/>
                    </a:lnTo>
                    <a:lnTo>
                      <a:pt x="748" y="56"/>
                    </a:lnTo>
                    <a:lnTo>
                      <a:pt x="660" y="0"/>
                    </a:lnTo>
                    <a:lnTo>
                      <a:pt x="572" y="56"/>
                    </a:lnTo>
                    <a:lnTo>
                      <a:pt x="484" y="0"/>
                    </a:lnTo>
                    <a:lnTo>
                      <a:pt x="396" y="56"/>
                    </a:lnTo>
                    <a:lnTo>
                      <a:pt x="308" y="0"/>
                    </a:lnTo>
                    <a:lnTo>
                      <a:pt x="220" y="56"/>
                    </a:lnTo>
                    <a:lnTo>
                      <a:pt x="132" y="0"/>
                    </a:lnTo>
                    <a:lnTo>
                      <a:pt x="43" y="56"/>
                    </a:lnTo>
                    <a:lnTo>
                      <a:pt x="0" y="28"/>
                    </a:lnTo>
                    <a:lnTo>
                      <a:pt x="0" y="51"/>
                    </a:lnTo>
                    <a:lnTo>
                      <a:pt x="44" y="79"/>
                    </a:lnTo>
                    <a:lnTo>
                      <a:pt x="132" y="23"/>
                    </a:lnTo>
                    <a:lnTo>
                      <a:pt x="220" y="79"/>
                    </a:lnTo>
                    <a:lnTo>
                      <a:pt x="308" y="23"/>
                    </a:lnTo>
                    <a:lnTo>
                      <a:pt x="396" y="79"/>
                    </a:lnTo>
                    <a:lnTo>
                      <a:pt x="484" y="23"/>
                    </a:lnTo>
                    <a:lnTo>
                      <a:pt x="572" y="79"/>
                    </a:lnTo>
                    <a:lnTo>
                      <a:pt x="661" y="23"/>
                    </a:lnTo>
                    <a:lnTo>
                      <a:pt x="749" y="79"/>
                    </a:lnTo>
                    <a:lnTo>
                      <a:pt x="837" y="23"/>
                    </a:lnTo>
                    <a:lnTo>
                      <a:pt x="925" y="79"/>
                    </a:lnTo>
                    <a:lnTo>
                      <a:pt x="1013" y="23"/>
                    </a:lnTo>
                    <a:lnTo>
                      <a:pt x="1101" y="79"/>
                    </a:lnTo>
                    <a:lnTo>
                      <a:pt x="1189" y="23"/>
                    </a:lnTo>
                    <a:lnTo>
                      <a:pt x="1277" y="79"/>
                    </a:lnTo>
                    <a:lnTo>
                      <a:pt x="1365" y="23"/>
                    </a:lnTo>
                    <a:lnTo>
                      <a:pt x="1454" y="79"/>
                    </a:lnTo>
                    <a:lnTo>
                      <a:pt x="1542" y="23"/>
                    </a:lnTo>
                    <a:lnTo>
                      <a:pt x="1630" y="79"/>
                    </a:lnTo>
                    <a:lnTo>
                      <a:pt x="1718" y="23"/>
                    </a:lnTo>
                    <a:lnTo>
                      <a:pt x="1761" y="50"/>
                    </a:lnTo>
                    <a:lnTo>
                      <a:pt x="1761" y="27"/>
                    </a:lnTo>
                    <a:lnTo>
                      <a:pt x="1718" y="0"/>
                    </a:lnTo>
                    <a:lnTo>
                      <a:pt x="1630" y="56"/>
                    </a:lnTo>
                    <a:close/>
                  </a:path>
                </a:pathLst>
              </a:custGeom>
              <a:grpFill/>
              <a:ln>
                <a:noFill/>
              </a:ln>
            </p:spPr>
            <p:txBody>
              <a:bodyPr vert="horz" wrap="square" lIns="91440" tIns="45720" rIns="91440" bIns="45720" numCol="1" anchor="t" anchorCtr="0" compatLnSpc="1">
                <a:prstTxWarp prst="textNoShape">
                  <a:avLst/>
                </a:prstTxWarp>
              </a:bodyPr>
              <a:lstStyle/>
              <a:p>
                <a:endParaRPr lang="en-IN"/>
              </a:p>
            </p:txBody>
          </p:sp>
        </p:grpSp>
      </p:grpSp>
      <p:sp>
        <p:nvSpPr>
          <p:cNvPr id="116" name="Pentagon 115"/>
          <p:cNvSpPr/>
          <p:nvPr userDrawn="1"/>
        </p:nvSpPr>
        <p:spPr>
          <a:xfrm rot="16200000">
            <a:off x="11263540" y="6476777"/>
            <a:ext cx="338137" cy="424307"/>
          </a:xfrm>
          <a:prstGeom prst="homePlate">
            <a:avLst>
              <a:gd name="adj" fmla="val 57690"/>
            </a:avLst>
          </a:prstGeom>
          <a:solidFill>
            <a:srgbClr val="FFE1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solidFill>
                <a:schemeClr val="bg1">
                  <a:lumMod val="50000"/>
                </a:schemeClr>
              </a:solidFill>
            </a:endParaRPr>
          </a:p>
        </p:txBody>
      </p:sp>
      <p:sp>
        <p:nvSpPr>
          <p:cNvPr id="117" name="TextBox 116"/>
          <p:cNvSpPr txBox="1"/>
          <p:nvPr userDrawn="1"/>
        </p:nvSpPr>
        <p:spPr>
          <a:xfrm>
            <a:off x="11228704" y="6578582"/>
            <a:ext cx="405880" cy="276999"/>
          </a:xfrm>
          <a:prstGeom prst="rect">
            <a:avLst/>
          </a:prstGeom>
          <a:noFill/>
        </p:spPr>
        <p:txBody>
          <a:bodyPr wrap="none" rtlCol="0">
            <a:spAutoFit/>
          </a:bodyPr>
          <a:lstStyle/>
          <a:p>
            <a:pPr algn="ctr"/>
            <a:fld id="{260E2A6B-A809-4840-BF14-8648BC0BDF87}" type="slidenum">
              <a:rPr lang="id-ID" sz="1200" b="1" smtClean="0">
                <a:solidFill>
                  <a:schemeClr val="bg1"/>
                </a:solidFill>
                <a:latin typeface="Raleway" panose="020B0003030101060003" pitchFamily="34" charset="0"/>
              </a:rPr>
              <a:pPr algn="ctr"/>
              <a:t>‹#›</a:t>
            </a:fld>
            <a:endParaRPr lang="id-ID" sz="1200" dirty="0">
              <a:solidFill>
                <a:schemeClr val="bg1"/>
              </a:solidFill>
              <a:latin typeface="Raleway" panose="020B0003030101060003" pitchFamily="34" charset="0"/>
            </a:endParaRPr>
          </a:p>
        </p:txBody>
      </p:sp>
    </p:spTree>
    <p:extLst>
      <p:ext uri="{BB962C8B-B14F-4D97-AF65-F5344CB8AC3E}">
        <p14:creationId xmlns:p14="http://schemas.microsoft.com/office/powerpoint/2010/main" xmlns="" val="798182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wipe(right)">
                                      <p:cBhvr>
                                        <p:cTn id="7"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6208683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
        <p:nvSpPr>
          <p:cNvPr id="7" name="Picture Placeholder 6"/>
          <p:cNvSpPr>
            <a:spLocks noGrp="1"/>
          </p:cNvSpPr>
          <p:nvPr>
            <p:ph type="pic" sz="quarter" idx="13"/>
          </p:nvPr>
        </p:nvSpPr>
        <p:spPr>
          <a:xfrm>
            <a:off x="0" y="0"/>
            <a:ext cx="12192000" cy="6858000"/>
          </a:xfrm>
        </p:spPr>
        <p:txBody>
          <a:bodyPr/>
          <a:lstStyle/>
          <a:p>
            <a:endParaRPr lang="en-US"/>
          </a:p>
        </p:txBody>
      </p:sp>
    </p:spTree>
    <p:extLst>
      <p:ext uri="{BB962C8B-B14F-4D97-AF65-F5344CB8AC3E}">
        <p14:creationId xmlns:p14="http://schemas.microsoft.com/office/powerpoint/2010/main" xmlns="" val="32982120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
        <p:nvSpPr>
          <p:cNvPr id="7" name="Picture Placeholder 6"/>
          <p:cNvSpPr>
            <a:spLocks noGrp="1"/>
          </p:cNvSpPr>
          <p:nvPr>
            <p:ph type="pic" sz="quarter" idx="13"/>
          </p:nvPr>
        </p:nvSpPr>
        <p:spPr>
          <a:xfrm>
            <a:off x="6096000" y="0"/>
            <a:ext cx="6095999" cy="6858000"/>
          </a:xfrm>
        </p:spPr>
        <p:txBody>
          <a:bodyPr/>
          <a:lstStyle/>
          <a:p>
            <a:endParaRPr lang="en-US"/>
          </a:p>
        </p:txBody>
      </p:sp>
    </p:spTree>
    <p:extLst>
      <p:ext uri="{BB962C8B-B14F-4D97-AF65-F5344CB8AC3E}">
        <p14:creationId xmlns:p14="http://schemas.microsoft.com/office/powerpoint/2010/main" xmlns="" val="29197825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Picture Placeholder 6"/>
          <p:cNvSpPr>
            <a:spLocks noGrp="1"/>
          </p:cNvSpPr>
          <p:nvPr>
            <p:ph type="pic" sz="quarter" idx="14"/>
          </p:nvPr>
        </p:nvSpPr>
        <p:spPr>
          <a:xfrm>
            <a:off x="4628147" y="2046526"/>
            <a:ext cx="2178552" cy="2178552"/>
          </a:xfrm>
        </p:spPr>
        <p:txBody>
          <a:bodyPr/>
          <a:lstStyle/>
          <a:p>
            <a:endParaRPr lang="en-US"/>
          </a:p>
        </p:txBody>
      </p:sp>
      <p:sp>
        <p:nvSpPr>
          <p:cNvPr id="12" name="Picture Placeholder 6"/>
          <p:cNvSpPr>
            <a:spLocks noGrp="1"/>
          </p:cNvSpPr>
          <p:nvPr>
            <p:ph type="pic" sz="quarter" idx="15"/>
          </p:nvPr>
        </p:nvSpPr>
        <p:spPr>
          <a:xfrm>
            <a:off x="8341958" y="2650091"/>
            <a:ext cx="2178552" cy="2178552"/>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
        <p:nvSpPr>
          <p:cNvPr id="7" name="Picture Placeholder 6"/>
          <p:cNvSpPr>
            <a:spLocks noGrp="1"/>
          </p:cNvSpPr>
          <p:nvPr>
            <p:ph type="pic" sz="quarter" idx="13"/>
          </p:nvPr>
        </p:nvSpPr>
        <p:spPr>
          <a:xfrm>
            <a:off x="1009497" y="1638457"/>
            <a:ext cx="2178552" cy="2178552"/>
          </a:xfrm>
        </p:spPr>
        <p:txBody>
          <a:bodyPr/>
          <a:lstStyle/>
          <a:p>
            <a:endParaRPr lang="en-US"/>
          </a:p>
        </p:txBody>
      </p:sp>
    </p:spTree>
    <p:extLst>
      <p:ext uri="{BB962C8B-B14F-4D97-AF65-F5344CB8AC3E}">
        <p14:creationId xmlns:p14="http://schemas.microsoft.com/office/powerpoint/2010/main" xmlns="" val="29502881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Picture Placeholder 6"/>
          <p:cNvSpPr>
            <a:spLocks noGrp="1"/>
          </p:cNvSpPr>
          <p:nvPr>
            <p:ph type="pic" sz="quarter" idx="14"/>
          </p:nvPr>
        </p:nvSpPr>
        <p:spPr>
          <a:xfrm>
            <a:off x="4659482" y="2046526"/>
            <a:ext cx="2178552" cy="2178552"/>
          </a:xfrm>
        </p:spPr>
        <p:txBody>
          <a:bodyPr/>
          <a:lstStyle/>
          <a:p>
            <a:endParaRPr lang="en-US"/>
          </a:p>
        </p:txBody>
      </p:sp>
      <p:sp>
        <p:nvSpPr>
          <p:cNvPr id="12" name="Picture Placeholder 6"/>
          <p:cNvSpPr>
            <a:spLocks noGrp="1"/>
          </p:cNvSpPr>
          <p:nvPr>
            <p:ph type="pic" sz="quarter" idx="15"/>
          </p:nvPr>
        </p:nvSpPr>
        <p:spPr>
          <a:xfrm>
            <a:off x="8413804" y="1638456"/>
            <a:ext cx="2178552" cy="2178552"/>
          </a:xfrm>
        </p:spPr>
        <p:txBody>
          <a:bodyPr/>
          <a:lstStyle/>
          <a:p>
            <a:endParaRPr lang="en-US"/>
          </a:p>
        </p:txBody>
      </p:sp>
      <p:sp>
        <p:nvSpPr>
          <p:cNvPr id="7" name="Picture Placeholder 6"/>
          <p:cNvSpPr>
            <a:spLocks noGrp="1"/>
          </p:cNvSpPr>
          <p:nvPr>
            <p:ph type="pic" sz="quarter" idx="13"/>
          </p:nvPr>
        </p:nvSpPr>
        <p:spPr>
          <a:xfrm>
            <a:off x="1030585" y="2650091"/>
            <a:ext cx="2178552" cy="2178552"/>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28756150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5986634" y="1762812"/>
            <a:ext cx="6205366" cy="4223209"/>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13236963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0" y="3429001"/>
            <a:ext cx="12191999" cy="3429000"/>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559822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5AF664B-FB11-49B9-BED4-F0A033DEBA27}" type="datetime1">
              <a:rPr lang="en-US" smtClean="0"/>
              <a:pPr/>
              <a:t>1/21/2021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406823401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0" y="1849103"/>
            <a:ext cx="12192000" cy="2996275"/>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15648809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636146" y="2030522"/>
            <a:ext cx="2454963" cy="3387184"/>
          </a:xfrm>
        </p:spPr>
        <p:txBody>
          <a:bodyPr/>
          <a:lstStyle/>
          <a:p>
            <a:endParaRPr lang="en-US"/>
          </a:p>
        </p:txBody>
      </p:sp>
      <p:sp>
        <p:nvSpPr>
          <p:cNvPr id="11" name="Picture Placeholder 6"/>
          <p:cNvSpPr>
            <a:spLocks noGrp="1"/>
          </p:cNvSpPr>
          <p:nvPr>
            <p:ph type="pic" sz="quarter" idx="16"/>
          </p:nvPr>
        </p:nvSpPr>
        <p:spPr>
          <a:xfrm>
            <a:off x="3464012" y="2030522"/>
            <a:ext cx="2454963" cy="3387184"/>
          </a:xfrm>
        </p:spPr>
        <p:txBody>
          <a:bodyPr/>
          <a:lstStyle/>
          <a:p>
            <a:endParaRPr lang="en-US"/>
          </a:p>
        </p:txBody>
      </p:sp>
      <p:sp>
        <p:nvSpPr>
          <p:cNvPr id="13" name="Picture Placeholder 6"/>
          <p:cNvSpPr>
            <a:spLocks noGrp="1"/>
          </p:cNvSpPr>
          <p:nvPr>
            <p:ph type="pic" sz="quarter" idx="17"/>
          </p:nvPr>
        </p:nvSpPr>
        <p:spPr>
          <a:xfrm>
            <a:off x="6291880" y="2030522"/>
            <a:ext cx="2454963" cy="3387184"/>
          </a:xfrm>
        </p:spPr>
        <p:txBody>
          <a:bodyPr/>
          <a:lstStyle/>
          <a:p>
            <a:endParaRPr lang="en-US"/>
          </a:p>
        </p:txBody>
      </p:sp>
      <p:sp>
        <p:nvSpPr>
          <p:cNvPr id="14" name="Picture Placeholder 6"/>
          <p:cNvSpPr>
            <a:spLocks noGrp="1"/>
          </p:cNvSpPr>
          <p:nvPr>
            <p:ph type="pic" sz="quarter" idx="18"/>
          </p:nvPr>
        </p:nvSpPr>
        <p:spPr>
          <a:xfrm>
            <a:off x="9116747" y="2030522"/>
            <a:ext cx="2454963" cy="3387184"/>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10198411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0" name="Picture Placeholder 19"/>
          <p:cNvSpPr>
            <a:spLocks noGrp="1"/>
          </p:cNvSpPr>
          <p:nvPr>
            <p:ph type="pic" sz="quarter" idx="15"/>
          </p:nvPr>
        </p:nvSpPr>
        <p:spPr>
          <a:xfrm>
            <a:off x="1203540" y="2227763"/>
            <a:ext cx="1741009" cy="1741009"/>
          </a:xfrm>
          <a:custGeom>
            <a:avLst/>
            <a:gdLst>
              <a:gd name="connsiteX0" fmla="*/ 70511 w 1741009"/>
              <a:gd name="connsiteY0" fmla="*/ 0 h 1741009"/>
              <a:gd name="connsiteX1" fmla="*/ 1670498 w 1741009"/>
              <a:gd name="connsiteY1" fmla="*/ 0 h 1741009"/>
              <a:gd name="connsiteX2" fmla="*/ 1741009 w 1741009"/>
              <a:gd name="connsiteY2" fmla="*/ 70511 h 1741009"/>
              <a:gd name="connsiteX3" fmla="*/ 1741009 w 1741009"/>
              <a:gd name="connsiteY3" fmla="*/ 1670498 h 1741009"/>
              <a:gd name="connsiteX4" fmla="*/ 1670498 w 1741009"/>
              <a:gd name="connsiteY4" fmla="*/ 1741009 h 1741009"/>
              <a:gd name="connsiteX5" fmla="*/ 70511 w 1741009"/>
              <a:gd name="connsiteY5" fmla="*/ 1741009 h 1741009"/>
              <a:gd name="connsiteX6" fmla="*/ 0 w 1741009"/>
              <a:gd name="connsiteY6" fmla="*/ 1670498 h 1741009"/>
              <a:gd name="connsiteX7" fmla="*/ 0 w 1741009"/>
              <a:gd name="connsiteY7" fmla="*/ 70511 h 1741009"/>
              <a:gd name="connsiteX8" fmla="*/ 70511 w 1741009"/>
              <a:gd name="connsiteY8" fmla="*/ 0 h 1741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1009" h="1741009">
                <a:moveTo>
                  <a:pt x="70511" y="0"/>
                </a:moveTo>
                <a:lnTo>
                  <a:pt x="1670498" y="0"/>
                </a:lnTo>
                <a:cubicBezTo>
                  <a:pt x="1709440" y="0"/>
                  <a:pt x="1741009" y="31569"/>
                  <a:pt x="1741009" y="70511"/>
                </a:cubicBezTo>
                <a:lnTo>
                  <a:pt x="1741009" y="1670498"/>
                </a:lnTo>
                <a:cubicBezTo>
                  <a:pt x="1741009" y="1709440"/>
                  <a:pt x="1709440" y="1741009"/>
                  <a:pt x="1670498" y="1741009"/>
                </a:cubicBezTo>
                <a:lnTo>
                  <a:pt x="70511" y="1741009"/>
                </a:lnTo>
                <a:cubicBezTo>
                  <a:pt x="31569" y="1741009"/>
                  <a:pt x="0" y="1709440"/>
                  <a:pt x="0" y="1670498"/>
                </a:cubicBezTo>
                <a:lnTo>
                  <a:pt x="0" y="70511"/>
                </a:lnTo>
                <a:cubicBezTo>
                  <a:pt x="0" y="31569"/>
                  <a:pt x="31569" y="0"/>
                  <a:pt x="70511" y="0"/>
                </a:cubicBezTo>
                <a:close/>
              </a:path>
            </a:pathLst>
          </a:custGeom>
        </p:spPr>
        <p:txBody>
          <a:bodyPr wrap="square">
            <a:noAutofit/>
          </a:bodyPr>
          <a:lstStyle/>
          <a:p>
            <a:endParaRPr lang="en-US"/>
          </a:p>
        </p:txBody>
      </p:sp>
      <p:sp>
        <p:nvSpPr>
          <p:cNvPr id="21" name="Picture Placeholder 20"/>
          <p:cNvSpPr>
            <a:spLocks noGrp="1"/>
          </p:cNvSpPr>
          <p:nvPr>
            <p:ph type="pic" sz="quarter" idx="16"/>
          </p:nvPr>
        </p:nvSpPr>
        <p:spPr>
          <a:xfrm>
            <a:off x="5299560" y="2227762"/>
            <a:ext cx="1741009" cy="1741009"/>
          </a:xfrm>
          <a:custGeom>
            <a:avLst/>
            <a:gdLst>
              <a:gd name="connsiteX0" fmla="*/ 70511 w 1741009"/>
              <a:gd name="connsiteY0" fmla="*/ 0 h 1741009"/>
              <a:gd name="connsiteX1" fmla="*/ 1670498 w 1741009"/>
              <a:gd name="connsiteY1" fmla="*/ 0 h 1741009"/>
              <a:gd name="connsiteX2" fmla="*/ 1741009 w 1741009"/>
              <a:gd name="connsiteY2" fmla="*/ 70511 h 1741009"/>
              <a:gd name="connsiteX3" fmla="*/ 1741009 w 1741009"/>
              <a:gd name="connsiteY3" fmla="*/ 1670498 h 1741009"/>
              <a:gd name="connsiteX4" fmla="*/ 1670498 w 1741009"/>
              <a:gd name="connsiteY4" fmla="*/ 1741009 h 1741009"/>
              <a:gd name="connsiteX5" fmla="*/ 70511 w 1741009"/>
              <a:gd name="connsiteY5" fmla="*/ 1741009 h 1741009"/>
              <a:gd name="connsiteX6" fmla="*/ 0 w 1741009"/>
              <a:gd name="connsiteY6" fmla="*/ 1670498 h 1741009"/>
              <a:gd name="connsiteX7" fmla="*/ 0 w 1741009"/>
              <a:gd name="connsiteY7" fmla="*/ 70511 h 1741009"/>
              <a:gd name="connsiteX8" fmla="*/ 70511 w 1741009"/>
              <a:gd name="connsiteY8" fmla="*/ 0 h 1741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1009" h="1741009">
                <a:moveTo>
                  <a:pt x="70511" y="0"/>
                </a:moveTo>
                <a:lnTo>
                  <a:pt x="1670498" y="0"/>
                </a:lnTo>
                <a:cubicBezTo>
                  <a:pt x="1709440" y="0"/>
                  <a:pt x="1741009" y="31569"/>
                  <a:pt x="1741009" y="70511"/>
                </a:cubicBezTo>
                <a:lnTo>
                  <a:pt x="1741009" y="1670498"/>
                </a:lnTo>
                <a:cubicBezTo>
                  <a:pt x="1741009" y="1709440"/>
                  <a:pt x="1709440" y="1741009"/>
                  <a:pt x="1670498" y="1741009"/>
                </a:cubicBezTo>
                <a:lnTo>
                  <a:pt x="70511" y="1741009"/>
                </a:lnTo>
                <a:cubicBezTo>
                  <a:pt x="31569" y="1741009"/>
                  <a:pt x="0" y="1709440"/>
                  <a:pt x="0" y="1670498"/>
                </a:cubicBezTo>
                <a:lnTo>
                  <a:pt x="0" y="70511"/>
                </a:lnTo>
                <a:cubicBezTo>
                  <a:pt x="0" y="31569"/>
                  <a:pt x="31569" y="0"/>
                  <a:pt x="70511" y="0"/>
                </a:cubicBezTo>
                <a:close/>
              </a:path>
            </a:pathLst>
          </a:custGeom>
        </p:spPr>
        <p:txBody>
          <a:bodyPr wrap="square">
            <a:noAutofit/>
          </a:bodyPr>
          <a:lstStyle/>
          <a:p>
            <a:endParaRPr lang="en-US"/>
          </a:p>
        </p:txBody>
      </p:sp>
      <p:sp>
        <p:nvSpPr>
          <p:cNvPr id="22" name="Picture Placeholder 21"/>
          <p:cNvSpPr>
            <a:spLocks noGrp="1"/>
          </p:cNvSpPr>
          <p:nvPr>
            <p:ph type="pic" sz="quarter" idx="18"/>
          </p:nvPr>
        </p:nvSpPr>
        <p:spPr>
          <a:xfrm>
            <a:off x="9442001" y="2227762"/>
            <a:ext cx="1741009" cy="1741009"/>
          </a:xfrm>
          <a:custGeom>
            <a:avLst/>
            <a:gdLst>
              <a:gd name="connsiteX0" fmla="*/ 70511 w 1741009"/>
              <a:gd name="connsiteY0" fmla="*/ 0 h 1741009"/>
              <a:gd name="connsiteX1" fmla="*/ 1670498 w 1741009"/>
              <a:gd name="connsiteY1" fmla="*/ 0 h 1741009"/>
              <a:gd name="connsiteX2" fmla="*/ 1741009 w 1741009"/>
              <a:gd name="connsiteY2" fmla="*/ 70511 h 1741009"/>
              <a:gd name="connsiteX3" fmla="*/ 1741009 w 1741009"/>
              <a:gd name="connsiteY3" fmla="*/ 1670498 h 1741009"/>
              <a:gd name="connsiteX4" fmla="*/ 1670498 w 1741009"/>
              <a:gd name="connsiteY4" fmla="*/ 1741009 h 1741009"/>
              <a:gd name="connsiteX5" fmla="*/ 70511 w 1741009"/>
              <a:gd name="connsiteY5" fmla="*/ 1741009 h 1741009"/>
              <a:gd name="connsiteX6" fmla="*/ 0 w 1741009"/>
              <a:gd name="connsiteY6" fmla="*/ 1670498 h 1741009"/>
              <a:gd name="connsiteX7" fmla="*/ 0 w 1741009"/>
              <a:gd name="connsiteY7" fmla="*/ 70511 h 1741009"/>
              <a:gd name="connsiteX8" fmla="*/ 70511 w 1741009"/>
              <a:gd name="connsiteY8" fmla="*/ 0 h 1741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1009" h="1741009">
                <a:moveTo>
                  <a:pt x="70511" y="0"/>
                </a:moveTo>
                <a:lnTo>
                  <a:pt x="1670498" y="0"/>
                </a:lnTo>
                <a:cubicBezTo>
                  <a:pt x="1709440" y="0"/>
                  <a:pt x="1741009" y="31569"/>
                  <a:pt x="1741009" y="70511"/>
                </a:cubicBezTo>
                <a:lnTo>
                  <a:pt x="1741009" y="1670498"/>
                </a:lnTo>
                <a:cubicBezTo>
                  <a:pt x="1741009" y="1709440"/>
                  <a:pt x="1709440" y="1741009"/>
                  <a:pt x="1670498" y="1741009"/>
                </a:cubicBezTo>
                <a:lnTo>
                  <a:pt x="70511" y="1741009"/>
                </a:lnTo>
                <a:cubicBezTo>
                  <a:pt x="31569" y="1741009"/>
                  <a:pt x="0" y="1709440"/>
                  <a:pt x="0" y="1670498"/>
                </a:cubicBezTo>
                <a:lnTo>
                  <a:pt x="0" y="70511"/>
                </a:lnTo>
                <a:cubicBezTo>
                  <a:pt x="0" y="31569"/>
                  <a:pt x="31569" y="0"/>
                  <a:pt x="70511" y="0"/>
                </a:cubicBezTo>
                <a:close/>
              </a:path>
            </a:pathLst>
          </a:custGeom>
        </p:spPr>
        <p:txBody>
          <a:bodyPr wrap="square">
            <a:noAutofit/>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22632858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607328" y="1968598"/>
            <a:ext cx="2664812" cy="2723860"/>
          </a:xfrm>
        </p:spPr>
        <p:txBody>
          <a:bodyPr/>
          <a:lstStyle/>
          <a:p>
            <a:endParaRPr lang="en-US"/>
          </a:p>
        </p:txBody>
      </p:sp>
      <p:sp>
        <p:nvSpPr>
          <p:cNvPr id="11" name="Picture Placeholder 6"/>
          <p:cNvSpPr>
            <a:spLocks noGrp="1"/>
          </p:cNvSpPr>
          <p:nvPr>
            <p:ph type="pic" sz="quarter" idx="16"/>
          </p:nvPr>
        </p:nvSpPr>
        <p:spPr>
          <a:xfrm>
            <a:off x="3378172" y="1968598"/>
            <a:ext cx="2664812" cy="2723860"/>
          </a:xfrm>
        </p:spPr>
        <p:txBody>
          <a:bodyPr/>
          <a:lstStyle/>
          <a:p>
            <a:endParaRPr lang="en-US"/>
          </a:p>
        </p:txBody>
      </p:sp>
      <p:sp>
        <p:nvSpPr>
          <p:cNvPr id="13" name="Picture Placeholder 6"/>
          <p:cNvSpPr>
            <a:spLocks noGrp="1"/>
          </p:cNvSpPr>
          <p:nvPr>
            <p:ph type="pic" sz="quarter" idx="17"/>
          </p:nvPr>
        </p:nvSpPr>
        <p:spPr>
          <a:xfrm>
            <a:off x="6149016" y="1968598"/>
            <a:ext cx="2664812" cy="2723860"/>
          </a:xfrm>
        </p:spPr>
        <p:txBody>
          <a:bodyPr/>
          <a:lstStyle/>
          <a:p>
            <a:endParaRPr lang="en-US"/>
          </a:p>
        </p:txBody>
      </p:sp>
      <p:sp>
        <p:nvSpPr>
          <p:cNvPr id="14" name="Picture Placeholder 6"/>
          <p:cNvSpPr>
            <a:spLocks noGrp="1"/>
          </p:cNvSpPr>
          <p:nvPr>
            <p:ph type="pic" sz="quarter" idx="18"/>
          </p:nvPr>
        </p:nvSpPr>
        <p:spPr>
          <a:xfrm>
            <a:off x="8919861" y="1968598"/>
            <a:ext cx="2651850" cy="2723860"/>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5219549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533401" y="1783113"/>
            <a:ext cx="2535997" cy="3348242"/>
          </a:xfrm>
        </p:spPr>
        <p:txBody>
          <a:bodyPr/>
          <a:lstStyle/>
          <a:p>
            <a:endParaRPr lang="en-US"/>
          </a:p>
        </p:txBody>
      </p:sp>
      <p:sp>
        <p:nvSpPr>
          <p:cNvPr id="11" name="Picture Placeholder 6"/>
          <p:cNvSpPr>
            <a:spLocks noGrp="1"/>
          </p:cNvSpPr>
          <p:nvPr>
            <p:ph type="pic" sz="quarter" idx="16"/>
          </p:nvPr>
        </p:nvSpPr>
        <p:spPr>
          <a:xfrm>
            <a:off x="3395604" y="1783113"/>
            <a:ext cx="2533417" cy="3348242"/>
          </a:xfrm>
        </p:spPr>
        <p:txBody>
          <a:bodyPr/>
          <a:lstStyle/>
          <a:p>
            <a:endParaRPr lang="en-US"/>
          </a:p>
        </p:txBody>
      </p:sp>
      <p:sp>
        <p:nvSpPr>
          <p:cNvPr id="13" name="Picture Placeholder 6"/>
          <p:cNvSpPr>
            <a:spLocks noGrp="1"/>
          </p:cNvSpPr>
          <p:nvPr>
            <p:ph type="pic" sz="quarter" idx="17"/>
          </p:nvPr>
        </p:nvSpPr>
        <p:spPr>
          <a:xfrm>
            <a:off x="6260394" y="1783113"/>
            <a:ext cx="2533417" cy="3348242"/>
          </a:xfrm>
        </p:spPr>
        <p:txBody>
          <a:bodyPr/>
          <a:lstStyle/>
          <a:p>
            <a:endParaRPr lang="en-US"/>
          </a:p>
        </p:txBody>
      </p:sp>
      <p:sp>
        <p:nvSpPr>
          <p:cNvPr id="14" name="Picture Placeholder 6"/>
          <p:cNvSpPr>
            <a:spLocks noGrp="1"/>
          </p:cNvSpPr>
          <p:nvPr>
            <p:ph type="pic" sz="quarter" idx="18"/>
          </p:nvPr>
        </p:nvSpPr>
        <p:spPr>
          <a:xfrm>
            <a:off x="9112266" y="1783113"/>
            <a:ext cx="2546333" cy="3348242"/>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275331930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18" name="Picture Placeholder 17"/>
          <p:cNvSpPr>
            <a:spLocks noGrp="1"/>
          </p:cNvSpPr>
          <p:nvPr>
            <p:ph type="pic" sz="quarter" idx="15"/>
          </p:nvPr>
        </p:nvSpPr>
        <p:spPr>
          <a:xfrm>
            <a:off x="1052936" y="2201565"/>
            <a:ext cx="1876838" cy="1876838"/>
          </a:xfrm>
          <a:custGeom>
            <a:avLst/>
            <a:gdLst>
              <a:gd name="connsiteX0" fmla="*/ 938419 w 1876838"/>
              <a:gd name="connsiteY0" fmla="*/ 0 h 1876838"/>
              <a:gd name="connsiteX1" fmla="*/ 1876838 w 1876838"/>
              <a:gd name="connsiteY1" fmla="*/ 938419 h 1876838"/>
              <a:gd name="connsiteX2" fmla="*/ 938419 w 1876838"/>
              <a:gd name="connsiteY2" fmla="*/ 1876838 h 1876838"/>
              <a:gd name="connsiteX3" fmla="*/ 0 w 1876838"/>
              <a:gd name="connsiteY3" fmla="*/ 938419 h 1876838"/>
              <a:gd name="connsiteX4" fmla="*/ 938419 w 1876838"/>
              <a:gd name="connsiteY4" fmla="*/ 0 h 1876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6838" h="1876838">
                <a:moveTo>
                  <a:pt x="938419" y="0"/>
                </a:moveTo>
                <a:cubicBezTo>
                  <a:pt x="1456694" y="0"/>
                  <a:pt x="1876838" y="420144"/>
                  <a:pt x="1876838" y="938419"/>
                </a:cubicBezTo>
                <a:cubicBezTo>
                  <a:pt x="1876838" y="1456694"/>
                  <a:pt x="1456694" y="1876838"/>
                  <a:pt x="938419" y="1876838"/>
                </a:cubicBezTo>
                <a:cubicBezTo>
                  <a:pt x="420144" y="1876838"/>
                  <a:pt x="0" y="1456694"/>
                  <a:pt x="0" y="938419"/>
                </a:cubicBezTo>
                <a:cubicBezTo>
                  <a:pt x="0" y="420144"/>
                  <a:pt x="420144" y="0"/>
                  <a:pt x="938419" y="0"/>
                </a:cubicBezTo>
                <a:close/>
              </a:path>
            </a:pathLst>
          </a:custGeom>
        </p:spPr>
        <p:txBody>
          <a:bodyPr wrap="square">
            <a:noAutofit/>
          </a:bodyPr>
          <a:lstStyle/>
          <a:p>
            <a:endParaRPr lang="en-US"/>
          </a:p>
        </p:txBody>
      </p:sp>
      <p:sp>
        <p:nvSpPr>
          <p:cNvPr id="19" name="Picture Placeholder 18"/>
          <p:cNvSpPr>
            <a:spLocks noGrp="1"/>
          </p:cNvSpPr>
          <p:nvPr>
            <p:ph type="pic" sz="quarter" idx="16"/>
          </p:nvPr>
        </p:nvSpPr>
        <p:spPr>
          <a:xfrm>
            <a:off x="3782180" y="2201565"/>
            <a:ext cx="1876838" cy="1876838"/>
          </a:xfrm>
          <a:custGeom>
            <a:avLst/>
            <a:gdLst>
              <a:gd name="connsiteX0" fmla="*/ 938419 w 1876838"/>
              <a:gd name="connsiteY0" fmla="*/ 0 h 1876838"/>
              <a:gd name="connsiteX1" fmla="*/ 1876838 w 1876838"/>
              <a:gd name="connsiteY1" fmla="*/ 938419 h 1876838"/>
              <a:gd name="connsiteX2" fmla="*/ 938419 w 1876838"/>
              <a:gd name="connsiteY2" fmla="*/ 1876838 h 1876838"/>
              <a:gd name="connsiteX3" fmla="*/ 0 w 1876838"/>
              <a:gd name="connsiteY3" fmla="*/ 938419 h 1876838"/>
              <a:gd name="connsiteX4" fmla="*/ 938419 w 1876838"/>
              <a:gd name="connsiteY4" fmla="*/ 0 h 1876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6838" h="1876838">
                <a:moveTo>
                  <a:pt x="938419" y="0"/>
                </a:moveTo>
                <a:cubicBezTo>
                  <a:pt x="1456694" y="0"/>
                  <a:pt x="1876838" y="420144"/>
                  <a:pt x="1876838" y="938419"/>
                </a:cubicBezTo>
                <a:cubicBezTo>
                  <a:pt x="1876838" y="1456694"/>
                  <a:pt x="1456694" y="1876838"/>
                  <a:pt x="938419" y="1876838"/>
                </a:cubicBezTo>
                <a:cubicBezTo>
                  <a:pt x="420144" y="1876838"/>
                  <a:pt x="0" y="1456694"/>
                  <a:pt x="0" y="938419"/>
                </a:cubicBezTo>
                <a:cubicBezTo>
                  <a:pt x="0" y="420144"/>
                  <a:pt x="420144" y="0"/>
                  <a:pt x="938419" y="0"/>
                </a:cubicBezTo>
                <a:close/>
              </a:path>
            </a:pathLst>
          </a:custGeom>
        </p:spPr>
        <p:txBody>
          <a:bodyPr wrap="square">
            <a:noAutofit/>
          </a:bodyPr>
          <a:lstStyle/>
          <a:p>
            <a:endParaRPr lang="en-US"/>
          </a:p>
        </p:txBody>
      </p:sp>
      <p:sp>
        <p:nvSpPr>
          <p:cNvPr id="20" name="Picture Placeholder 19"/>
          <p:cNvSpPr>
            <a:spLocks noGrp="1"/>
          </p:cNvSpPr>
          <p:nvPr>
            <p:ph type="pic" sz="quarter" idx="17"/>
          </p:nvPr>
        </p:nvSpPr>
        <p:spPr>
          <a:xfrm>
            <a:off x="6555101" y="2201566"/>
            <a:ext cx="1870581" cy="1876837"/>
          </a:xfrm>
          <a:custGeom>
            <a:avLst/>
            <a:gdLst>
              <a:gd name="connsiteX0" fmla="*/ 938419 w 1870581"/>
              <a:gd name="connsiteY0" fmla="*/ 0 h 1876837"/>
              <a:gd name="connsiteX1" fmla="*/ 1857773 w 1870581"/>
              <a:gd name="connsiteY1" fmla="*/ 749295 h 1876837"/>
              <a:gd name="connsiteX2" fmla="*/ 1870581 w 1870581"/>
              <a:gd name="connsiteY2" fmla="*/ 833219 h 1876837"/>
              <a:gd name="connsiteX3" fmla="*/ 1870581 w 1870581"/>
              <a:gd name="connsiteY3" fmla="*/ 1043619 h 1876837"/>
              <a:gd name="connsiteX4" fmla="*/ 1857773 w 1870581"/>
              <a:gd name="connsiteY4" fmla="*/ 1127543 h 1876837"/>
              <a:gd name="connsiteX5" fmla="*/ 1034367 w 1870581"/>
              <a:gd name="connsiteY5" fmla="*/ 1871993 h 1876837"/>
              <a:gd name="connsiteX6" fmla="*/ 938439 w 1870581"/>
              <a:gd name="connsiteY6" fmla="*/ 1876837 h 1876837"/>
              <a:gd name="connsiteX7" fmla="*/ 938400 w 1870581"/>
              <a:gd name="connsiteY7" fmla="*/ 1876837 h 1876837"/>
              <a:gd name="connsiteX8" fmla="*/ 842471 w 1870581"/>
              <a:gd name="connsiteY8" fmla="*/ 1871993 h 1876837"/>
              <a:gd name="connsiteX9" fmla="*/ 0 w 1870581"/>
              <a:gd name="connsiteY9" fmla="*/ 938419 h 1876837"/>
              <a:gd name="connsiteX10" fmla="*/ 938419 w 1870581"/>
              <a:gd name="connsiteY10" fmla="*/ 0 h 1876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70581" h="1876837">
                <a:moveTo>
                  <a:pt x="938419" y="0"/>
                </a:moveTo>
                <a:cubicBezTo>
                  <a:pt x="1391910" y="0"/>
                  <a:pt x="1770269" y="321673"/>
                  <a:pt x="1857773" y="749295"/>
                </a:cubicBezTo>
                <a:lnTo>
                  <a:pt x="1870581" y="833219"/>
                </a:lnTo>
                <a:lnTo>
                  <a:pt x="1870581" y="1043619"/>
                </a:lnTo>
                <a:lnTo>
                  <a:pt x="1857773" y="1127543"/>
                </a:lnTo>
                <a:cubicBezTo>
                  <a:pt x="1776519" y="1524621"/>
                  <a:pt x="1444477" y="1830344"/>
                  <a:pt x="1034367" y="1871993"/>
                </a:cubicBezTo>
                <a:lnTo>
                  <a:pt x="938439" y="1876837"/>
                </a:lnTo>
                <a:lnTo>
                  <a:pt x="938400" y="1876837"/>
                </a:lnTo>
                <a:lnTo>
                  <a:pt x="842471" y="1871993"/>
                </a:lnTo>
                <a:cubicBezTo>
                  <a:pt x="369267" y="1823937"/>
                  <a:pt x="0" y="1424302"/>
                  <a:pt x="0" y="938419"/>
                </a:cubicBezTo>
                <a:cubicBezTo>
                  <a:pt x="0" y="420144"/>
                  <a:pt x="420144" y="0"/>
                  <a:pt x="938419" y="0"/>
                </a:cubicBezTo>
                <a:close/>
              </a:path>
            </a:pathLst>
          </a:custGeom>
        </p:spPr>
        <p:txBody>
          <a:bodyPr wrap="square">
            <a:noAutofit/>
          </a:bodyPr>
          <a:lstStyle/>
          <a:p>
            <a:endParaRPr lang="en-US"/>
          </a:p>
        </p:txBody>
      </p:sp>
      <p:sp>
        <p:nvSpPr>
          <p:cNvPr id="21" name="Picture Placeholder 20"/>
          <p:cNvSpPr>
            <a:spLocks noGrp="1"/>
          </p:cNvSpPr>
          <p:nvPr>
            <p:ph type="pic" sz="quarter" idx="18"/>
          </p:nvPr>
        </p:nvSpPr>
        <p:spPr>
          <a:xfrm>
            <a:off x="9283057" y="2201565"/>
            <a:ext cx="1876837" cy="1876838"/>
          </a:xfrm>
          <a:custGeom>
            <a:avLst/>
            <a:gdLst>
              <a:gd name="connsiteX0" fmla="*/ 938419 w 1876837"/>
              <a:gd name="connsiteY0" fmla="*/ 0 h 1876838"/>
              <a:gd name="connsiteX1" fmla="*/ 1871993 w 1876837"/>
              <a:gd name="connsiteY1" fmla="*/ 842471 h 1876838"/>
              <a:gd name="connsiteX2" fmla="*/ 1876837 w 1876837"/>
              <a:gd name="connsiteY2" fmla="*/ 938399 h 1876838"/>
              <a:gd name="connsiteX3" fmla="*/ 1876837 w 1876837"/>
              <a:gd name="connsiteY3" fmla="*/ 938439 h 1876838"/>
              <a:gd name="connsiteX4" fmla="*/ 1871993 w 1876837"/>
              <a:gd name="connsiteY4" fmla="*/ 1034367 h 1876838"/>
              <a:gd name="connsiteX5" fmla="*/ 938419 w 1876837"/>
              <a:gd name="connsiteY5" fmla="*/ 1876838 h 1876838"/>
              <a:gd name="connsiteX6" fmla="*/ 0 w 1876837"/>
              <a:gd name="connsiteY6" fmla="*/ 938419 h 1876838"/>
              <a:gd name="connsiteX7" fmla="*/ 938419 w 1876837"/>
              <a:gd name="connsiteY7" fmla="*/ 0 h 187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76837" h="1876838">
                <a:moveTo>
                  <a:pt x="938419" y="0"/>
                </a:moveTo>
                <a:cubicBezTo>
                  <a:pt x="1424302" y="0"/>
                  <a:pt x="1823937" y="369267"/>
                  <a:pt x="1871993" y="842471"/>
                </a:cubicBezTo>
                <a:lnTo>
                  <a:pt x="1876837" y="938399"/>
                </a:lnTo>
                <a:lnTo>
                  <a:pt x="1876837" y="938439"/>
                </a:lnTo>
                <a:lnTo>
                  <a:pt x="1871993" y="1034367"/>
                </a:lnTo>
                <a:cubicBezTo>
                  <a:pt x="1823937" y="1507571"/>
                  <a:pt x="1424302" y="1876838"/>
                  <a:pt x="938419" y="1876838"/>
                </a:cubicBezTo>
                <a:cubicBezTo>
                  <a:pt x="420144" y="1876838"/>
                  <a:pt x="0" y="1456694"/>
                  <a:pt x="0" y="938419"/>
                </a:cubicBezTo>
                <a:cubicBezTo>
                  <a:pt x="0" y="420144"/>
                  <a:pt x="420144" y="0"/>
                  <a:pt x="938419" y="0"/>
                </a:cubicBezTo>
                <a:close/>
              </a:path>
            </a:pathLst>
          </a:custGeom>
        </p:spPr>
        <p:txBody>
          <a:bodyPr wrap="square">
            <a:noAutofit/>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13136934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18" name="Picture Placeholder 17"/>
          <p:cNvSpPr>
            <a:spLocks noGrp="1"/>
          </p:cNvSpPr>
          <p:nvPr>
            <p:ph type="pic" sz="quarter" idx="15"/>
          </p:nvPr>
        </p:nvSpPr>
        <p:spPr>
          <a:xfrm>
            <a:off x="902213" y="1882362"/>
            <a:ext cx="2176111" cy="2176111"/>
          </a:xfrm>
          <a:custGeom>
            <a:avLst/>
            <a:gdLst>
              <a:gd name="connsiteX0" fmla="*/ 938419 w 1876838"/>
              <a:gd name="connsiteY0" fmla="*/ 0 h 1876838"/>
              <a:gd name="connsiteX1" fmla="*/ 1876838 w 1876838"/>
              <a:gd name="connsiteY1" fmla="*/ 938419 h 1876838"/>
              <a:gd name="connsiteX2" fmla="*/ 938419 w 1876838"/>
              <a:gd name="connsiteY2" fmla="*/ 1876838 h 1876838"/>
              <a:gd name="connsiteX3" fmla="*/ 0 w 1876838"/>
              <a:gd name="connsiteY3" fmla="*/ 938419 h 1876838"/>
              <a:gd name="connsiteX4" fmla="*/ 938419 w 1876838"/>
              <a:gd name="connsiteY4" fmla="*/ 0 h 1876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6838" h="1876838">
                <a:moveTo>
                  <a:pt x="938419" y="0"/>
                </a:moveTo>
                <a:cubicBezTo>
                  <a:pt x="1456694" y="0"/>
                  <a:pt x="1876838" y="420144"/>
                  <a:pt x="1876838" y="938419"/>
                </a:cubicBezTo>
                <a:cubicBezTo>
                  <a:pt x="1876838" y="1456694"/>
                  <a:pt x="1456694" y="1876838"/>
                  <a:pt x="938419" y="1876838"/>
                </a:cubicBezTo>
                <a:cubicBezTo>
                  <a:pt x="420144" y="1876838"/>
                  <a:pt x="0" y="1456694"/>
                  <a:pt x="0" y="938419"/>
                </a:cubicBezTo>
                <a:cubicBezTo>
                  <a:pt x="0" y="420144"/>
                  <a:pt x="420144" y="0"/>
                  <a:pt x="938419" y="0"/>
                </a:cubicBezTo>
                <a:close/>
              </a:path>
            </a:pathLst>
          </a:custGeom>
        </p:spPr>
        <p:txBody>
          <a:bodyPr wrap="square">
            <a:noAutofit/>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145618720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0" y="0"/>
            <a:ext cx="12192000" cy="3829566"/>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23063594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2" y="-1"/>
            <a:ext cx="6962775" cy="3990977"/>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313629436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1" y="0"/>
            <a:ext cx="5311137" cy="6858000"/>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1085352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C17B6BD-A243-49BF-82DB-2A760B2782F8}" type="datetime1">
              <a:rPr lang="en-US" smtClean="0"/>
              <a:pPr/>
              <a:t>1/21/2021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196343812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7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5837549" y="0"/>
            <a:ext cx="6354451" cy="6858000"/>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373020440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8_Title Only">
    <p:spTree>
      <p:nvGrpSpPr>
        <p:cNvPr id="1" name=""/>
        <p:cNvGrpSpPr/>
        <p:nvPr/>
      </p:nvGrpSpPr>
      <p:grpSpPr>
        <a:xfrm>
          <a:off x="0" y="0"/>
          <a:ext cx="0" cy="0"/>
          <a:chOff x="0" y="0"/>
          <a:chExt cx="0" cy="0"/>
        </a:xfrm>
      </p:grpSpPr>
      <p:sp>
        <p:nvSpPr>
          <p:cNvPr id="16" name="Picture Placeholder 6"/>
          <p:cNvSpPr>
            <a:spLocks noGrp="1"/>
          </p:cNvSpPr>
          <p:nvPr>
            <p:ph type="pic" sz="quarter" idx="19"/>
          </p:nvPr>
        </p:nvSpPr>
        <p:spPr>
          <a:xfrm>
            <a:off x="7357465" y="3844999"/>
            <a:ext cx="4024756" cy="2159998"/>
          </a:xfrm>
        </p:spPr>
        <p:txBody>
          <a:bodyPr/>
          <a:lstStyle/>
          <a:p>
            <a:endParaRPr lang="en-US"/>
          </a:p>
        </p:txBody>
      </p:sp>
      <p:sp>
        <p:nvSpPr>
          <p:cNvPr id="15" name="Picture Placeholder 6"/>
          <p:cNvSpPr>
            <a:spLocks noGrp="1"/>
          </p:cNvSpPr>
          <p:nvPr>
            <p:ph type="pic" sz="quarter" idx="18"/>
          </p:nvPr>
        </p:nvSpPr>
        <p:spPr>
          <a:xfrm>
            <a:off x="7357465" y="1616757"/>
            <a:ext cx="1979729" cy="2159998"/>
          </a:xfrm>
        </p:spPr>
        <p:txBody>
          <a:bodyPr/>
          <a:lstStyle/>
          <a:p>
            <a:endParaRPr lang="en-US"/>
          </a:p>
        </p:txBody>
      </p:sp>
      <p:sp>
        <p:nvSpPr>
          <p:cNvPr id="14" name="Picture Placeholder 6"/>
          <p:cNvSpPr>
            <a:spLocks noGrp="1"/>
          </p:cNvSpPr>
          <p:nvPr>
            <p:ph type="pic" sz="quarter" idx="17"/>
          </p:nvPr>
        </p:nvSpPr>
        <p:spPr>
          <a:xfrm>
            <a:off x="4896824" y="1616757"/>
            <a:ext cx="2398349" cy="4388240"/>
          </a:xfrm>
        </p:spPr>
        <p:txBody>
          <a:bodyPr/>
          <a:lstStyle/>
          <a:p>
            <a:endParaRPr lang="en-US"/>
          </a:p>
        </p:txBody>
      </p:sp>
      <p:sp>
        <p:nvSpPr>
          <p:cNvPr id="13" name="Picture Placeholder 6"/>
          <p:cNvSpPr>
            <a:spLocks noGrp="1"/>
          </p:cNvSpPr>
          <p:nvPr>
            <p:ph type="pic" sz="quarter" idx="16"/>
          </p:nvPr>
        </p:nvSpPr>
        <p:spPr>
          <a:xfrm>
            <a:off x="784640" y="3847716"/>
            <a:ext cx="1990042" cy="2157281"/>
          </a:xfrm>
        </p:spPr>
        <p:txBody>
          <a:bodyPr/>
          <a:lstStyle/>
          <a:p>
            <a:endParaRPr lang="en-US"/>
          </a:p>
        </p:txBody>
      </p:sp>
      <p:sp>
        <p:nvSpPr>
          <p:cNvPr id="12" name="Picture Placeholder 6"/>
          <p:cNvSpPr>
            <a:spLocks noGrp="1"/>
          </p:cNvSpPr>
          <p:nvPr>
            <p:ph type="pic" sz="quarter" idx="15"/>
          </p:nvPr>
        </p:nvSpPr>
        <p:spPr>
          <a:xfrm>
            <a:off x="784639" y="1616757"/>
            <a:ext cx="4049893" cy="2159998"/>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44539931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9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615296" y="1693333"/>
            <a:ext cx="3582186" cy="3582186"/>
          </a:xfrm>
        </p:spPr>
        <p:txBody>
          <a:bodyPr/>
          <a:lstStyle/>
          <a:p>
            <a:endParaRPr lang="en-US"/>
          </a:p>
        </p:txBody>
      </p:sp>
      <p:sp>
        <p:nvSpPr>
          <p:cNvPr id="11" name="Picture Placeholder 6"/>
          <p:cNvSpPr>
            <a:spLocks noGrp="1"/>
          </p:cNvSpPr>
          <p:nvPr>
            <p:ph type="pic" sz="quarter" idx="16"/>
          </p:nvPr>
        </p:nvSpPr>
        <p:spPr>
          <a:xfrm>
            <a:off x="4305867" y="1693333"/>
            <a:ext cx="3582186" cy="3582186"/>
          </a:xfrm>
        </p:spPr>
        <p:txBody>
          <a:bodyPr/>
          <a:lstStyle/>
          <a:p>
            <a:endParaRPr lang="en-US"/>
          </a:p>
        </p:txBody>
      </p:sp>
      <p:sp>
        <p:nvSpPr>
          <p:cNvPr id="14" name="Picture Placeholder 6"/>
          <p:cNvSpPr>
            <a:spLocks noGrp="1"/>
          </p:cNvSpPr>
          <p:nvPr>
            <p:ph type="pic" sz="quarter" idx="18"/>
          </p:nvPr>
        </p:nvSpPr>
        <p:spPr>
          <a:xfrm>
            <a:off x="8004033" y="1693333"/>
            <a:ext cx="3574591" cy="3582186"/>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282002688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0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6096000" y="0"/>
            <a:ext cx="6096000" cy="3429000"/>
          </a:xfrm>
        </p:spPr>
        <p:txBody>
          <a:bodyPr/>
          <a:lstStyle/>
          <a:p>
            <a:endParaRPr lang="en-US"/>
          </a:p>
        </p:txBody>
      </p:sp>
      <p:sp>
        <p:nvSpPr>
          <p:cNvPr id="13" name="Picture Placeholder 6"/>
          <p:cNvSpPr>
            <a:spLocks noGrp="1"/>
          </p:cNvSpPr>
          <p:nvPr>
            <p:ph type="pic" sz="quarter" idx="16"/>
          </p:nvPr>
        </p:nvSpPr>
        <p:spPr>
          <a:xfrm>
            <a:off x="0" y="3429000"/>
            <a:ext cx="6096000" cy="3429000"/>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30265365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1_Title Only">
    <p:spTree>
      <p:nvGrpSpPr>
        <p:cNvPr id="1" name=""/>
        <p:cNvGrpSpPr/>
        <p:nvPr/>
      </p:nvGrpSpPr>
      <p:grpSpPr>
        <a:xfrm>
          <a:off x="0" y="0"/>
          <a:ext cx="0" cy="0"/>
          <a:chOff x="0" y="0"/>
          <a:chExt cx="0" cy="0"/>
        </a:xfrm>
      </p:grpSpPr>
      <p:sp>
        <p:nvSpPr>
          <p:cNvPr id="12" name="Picture Placeholder 6"/>
          <p:cNvSpPr>
            <a:spLocks noGrp="1"/>
          </p:cNvSpPr>
          <p:nvPr>
            <p:ph type="pic" sz="quarter" idx="15"/>
          </p:nvPr>
        </p:nvSpPr>
        <p:spPr>
          <a:xfrm>
            <a:off x="114299" y="114300"/>
            <a:ext cx="3317058" cy="3234572"/>
          </a:xfrm>
        </p:spPr>
        <p:txBody>
          <a:bodyPr/>
          <a:lstStyle/>
          <a:p>
            <a:endParaRPr lang="en-US"/>
          </a:p>
        </p:txBody>
      </p:sp>
      <p:sp>
        <p:nvSpPr>
          <p:cNvPr id="13" name="Picture Placeholder 6"/>
          <p:cNvSpPr>
            <a:spLocks noGrp="1"/>
          </p:cNvSpPr>
          <p:nvPr>
            <p:ph type="pic" sz="quarter" idx="16"/>
          </p:nvPr>
        </p:nvSpPr>
        <p:spPr>
          <a:xfrm>
            <a:off x="114300" y="3484851"/>
            <a:ext cx="3317057" cy="3227198"/>
          </a:xfrm>
        </p:spPr>
        <p:txBody>
          <a:bodyPr/>
          <a:lstStyle/>
          <a:p>
            <a:endParaRPr lang="en-US"/>
          </a:p>
        </p:txBody>
      </p:sp>
      <p:sp>
        <p:nvSpPr>
          <p:cNvPr id="14" name="Picture Placeholder 6"/>
          <p:cNvSpPr>
            <a:spLocks noGrp="1"/>
          </p:cNvSpPr>
          <p:nvPr>
            <p:ph type="pic" sz="quarter" idx="17"/>
          </p:nvPr>
        </p:nvSpPr>
        <p:spPr>
          <a:xfrm>
            <a:off x="3556654" y="114300"/>
            <a:ext cx="3317058" cy="3234572"/>
          </a:xfrm>
        </p:spPr>
        <p:txBody>
          <a:bodyPr/>
          <a:lstStyle/>
          <a:p>
            <a:endParaRPr lang="en-US"/>
          </a:p>
        </p:txBody>
      </p:sp>
      <p:sp>
        <p:nvSpPr>
          <p:cNvPr id="15" name="Picture Placeholder 6"/>
          <p:cNvSpPr>
            <a:spLocks noGrp="1"/>
          </p:cNvSpPr>
          <p:nvPr>
            <p:ph type="pic" sz="quarter" idx="18"/>
          </p:nvPr>
        </p:nvSpPr>
        <p:spPr>
          <a:xfrm>
            <a:off x="3556654" y="3477477"/>
            <a:ext cx="3317058" cy="3234572"/>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143280120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2_Title Only">
    <p:spTree>
      <p:nvGrpSpPr>
        <p:cNvPr id="1" name=""/>
        <p:cNvGrpSpPr/>
        <p:nvPr/>
      </p:nvGrpSpPr>
      <p:grpSpPr>
        <a:xfrm>
          <a:off x="0" y="0"/>
          <a:ext cx="0" cy="0"/>
          <a:chOff x="0" y="0"/>
          <a:chExt cx="0" cy="0"/>
        </a:xfrm>
      </p:grpSpPr>
      <p:sp>
        <p:nvSpPr>
          <p:cNvPr id="13" name="Picture Placeholder 6"/>
          <p:cNvSpPr>
            <a:spLocks noGrp="1"/>
          </p:cNvSpPr>
          <p:nvPr>
            <p:ph type="pic" sz="quarter" idx="16"/>
          </p:nvPr>
        </p:nvSpPr>
        <p:spPr>
          <a:xfrm>
            <a:off x="5049448" y="2078323"/>
            <a:ext cx="2093101" cy="3719161"/>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378649826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3_Title Only">
    <p:spTree>
      <p:nvGrpSpPr>
        <p:cNvPr id="1" name=""/>
        <p:cNvGrpSpPr/>
        <p:nvPr/>
      </p:nvGrpSpPr>
      <p:grpSpPr>
        <a:xfrm>
          <a:off x="0" y="0"/>
          <a:ext cx="0" cy="0"/>
          <a:chOff x="0" y="0"/>
          <a:chExt cx="0" cy="0"/>
        </a:xfrm>
      </p:grpSpPr>
      <p:sp>
        <p:nvSpPr>
          <p:cNvPr id="13" name="Picture Placeholder 6"/>
          <p:cNvSpPr>
            <a:spLocks noGrp="1"/>
          </p:cNvSpPr>
          <p:nvPr>
            <p:ph type="pic" sz="quarter" idx="16"/>
          </p:nvPr>
        </p:nvSpPr>
        <p:spPr>
          <a:xfrm>
            <a:off x="6343294" y="2224726"/>
            <a:ext cx="4671168" cy="2938835"/>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286761144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4_Title Only">
    <p:spTree>
      <p:nvGrpSpPr>
        <p:cNvPr id="1" name=""/>
        <p:cNvGrpSpPr/>
        <p:nvPr/>
      </p:nvGrpSpPr>
      <p:grpSpPr>
        <a:xfrm>
          <a:off x="0" y="0"/>
          <a:ext cx="0" cy="0"/>
          <a:chOff x="0" y="0"/>
          <a:chExt cx="0" cy="0"/>
        </a:xfrm>
      </p:grpSpPr>
      <p:sp>
        <p:nvSpPr>
          <p:cNvPr id="8" name="Picture Placeholder 7"/>
          <p:cNvSpPr>
            <a:spLocks noGrp="1"/>
          </p:cNvSpPr>
          <p:nvPr>
            <p:ph type="pic" sz="quarter" idx="16"/>
          </p:nvPr>
        </p:nvSpPr>
        <p:spPr>
          <a:xfrm>
            <a:off x="6958608" y="956749"/>
            <a:ext cx="3420860" cy="4416605"/>
          </a:xfrm>
          <a:custGeom>
            <a:avLst/>
            <a:gdLst>
              <a:gd name="connsiteX0" fmla="*/ 2054792 w 3420860"/>
              <a:gd name="connsiteY0" fmla="*/ 0 h 4416605"/>
              <a:gd name="connsiteX1" fmla="*/ 3420860 w 3420860"/>
              <a:gd name="connsiteY1" fmla="*/ 3646917 h 4416605"/>
              <a:gd name="connsiteX2" fmla="*/ 1366068 w 3420860"/>
              <a:gd name="connsiteY2" fmla="*/ 4416605 h 4416605"/>
              <a:gd name="connsiteX3" fmla="*/ 0 w 3420860"/>
              <a:gd name="connsiteY3" fmla="*/ 769688 h 4416605"/>
            </a:gdLst>
            <a:ahLst/>
            <a:cxnLst>
              <a:cxn ang="0">
                <a:pos x="connsiteX0" y="connsiteY0"/>
              </a:cxn>
              <a:cxn ang="0">
                <a:pos x="connsiteX1" y="connsiteY1"/>
              </a:cxn>
              <a:cxn ang="0">
                <a:pos x="connsiteX2" y="connsiteY2"/>
              </a:cxn>
              <a:cxn ang="0">
                <a:pos x="connsiteX3" y="connsiteY3"/>
              </a:cxn>
            </a:cxnLst>
            <a:rect l="l" t="t" r="r" b="b"/>
            <a:pathLst>
              <a:path w="3420860" h="4416605">
                <a:moveTo>
                  <a:pt x="2054792" y="0"/>
                </a:moveTo>
                <a:lnTo>
                  <a:pt x="3420860" y="3646917"/>
                </a:lnTo>
                <a:lnTo>
                  <a:pt x="1366068" y="4416605"/>
                </a:lnTo>
                <a:lnTo>
                  <a:pt x="0" y="769688"/>
                </a:lnTo>
                <a:close/>
              </a:path>
            </a:pathLst>
          </a:custGeom>
        </p:spPr>
        <p:txBody>
          <a:bodyPr wrap="square">
            <a:noAutofit/>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345234472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5_Title Only">
    <p:spTree>
      <p:nvGrpSpPr>
        <p:cNvPr id="1" name=""/>
        <p:cNvGrpSpPr/>
        <p:nvPr/>
      </p:nvGrpSpPr>
      <p:grpSpPr>
        <a:xfrm>
          <a:off x="0" y="0"/>
          <a:ext cx="0" cy="0"/>
          <a:chOff x="0" y="0"/>
          <a:chExt cx="0" cy="0"/>
        </a:xfrm>
      </p:grpSpPr>
      <p:sp>
        <p:nvSpPr>
          <p:cNvPr id="13" name="Picture Placeholder 6"/>
          <p:cNvSpPr>
            <a:spLocks noGrp="1"/>
          </p:cNvSpPr>
          <p:nvPr>
            <p:ph type="pic" sz="quarter" idx="16"/>
          </p:nvPr>
        </p:nvSpPr>
        <p:spPr>
          <a:xfrm>
            <a:off x="6600134" y="2089005"/>
            <a:ext cx="2034531" cy="3568337"/>
          </a:xfrm>
        </p:spPr>
        <p:txBody>
          <a:bodyPr/>
          <a:lstStyle/>
          <a:p>
            <a:endParaRPr lang="en-US"/>
          </a:p>
        </p:txBody>
      </p:sp>
      <p:sp>
        <p:nvSpPr>
          <p:cNvPr id="9" name="Picture Placeholder 6"/>
          <p:cNvSpPr>
            <a:spLocks noGrp="1"/>
          </p:cNvSpPr>
          <p:nvPr>
            <p:ph type="pic" sz="quarter" idx="17"/>
          </p:nvPr>
        </p:nvSpPr>
        <p:spPr>
          <a:xfrm>
            <a:off x="1117706" y="2164511"/>
            <a:ext cx="2034531" cy="3568337"/>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61689284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6_Title Only">
    <p:spTree>
      <p:nvGrpSpPr>
        <p:cNvPr id="1" name=""/>
        <p:cNvGrpSpPr/>
        <p:nvPr/>
      </p:nvGrpSpPr>
      <p:grpSpPr>
        <a:xfrm>
          <a:off x="0" y="0"/>
          <a:ext cx="0" cy="0"/>
          <a:chOff x="0" y="0"/>
          <a:chExt cx="0" cy="0"/>
        </a:xfrm>
      </p:grpSpPr>
      <p:sp>
        <p:nvSpPr>
          <p:cNvPr id="13" name="Picture Placeholder 6"/>
          <p:cNvSpPr>
            <a:spLocks noGrp="1"/>
          </p:cNvSpPr>
          <p:nvPr>
            <p:ph type="pic" sz="quarter" idx="16"/>
          </p:nvPr>
        </p:nvSpPr>
        <p:spPr>
          <a:xfrm>
            <a:off x="0" y="1"/>
            <a:ext cx="12191686" cy="3429000"/>
          </a:xfrm>
        </p:spPr>
        <p:txBody>
          <a:bodyPr/>
          <a:lstStyle/>
          <a:p>
            <a:endParaRPr lang="en-US"/>
          </a:p>
        </p:txBody>
      </p:sp>
      <p:sp>
        <p:nvSpPr>
          <p:cNvPr id="2" name="Title 1"/>
          <p:cNvSpPr>
            <a:spLocks noGrp="1"/>
          </p:cNvSpPr>
          <p:nvPr>
            <p:ph type="title" hasCustomPrompt="1"/>
          </p:nvPr>
        </p:nvSpPr>
        <p:spPr/>
        <p:txBody>
          <a:bodyPr/>
          <a:lstStyle>
            <a:lvl1pPr>
              <a:defRPr sz="4000" b="0"/>
            </a:lvl1pPr>
          </a:lstStyle>
          <a:p>
            <a:r>
              <a:rPr lang="en-US"/>
              <a:t>CLICK TO EDIT MASTER TITLE STYLE</a:t>
            </a:r>
          </a:p>
        </p:txBody>
      </p:sp>
      <p:sp>
        <p:nvSpPr>
          <p:cNvPr id="3" name="Date Placeholder 2"/>
          <p:cNvSpPr>
            <a:spLocks noGrp="1"/>
          </p:cNvSpPr>
          <p:nvPr>
            <p:ph type="dt" sz="half" idx="10"/>
          </p:nvPr>
        </p:nvSpPr>
        <p:spPr/>
        <p:txBody>
          <a:bodyPr/>
          <a:lstStyle/>
          <a:p>
            <a:fld id="{F68C8532-35DB-409E-A833-97770FF9303E}" type="datetime1">
              <a:rPr lang="en-US" smtClean="0"/>
              <a:pPr/>
              <a:t>1/21/2021</a:t>
            </a:fld>
            <a:endParaRPr lang="en-US"/>
          </a:p>
        </p:txBody>
      </p:sp>
      <p:sp>
        <p:nvSpPr>
          <p:cNvPr id="4" name="Footer Placeholder 3"/>
          <p:cNvSpPr>
            <a:spLocks noGrp="1"/>
          </p:cNvSpPr>
          <p:nvPr>
            <p:ph type="ftr" sz="quarter" idx="11"/>
          </p:nvPr>
        </p:nvSpPr>
        <p:spPr/>
        <p:txBody>
          <a:bodyPr/>
          <a:lstStyle>
            <a:lvl1pPr>
              <a:defRPr>
                <a:solidFill>
                  <a:schemeClr val="bg2">
                    <a:lumMod val="75000"/>
                  </a:schemeClr>
                </a:solidFill>
              </a:defRPr>
            </a:lvl1pPr>
          </a:lstStyle>
          <a:p>
            <a:endParaRPr lang="en-US"/>
          </a:p>
        </p:txBody>
      </p:sp>
      <p:sp>
        <p:nvSpPr>
          <p:cNvPr id="5" name="Slide Number Placeholder 4"/>
          <p:cNvSpPr>
            <a:spLocks noGrp="1"/>
          </p:cNvSpPr>
          <p:nvPr>
            <p:ph type="sldNum" sz="quarter" idx="12"/>
          </p:nvPr>
        </p:nvSpPr>
        <p:spPr>
          <a:xfrm>
            <a:off x="11324315" y="6229736"/>
            <a:ext cx="494790" cy="365125"/>
          </a:xfrm>
        </p:spPr>
        <p:txBody>
          <a:bodyPr/>
          <a:lstStyle>
            <a:lvl1pPr algn="ctr">
              <a:defRPr/>
            </a:lvl1pPr>
          </a:lstStyle>
          <a:p>
            <a:fld id="{6FAC12D6-6874-44D7-A628-78DA8109D10F}" type="slidenum">
              <a:rPr lang="en-US" smtClean="0"/>
              <a:pPr/>
              <a:t>‹#›</a:t>
            </a:fld>
            <a:endParaRPr lang="en-US"/>
          </a:p>
        </p:txBody>
      </p:sp>
    </p:spTree>
    <p:extLst>
      <p:ext uri="{BB962C8B-B14F-4D97-AF65-F5344CB8AC3E}">
        <p14:creationId xmlns:p14="http://schemas.microsoft.com/office/powerpoint/2010/main" xmlns="" val="3123885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AC1F63F-894D-4F55-943E-47C8396BDE82}" type="datetime1">
              <a:rPr lang="en-US" smtClean="0"/>
              <a:pPr/>
              <a:t>1/21/2021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126765864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0"/>
            <a:ext cx="12192000" cy="6858000"/>
          </a:xfrm>
          <a:prstGeom prst="rect">
            <a:avLst/>
          </a:prstGeom>
        </p:spPr>
        <p:txBody>
          <a:bodyPr/>
          <a:lstStyle/>
          <a:p>
            <a:endParaRPr lang="id-ID"/>
          </a:p>
        </p:txBody>
      </p:sp>
    </p:spTree>
    <p:extLst>
      <p:ext uri="{BB962C8B-B14F-4D97-AF65-F5344CB8AC3E}">
        <p14:creationId xmlns:p14="http://schemas.microsoft.com/office/powerpoint/2010/main" xmlns="" val="21383107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7048501" y="2124223"/>
            <a:ext cx="2292448" cy="4733778"/>
          </a:xfrm>
          <a:prstGeom prst="rect">
            <a:avLst/>
          </a:prstGeom>
        </p:spPr>
        <p:txBody>
          <a:bodyPr/>
          <a:lstStyle/>
          <a:p>
            <a:endParaRPr lang="id-ID"/>
          </a:p>
        </p:txBody>
      </p:sp>
      <p:sp>
        <p:nvSpPr>
          <p:cNvPr id="3" name="Picture Placeholder 5"/>
          <p:cNvSpPr>
            <a:spLocks noGrp="1"/>
          </p:cNvSpPr>
          <p:nvPr>
            <p:ph type="pic" sz="quarter" idx="11"/>
          </p:nvPr>
        </p:nvSpPr>
        <p:spPr>
          <a:xfrm>
            <a:off x="9604131" y="0"/>
            <a:ext cx="2587869" cy="2954215"/>
          </a:xfrm>
          <a:prstGeom prst="rect">
            <a:avLst/>
          </a:prstGeom>
        </p:spPr>
        <p:txBody>
          <a:bodyPr/>
          <a:lstStyle/>
          <a:p>
            <a:endParaRPr lang="id-ID"/>
          </a:p>
        </p:txBody>
      </p:sp>
      <p:sp>
        <p:nvSpPr>
          <p:cNvPr id="4" name="Picture Placeholder 5"/>
          <p:cNvSpPr>
            <a:spLocks noGrp="1"/>
          </p:cNvSpPr>
          <p:nvPr>
            <p:ph type="pic" sz="quarter" idx="12"/>
          </p:nvPr>
        </p:nvSpPr>
        <p:spPr>
          <a:xfrm>
            <a:off x="9604130" y="3221503"/>
            <a:ext cx="2587869" cy="3636498"/>
          </a:xfrm>
          <a:prstGeom prst="rect">
            <a:avLst/>
          </a:prstGeom>
        </p:spPr>
        <p:txBody>
          <a:bodyPr/>
          <a:lstStyle/>
          <a:p>
            <a:endParaRPr lang="id-ID"/>
          </a:p>
        </p:txBody>
      </p:sp>
      <p:sp>
        <p:nvSpPr>
          <p:cNvPr id="5" name="Picture Placeholder 4"/>
          <p:cNvSpPr>
            <a:spLocks noGrp="1"/>
          </p:cNvSpPr>
          <p:nvPr>
            <p:ph type="pic" sz="quarter" idx="13"/>
          </p:nvPr>
        </p:nvSpPr>
        <p:spPr>
          <a:xfrm>
            <a:off x="7048501" y="0"/>
            <a:ext cx="2292448" cy="1913206"/>
          </a:xfrm>
          <a:prstGeom prst="rect">
            <a:avLst/>
          </a:prstGeom>
        </p:spPr>
        <p:txBody>
          <a:bodyPr/>
          <a:lstStyle/>
          <a:p>
            <a:endParaRPr lang="id-ID"/>
          </a:p>
        </p:txBody>
      </p:sp>
    </p:spTree>
    <p:extLst>
      <p:ext uri="{BB962C8B-B14F-4D97-AF65-F5344CB8AC3E}">
        <p14:creationId xmlns:p14="http://schemas.microsoft.com/office/powerpoint/2010/main" xmlns="" val="71479569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727936" y="3545058"/>
            <a:ext cx="2555045" cy="3312942"/>
          </a:xfrm>
          <a:prstGeom prst="rect">
            <a:avLst/>
          </a:prstGeom>
        </p:spPr>
        <p:txBody>
          <a:bodyPr/>
          <a:lstStyle/>
          <a:p>
            <a:endParaRPr lang="id-ID"/>
          </a:p>
        </p:txBody>
      </p:sp>
      <p:sp>
        <p:nvSpPr>
          <p:cNvPr id="3" name="Picture Placeholder 5"/>
          <p:cNvSpPr>
            <a:spLocks noGrp="1"/>
          </p:cNvSpPr>
          <p:nvPr>
            <p:ph type="pic" sz="quarter" idx="11"/>
          </p:nvPr>
        </p:nvSpPr>
        <p:spPr>
          <a:xfrm>
            <a:off x="3727935" y="0"/>
            <a:ext cx="2555045" cy="3312942"/>
          </a:xfrm>
          <a:prstGeom prst="rect">
            <a:avLst/>
          </a:prstGeom>
        </p:spPr>
        <p:txBody>
          <a:bodyPr/>
          <a:lstStyle/>
          <a:p>
            <a:endParaRPr lang="id-ID"/>
          </a:p>
        </p:txBody>
      </p:sp>
      <p:sp>
        <p:nvSpPr>
          <p:cNvPr id="4" name="Picture Placeholder 5"/>
          <p:cNvSpPr>
            <a:spLocks noGrp="1"/>
          </p:cNvSpPr>
          <p:nvPr>
            <p:ph type="pic" sz="quarter" idx="12"/>
          </p:nvPr>
        </p:nvSpPr>
        <p:spPr>
          <a:xfrm>
            <a:off x="900331" y="1784253"/>
            <a:ext cx="2555045" cy="3312942"/>
          </a:xfrm>
          <a:prstGeom prst="rect">
            <a:avLst/>
          </a:prstGeom>
        </p:spPr>
        <p:txBody>
          <a:bodyPr/>
          <a:lstStyle/>
          <a:p>
            <a:endParaRPr lang="id-ID"/>
          </a:p>
        </p:txBody>
      </p:sp>
    </p:spTree>
    <p:extLst>
      <p:ext uri="{BB962C8B-B14F-4D97-AF65-F5344CB8AC3E}">
        <p14:creationId xmlns:p14="http://schemas.microsoft.com/office/powerpoint/2010/main" xmlns="" val="364903830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6800850" cy="6858000"/>
          </a:xfrm>
          <a:prstGeom prst="rect">
            <a:avLst/>
          </a:prstGeom>
        </p:spPr>
        <p:txBody>
          <a:bodyPr/>
          <a:lstStyle/>
          <a:p>
            <a:endParaRPr lang="id-ID"/>
          </a:p>
        </p:txBody>
      </p:sp>
    </p:spTree>
    <p:extLst>
      <p:ext uri="{BB962C8B-B14F-4D97-AF65-F5344CB8AC3E}">
        <p14:creationId xmlns:p14="http://schemas.microsoft.com/office/powerpoint/2010/main" xmlns="" val="119220659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About">
    <p:spTree>
      <p:nvGrpSpPr>
        <p:cNvPr id="1" name=""/>
        <p:cNvGrpSpPr/>
        <p:nvPr/>
      </p:nvGrpSpPr>
      <p:grpSpPr>
        <a:xfrm>
          <a:off x="0" y="0"/>
          <a:ext cx="0" cy="0"/>
          <a:chOff x="0" y="0"/>
          <a:chExt cx="0" cy="0"/>
        </a:xfrm>
      </p:grpSpPr>
      <p:sp>
        <p:nvSpPr>
          <p:cNvPr id="8" name="Picture Placeholder 7"/>
          <p:cNvSpPr>
            <a:spLocks noGrp="1"/>
          </p:cNvSpPr>
          <p:nvPr>
            <p:ph type="pic" sz="quarter" idx="14"/>
          </p:nvPr>
        </p:nvSpPr>
        <p:spPr>
          <a:xfrm>
            <a:off x="689316" y="576775"/>
            <a:ext cx="2715065" cy="2844312"/>
          </a:xfrm>
          <a:prstGeom prst="rect">
            <a:avLst/>
          </a:prstGeom>
        </p:spPr>
        <p:txBody>
          <a:bodyPr/>
          <a:lstStyle/>
          <a:p>
            <a:endParaRPr lang="id-ID"/>
          </a:p>
        </p:txBody>
      </p:sp>
      <p:sp>
        <p:nvSpPr>
          <p:cNvPr id="3" name="Picture Placeholder 7"/>
          <p:cNvSpPr>
            <a:spLocks noGrp="1"/>
          </p:cNvSpPr>
          <p:nvPr>
            <p:ph type="pic" sz="quarter" idx="15"/>
          </p:nvPr>
        </p:nvSpPr>
        <p:spPr>
          <a:xfrm>
            <a:off x="689316" y="3605725"/>
            <a:ext cx="2715065" cy="2844312"/>
          </a:xfrm>
          <a:prstGeom prst="rect">
            <a:avLst/>
          </a:prstGeom>
        </p:spPr>
        <p:txBody>
          <a:bodyPr/>
          <a:lstStyle/>
          <a:p>
            <a:endParaRPr lang="id-ID"/>
          </a:p>
        </p:txBody>
      </p:sp>
      <p:sp>
        <p:nvSpPr>
          <p:cNvPr id="4" name="Picture Placeholder 3"/>
          <p:cNvSpPr>
            <a:spLocks noGrp="1"/>
          </p:cNvSpPr>
          <p:nvPr>
            <p:ph type="pic" sz="quarter" idx="16"/>
          </p:nvPr>
        </p:nvSpPr>
        <p:spPr>
          <a:xfrm>
            <a:off x="3587261" y="576775"/>
            <a:ext cx="3137096" cy="5873750"/>
          </a:xfrm>
          <a:prstGeom prst="rect">
            <a:avLst/>
          </a:prstGeom>
        </p:spPr>
        <p:txBody>
          <a:bodyPr/>
          <a:lstStyle/>
          <a:p>
            <a:endParaRPr lang="id-ID"/>
          </a:p>
        </p:txBody>
      </p:sp>
    </p:spTree>
    <p:extLst>
      <p:ext uri="{BB962C8B-B14F-4D97-AF65-F5344CB8AC3E}">
        <p14:creationId xmlns:p14="http://schemas.microsoft.com/office/powerpoint/2010/main" xmlns="" val="251022204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mpany Slide">
    <p:spTree>
      <p:nvGrpSpPr>
        <p:cNvPr id="1" name=""/>
        <p:cNvGrpSpPr/>
        <p:nvPr/>
      </p:nvGrpSpPr>
      <p:grpSpPr>
        <a:xfrm>
          <a:off x="0" y="0"/>
          <a:ext cx="0" cy="0"/>
          <a:chOff x="0" y="0"/>
          <a:chExt cx="0" cy="0"/>
        </a:xfrm>
      </p:grpSpPr>
      <p:sp>
        <p:nvSpPr>
          <p:cNvPr id="3" name="Picture Placeholder 7"/>
          <p:cNvSpPr>
            <a:spLocks noGrp="1"/>
          </p:cNvSpPr>
          <p:nvPr>
            <p:ph type="pic" sz="quarter" idx="15"/>
          </p:nvPr>
        </p:nvSpPr>
        <p:spPr>
          <a:xfrm>
            <a:off x="4168726" y="0"/>
            <a:ext cx="3854548" cy="2962656"/>
          </a:xfrm>
          <a:custGeom>
            <a:avLst/>
            <a:gdLst>
              <a:gd name="connsiteX0" fmla="*/ 0 w 12198096"/>
              <a:gd name="connsiteY0" fmla="*/ 0 h 2962656"/>
              <a:gd name="connsiteX1" fmla="*/ 12198096 w 12198096"/>
              <a:gd name="connsiteY1" fmla="*/ 0 h 2962656"/>
              <a:gd name="connsiteX2" fmla="*/ 12198096 w 12198096"/>
              <a:gd name="connsiteY2" fmla="*/ 2962656 h 2962656"/>
              <a:gd name="connsiteX3" fmla="*/ 0 w 12198096"/>
              <a:gd name="connsiteY3" fmla="*/ 2962656 h 2962656"/>
            </a:gdLst>
            <a:ahLst/>
            <a:cxnLst>
              <a:cxn ang="0">
                <a:pos x="connsiteX0" y="connsiteY0"/>
              </a:cxn>
              <a:cxn ang="0">
                <a:pos x="connsiteX1" y="connsiteY1"/>
              </a:cxn>
              <a:cxn ang="0">
                <a:pos x="connsiteX2" y="connsiteY2"/>
              </a:cxn>
              <a:cxn ang="0">
                <a:pos x="connsiteX3" y="connsiteY3"/>
              </a:cxn>
            </a:cxnLst>
            <a:rect l="l" t="t" r="r" b="b"/>
            <a:pathLst>
              <a:path w="12198096" h="2962656">
                <a:moveTo>
                  <a:pt x="0" y="0"/>
                </a:moveTo>
                <a:lnTo>
                  <a:pt x="12198096" y="0"/>
                </a:lnTo>
                <a:lnTo>
                  <a:pt x="12198096" y="2962656"/>
                </a:lnTo>
                <a:lnTo>
                  <a:pt x="0" y="2962656"/>
                </a:lnTo>
                <a:close/>
              </a:path>
            </a:pathLst>
          </a:custGeom>
        </p:spPr>
        <p:txBody>
          <a:bodyPr wrap="square">
            <a:noAutofit/>
          </a:bodyPr>
          <a:lstStyle/>
          <a:p>
            <a:endParaRPr lang="id-ID"/>
          </a:p>
        </p:txBody>
      </p:sp>
      <p:sp>
        <p:nvSpPr>
          <p:cNvPr id="4" name="Picture Placeholder 7"/>
          <p:cNvSpPr>
            <a:spLocks noGrp="1"/>
          </p:cNvSpPr>
          <p:nvPr>
            <p:ph type="pic" sz="quarter" idx="16"/>
          </p:nvPr>
        </p:nvSpPr>
        <p:spPr>
          <a:xfrm>
            <a:off x="8337452" y="0"/>
            <a:ext cx="3854548" cy="2962656"/>
          </a:xfrm>
          <a:custGeom>
            <a:avLst/>
            <a:gdLst>
              <a:gd name="connsiteX0" fmla="*/ 0 w 12198096"/>
              <a:gd name="connsiteY0" fmla="*/ 0 h 2962656"/>
              <a:gd name="connsiteX1" fmla="*/ 12198096 w 12198096"/>
              <a:gd name="connsiteY1" fmla="*/ 0 h 2962656"/>
              <a:gd name="connsiteX2" fmla="*/ 12198096 w 12198096"/>
              <a:gd name="connsiteY2" fmla="*/ 2962656 h 2962656"/>
              <a:gd name="connsiteX3" fmla="*/ 0 w 12198096"/>
              <a:gd name="connsiteY3" fmla="*/ 2962656 h 2962656"/>
            </a:gdLst>
            <a:ahLst/>
            <a:cxnLst>
              <a:cxn ang="0">
                <a:pos x="connsiteX0" y="connsiteY0"/>
              </a:cxn>
              <a:cxn ang="0">
                <a:pos x="connsiteX1" y="connsiteY1"/>
              </a:cxn>
              <a:cxn ang="0">
                <a:pos x="connsiteX2" y="connsiteY2"/>
              </a:cxn>
              <a:cxn ang="0">
                <a:pos x="connsiteX3" y="connsiteY3"/>
              </a:cxn>
            </a:cxnLst>
            <a:rect l="l" t="t" r="r" b="b"/>
            <a:pathLst>
              <a:path w="12198096" h="2962656">
                <a:moveTo>
                  <a:pt x="0" y="0"/>
                </a:moveTo>
                <a:lnTo>
                  <a:pt x="12198096" y="0"/>
                </a:lnTo>
                <a:lnTo>
                  <a:pt x="12198096" y="2962656"/>
                </a:lnTo>
                <a:lnTo>
                  <a:pt x="0" y="2962656"/>
                </a:lnTo>
                <a:close/>
              </a:path>
            </a:pathLst>
          </a:custGeom>
        </p:spPr>
        <p:txBody>
          <a:bodyPr wrap="square">
            <a:noAutofit/>
          </a:bodyPr>
          <a:lstStyle/>
          <a:p>
            <a:endParaRPr lang="id-ID"/>
          </a:p>
        </p:txBody>
      </p:sp>
      <p:sp>
        <p:nvSpPr>
          <p:cNvPr id="5" name="Picture Placeholder 7"/>
          <p:cNvSpPr>
            <a:spLocks noGrp="1"/>
          </p:cNvSpPr>
          <p:nvPr>
            <p:ph type="pic" sz="quarter" idx="17"/>
          </p:nvPr>
        </p:nvSpPr>
        <p:spPr>
          <a:xfrm>
            <a:off x="0" y="0"/>
            <a:ext cx="3854548" cy="2962656"/>
          </a:xfrm>
          <a:custGeom>
            <a:avLst/>
            <a:gdLst>
              <a:gd name="connsiteX0" fmla="*/ 0 w 12198096"/>
              <a:gd name="connsiteY0" fmla="*/ 0 h 2962656"/>
              <a:gd name="connsiteX1" fmla="*/ 12198096 w 12198096"/>
              <a:gd name="connsiteY1" fmla="*/ 0 h 2962656"/>
              <a:gd name="connsiteX2" fmla="*/ 12198096 w 12198096"/>
              <a:gd name="connsiteY2" fmla="*/ 2962656 h 2962656"/>
              <a:gd name="connsiteX3" fmla="*/ 0 w 12198096"/>
              <a:gd name="connsiteY3" fmla="*/ 2962656 h 2962656"/>
            </a:gdLst>
            <a:ahLst/>
            <a:cxnLst>
              <a:cxn ang="0">
                <a:pos x="connsiteX0" y="connsiteY0"/>
              </a:cxn>
              <a:cxn ang="0">
                <a:pos x="connsiteX1" y="connsiteY1"/>
              </a:cxn>
              <a:cxn ang="0">
                <a:pos x="connsiteX2" y="connsiteY2"/>
              </a:cxn>
              <a:cxn ang="0">
                <a:pos x="connsiteX3" y="connsiteY3"/>
              </a:cxn>
            </a:cxnLst>
            <a:rect l="l" t="t" r="r" b="b"/>
            <a:pathLst>
              <a:path w="12198096" h="2962656">
                <a:moveTo>
                  <a:pt x="0" y="0"/>
                </a:moveTo>
                <a:lnTo>
                  <a:pt x="12198096" y="0"/>
                </a:lnTo>
                <a:lnTo>
                  <a:pt x="12198096" y="2962656"/>
                </a:lnTo>
                <a:lnTo>
                  <a:pt x="0" y="2962656"/>
                </a:lnTo>
                <a:close/>
              </a:path>
            </a:pathLst>
          </a:custGeom>
        </p:spPr>
        <p:txBody>
          <a:bodyPr wrap="square">
            <a:noAutofit/>
          </a:bodyPr>
          <a:lstStyle/>
          <a:p>
            <a:endParaRPr lang="id-ID"/>
          </a:p>
        </p:txBody>
      </p:sp>
    </p:spTree>
    <p:extLst>
      <p:ext uri="{BB962C8B-B14F-4D97-AF65-F5344CB8AC3E}">
        <p14:creationId xmlns:p14="http://schemas.microsoft.com/office/powerpoint/2010/main" xmlns="" val="298495612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Leader Slide">
    <p:spTree>
      <p:nvGrpSpPr>
        <p:cNvPr id="1" name=""/>
        <p:cNvGrpSpPr/>
        <p:nvPr/>
      </p:nvGrpSpPr>
      <p:grpSpPr>
        <a:xfrm>
          <a:off x="0" y="0"/>
          <a:ext cx="0" cy="0"/>
          <a:chOff x="0" y="0"/>
          <a:chExt cx="0" cy="0"/>
        </a:xfrm>
      </p:grpSpPr>
      <p:sp>
        <p:nvSpPr>
          <p:cNvPr id="6" name="Picture Placeholder 5"/>
          <p:cNvSpPr>
            <a:spLocks noGrp="1"/>
          </p:cNvSpPr>
          <p:nvPr>
            <p:ph type="pic" sz="quarter" idx="14"/>
          </p:nvPr>
        </p:nvSpPr>
        <p:spPr>
          <a:xfrm>
            <a:off x="-1" y="3418449"/>
            <a:ext cx="6128826" cy="3439551"/>
          </a:xfrm>
          <a:prstGeom prst="rect">
            <a:avLst/>
          </a:prstGeom>
        </p:spPr>
        <p:txBody>
          <a:bodyPr/>
          <a:lstStyle/>
          <a:p>
            <a:endParaRPr lang="id-ID"/>
          </a:p>
        </p:txBody>
      </p:sp>
      <p:sp>
        <p:nvSpPr>
          <p:cNvPr id="3" name="Picture Placeholder 5"/>
          <p:cNvSpPr>
            <a:spLocks noGrp="1"/>
          </p:cNvSpPr>
          <p:nvPr>
            <p:ph type="pic" sz="quarter" idx="15"/>
          </p:nvPr>
        </p:nvSpPr>
        <p:spPr>
          <a:xfrm>
            <a:off x="6128825" y="-1"/>
            <a:ext cx="6063175" cy="3418449"/>
          </a:xfrm>
          <a:prstGeom prst="rect">
            <a:avLst/>
          </a:prstGeom>
        </p:spPr>
        <p:txBody>
          <a:bodyPr/>
          <a:lstStyle/>
          <a:p>
            <a:endParaRPr lang="id-ID"/>
          </a:p>
        </p:txBody>
      </p:sp>
    </p:spTree>
    <p:extLst>
      <p:ext uri="{BB962C8B-B14F-4D97-AF65-F5344CB8AC3E}">
        <p14:creationId xmlns:p14="http://schemas.microsoft.com/office/powerpoint/2010/main" xmlns="" val="3262244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tatistic Analysis">
    <p:spTree>
      <p:nvGrpSpPr>
        <p:cNvPr id="1" name=""/>
        <p:cNvGrpSpPr/>
        <p:nvPr/>
      </p:nvGrpSpPr>
      <p:grpSpPr>
        <a:xfrm>
          <a:off x="0" y="0"/>
          <a:ext cx="0" cy="0"/>
          <a:chOff x="0" y="0"/>
          <a:chExt cx="0" cy="0"/>
        </a:xfrm>
      </p:grpSpPr>
      <p:sp>
        <p:nvSpPr>
          <p:cNvPr id="8" name="Picture Placeholder 7"/>
          <p:cNvSpPr>
            <a:spLocks noGrp="1"/>
          </p:cNvSpPr>
          <p:nvPr>
            <p:ph type="pic" sz="quarter" idx="13"/>
          </p:nvPr>
        </p:nvSpPr>
        <p:spPr>
          <a:xfrm>
            <a:off x="1530351" y="2139953"/>
            <a:ext cx="9089136" cy="2276856"/>
          </a:xfrm>
          <a:prstGeom prst="rect">
            <a:avLst/>
          </a:prstGeom>
          <a:solidFill>
            <a:schemeClr val="bg1">
              <a:lumMod val="50000"/>
            </a:schemeClr>
          </a:solidFill>
        </p:spPr>
        <p:txBody>
          <a:bodyPr/>
          <a:lstStyle/>
          <a:p>
            <a:endParaRPr lang="en-US" dirty="0"/>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20269928-9221-4293-B59A-7EBC4D93E2DF}" type="datetimeFigureOut">
              <a:rPr lang="en-US" smtClean="0"/>
              <a:pPr/>
              <a:t>1/21/2021</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226A6F1E-40CC-4F6A-9CE7-7280319160EC}" type="slidenum">
              <a:rPr lang="en-US" smtClean="0"/>
              <a:pPr/>
              <a:t>‹#›</a:t>
            </a:fld>
            <a:endParaRPr lang="en-US"/>
          </a:p>
        </p:txBody>
      </p:sp>
    </p:spTree>
    <p:extLst>
      <p:ext uri="{BB962C8B-B14F-4D97-AF65-F5344CB8AC3E}">
        <p14:creationId xmlns:p14="http://schemas.microsoft.com/office/powerpoint/2010/main" xmlns="" val="298047799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16" name="Picture Placeholder 15"/>
          <p:cNvSpPr>
            <a:spLocks noGrp="1"/>
          </p:cNvSpPr>
          <p:nvPr>
            <p:ph type="pic" sz="quarter" idx="31"/>
          </p:nvPr>
        </p:nvSpPr>
        <p:spPr>
          <a:xfrm>
            <a:off x="347472" y="559143"/>
            <a:ext cx="3657600" cy="2531527"/>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8" name="Picture Placeholder 15"/>
          <p:cNvSpPr>
            <a:spLocks noGrp="1"/>
          </p:cNvSpPr>
          <p:nvPr>
            <p:ph type="pic" sz="quarter" idx="32"/>
          </p:nvPr>
        </p:nvSpPr>
        <p:spPr>
          <a:xfrm>
            <a:off x="4242816" y="559144"/>
            <a:ext cx="3730752" cy="5549556"/>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13" name="Picture Placeholder 15"/>
          <p:cNvSpPr>
            <a:spLocks noGrp="1"/>
          </p:cNvSpPr>
          <p:nvPr>
            <p:ph type="pic" sz="quarter" idx="33"/>
          </p:nvPr>
        </p:nvSpPr>
        <p:spPr>
          <a:xfrm>
            <a:off x="8211312" y="559143"/>
            <a:ext cx="3657600" cy="2531527"/>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Tree>
    <p:extLst>
      <p:ext uri="{BB962C8B-B14F-4D97-AF65-F5344CB8AC3E}">
        <p14:creationId xmlns:p14="http://schemas.microsoft.com/office/powerpoint/2010/main" xmlns="" val="115138781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portfolio_02&amp;team">
    <p:spTree>
      <p:nvGrpSpPr>
        <p:cNvPr id="1" name=""/>
        <p:cNvGrpSpPr/>
        <p:nvPr/>
      </p:nvGrpSpPr>
      <p:grpSpPr>
        <a:xfrm>
          <a:off x="0" y="0"/>
          <a:ext cx="0" cy="0"/>
          <a:chOff x="0" y="0"/>
          <a:chExt cx="0" cy="0"/>
        </a:xfrm>
      </p:grpSpPr>
      <p:sp>
        <p:nvSpPr>
          <p:cNvPr id="13" name="Picture Placeholder 22"/>
          <p:cNvSpPr>
            <a:spLocks noGrp="1"/>
          </p:cNvSpPr>
          <p:nvPr>
            <p:ph type="pic" sz="quarter" idx="40"/>
          </p:nvPr>
        </p:nvSpPr>
        <p:spPr>
          <a:xfrm>
            <a:off x="4638352" y="815925"/>
            <a:ext cx="1938134" cy="1814732"/>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dirty="0"/>
          </a:p>
        </p:txBody>
      </p:sp>
      <p:sp>
        <p:nvSpPr>
          <p:cNvPr id="14" name="Picture Placeholder 22"/>
          <p:cNvSpPr>
            <a:spLocks noGrp="1"/>
          </p:cNvSpPr>
          <p:nvPr>
            <p:ph type="pic" sz="quarter" idx="41"/>
          </p:nvPr>
        </p:nvSpPr>
        <p:spPr>
          <a:xfrm>
            <a:off x="6957176" y="815925"/>
            <a:ext cx="1938134" cy="1814732"/>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15" name="Picture Placeholder 22"/>
          <p:cNvSpPr>
            <a:spLocks noGrp="1"/>
          </p:cNvSpPr>
          <p:nvPr>
            <p:ph type="pic" sz="quarter" idx="42"/>
          </p:nvPr>
        </p:nvSpPr>
        <p:spPr>
          <a:xfrm>
            <a:off x="9276000" y="815925"/>
            <a:ext cx="1938134" cy="1814732"/>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17" name="Picture Placeholder 22"/>
          <p:cNvSpPr>
            <a:spLocks noGrp="1"/>
          </p:cNvSpPr>
          <p:nvPr>
            <p:ph type="pic" sz="quarter" idx="43"/>
          </p:nvPr>
        </p:nvSpPr>
        <p:spPr>
          <a:xfrm>
            <a:off x="4638352" y="3584920"/>
            <a:ext cx="1938134" cy="1814732"/>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18" name="Picture Placeholder 22"/>
          <p:cNvSpPr>
            <a:spLocks noGrp="1"/>
          </p:cNvSpPr>
          <p:nvPr>
            <p:ph type="pic" sz="quarter" idx="44"/>
          </p:nvPr>
        </p:nvSpPr>
        <p:spPr>
          <a:xfrm>
            <a:off x="6957176" y="3584920"/>
            <a:ext cx="1938134" cy="1814732"/>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19" name="Picture Placeholder 22"/>
          <p:cNvSpPr>
            <a:spLocks noGrp="1"/>
          </p:cNvSpPr>
          <p:nvPr>
            <p:ph type="pic" sz="quarter" idx="45"/>
          </p:nvPr>
        </p:nvSpPr>
        <p:spPr>
          <a:xfrm>
            <a:off x="9276000" y="3584920"/>
            <a:ext cx="1938134" cy="1814732"/>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Tree>
    <p:extLst>
      <p:ext uri="{BB962C8B-B14F-4D97-AF65-F5344CB8AC3E}">
        <p14:creationId xmlns:p14="http://schemas.microsoft.com/office/powerpoint/2010/main" xmlns="" val="11791301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A5F24F6-1320-4499-A669-15A4BB1C397E}" type="datetime1">
              <a:rPr lang="en-US" smtClean="0"/>
              <a:pPr/>
              <a:t>1/21/2021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121621665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G_Color_01">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prstGeom prst="rect">
            <a:avLst/>
          </a:prstGeom>
        </p:spPr>
        <p:txBody>
          <a:bodyPr/>
          <a:lstStyle/>
          <a:p>
            <a:endParaRPr lang="id-ID"/>
          </a:p>
        </p:txBody>
      </p:sp>
    </p:spTree>
    <p:extLst>
      <p:ext uri="{BB962C8B-B14F-4D97-AF65-F5344CB8AC3E}">
        <p14:creationId xmlns:p14="http://schemas.microsoft.com/office/powerpoint/2010/main" xmlns="" val="86235705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G_Color_02">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2271660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G_Color_03">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75275046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4" name="Picture Placeholder 15"/>
          <p:cNvSpPr>
            <a:spLocks noGrp="1"/>
          </p:cNvSpPr>
          <p:nvPr>
            <p:ph type="pic" sz="quarter" idx="31"/>
          </p:nvPr>
        </p:nvSpPr>
        <p:spPr>
          <a:xfrm>
            <a:off x="18288" y="4389120"/>
            <a:ext cx="3989832" cy="2468880"/>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5" name="Picture Placeholder 17"/>
          <p:cNvSpPr>
            <a:spLocks noGrp="1"/>
          </p:cNvSpPr>
          <p:nvPr>
            <p:ph type="pic" sz="quarter" idx="33"/>
          </p:nvPr>
        </p:nvSpPr>
        <p:spPr>
          <a:xfrm>
            <a:off x="4105656" y="4389120"/>
            <a:ext cx="3989832" cy="2468880"/>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6" name="Picture Placeholder 18"/>
          <p:cNvSpPr>
            <a:spLocks noGrp="1"/>
          </p:cNvSpPr>
          <p:nvPr>
            <p:ph type="pic" sz="quarter" idx="34"/>
          </p:nvPr>
        </p:nvSpPr>
        <p:spPr>
          <a:xfrm>
            <a:off x="8193024" y="4389120"/>
            <a:ext cx="3989832" cy="2468880"/>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Tree>
    <p:extLst>
      <p:ext uri="{BB962C8B-B14F-4D97-AF65-F5344CB8AC3E}">
        <p14:creationId xmlns:p14="http://schemas.microsoft.com/office/powerpoint/2010/main" xmlns="" val="11324621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16" name="Picture Placeholder 15"/>
          <p:cNvSpPr>
            <a:spLocks noGrp="1"/>
          </p:cNvSpPr>
          <p:nvPr>
            <p:ph type="pic" sz="quarter" idx="31"/>
          </p:nvPr>
        </p:nvSpPr>
        <p:spPr>
          <a:xfrm>
            <a:off x="0" y="4739315"/>
            <a:ext cx="2212848" cy="2118684"/>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8" name="Picture Placeholder 15"/>
          <p:cNvSpPr>
            <a:spLocks noGrp="1"/>
          </p:cNvSpPr>
          <p:nvPr>
            <p:ph type="pic" sz="quarter" idx="32"/>
          </p:nvPr>
        </p:nvSpPr>
        <p:spPr>
          <a:xfrm>
            <a:off x="2493264" y="4739315"/>
            <a:ext cx="2212848" cy="2118684"/>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9" name="Picture Placeholder 15"/>
          <p:cNvSpPr>
            <a:spLocks noGrp="1"/>
          </p:cNvSpPr>
          <p:nvPr>
            <p:ph type="pic" sz="quarter" idx="33"/>
          </p:nvPr>
        </p:nvSpPr>
        <p:spPr>
          <a:xfrm>
            <a:off x="4986528" y="4739315"/>
            <a:ext cx="2212848" cy="2118684"/>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10" name="Picture Placeholder 15"/>
          <p:cNvSpPr>
            <a:spLocks noGrp="1"/>
          </p:cNvSpPr>
          <p:nvPr>
            <p:ph type="pic" sz="quarter" idx="34"/>
          </p:nvPr>
        </p:nvSpPr>
        <p:spPr>
          <a:xfrm>
            <a:off x="0" y="2369657"/>
            <a:ext cx="2212848" cy="2118684"/>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11" name="Picture Placeholder 15"/>
          <p:cNvSpPr>
            <a:spLocks noGrp="1"/>
          </p:cNvSpPr>
          <p:nvPr>
            <p:ph type="pic" sz="quarter" idx="35"/>
          </p:nvPr>
        </p:nvSpPr>
        <p:spPr>
          <a:xfrm>
            <a:off x="2493264" y="2369657"/>
            <a:ext cx="2212848" cy="2118684"/>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a:p>
        </p:txBody>
      </p:sp>
      <p:sp>
        <p:nvSpPr>
          <p:cNvPr id="12" name="Picture Placeholder 15"/>
          <p:cNvSpPr>
            <a:spLocks noGrp="1"/>
          </p:cNvSpPr>
          <p:nvPr>
            <p:ph type="pic" sz="quarter" idx="36"/>
          </p:nvPr>
        </p:nvSpPr>
        <p:spPr>
          <a:xfrm>
            <a:off x="0" y="0"/>
            <a:ext cx="2212848" cy="2118684"/>
          </a:xfrm>
          <a:custGeom>
            <a:avLst/>
            <a:gdLst>
              <a:gd name="connsiteX0" fmla="*/ 0 w 2441448"/>
              <a:gd name="connsiteY0" fmla="*/ 0 h 2286000"/>
              <a:gd name="connsiteX1" fmla="*/ 2441448 w 2441448"/>
              <a:gd name="connsiteY1" fmla="*/ 0 h 2286000"/>
              <a:gd name="connsiteX2" fmla="*/ 2441448 w 2441448"/>
              <a:gd name="connsiteY2" fmla="*/ 2286000 h 2286000"/>
              <a:gd name="connsiteX3" fmla="*/ 0 w 2441448"/>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441448" h="2286000">
                <a:moveTo>
                  <a:pt x="0" y="0"/>
                </a:moveTo>
                <a:lnTo>
                  <a:pt x="2441448" y="0"/>
                </a:lnTo>
                <a:lnTo>
                  <a:pt x="2441448" y="2286000"/>
                </a:lnTo>
                <a:lnTo>
                  <a:pt x="0" y="2286000"/>
                </a:lnTo>
                <a:close/>
              </a:path>
            </a:pathLst>
          </a:custGeom>
        </p:spPr>
        <p:txBody>
          <a:bodyPr wrap="square">
            <a:noAutofit/>
          </a:bodyPr>
          <a:lstStyle/>
          <a:p>
            <a:endParaRPr lang="id-ID" dirty="0"/>
          </a:p>
        </p:txBody>
      </p:sp>
    </p:spTree>
    <p:extLst>
      <p:ext uri="{BB962C8B-B14F-4D97-AF65-F5344CB8AC3E}">
        <p14:creationId xmlns:p14="http://schemas.microsoft.com/office/powerpoint/2010/main" xmlns="" val="4077102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6593ACC-FB86-4BD3-85E2-ED58A4A04801}" type="datetime1">
              <a:rPr lang="en-US" smtClean="0"/>
              <a:pPr/>
              <a:t>1/21/2021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2048045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D24707-692D-4B9A-B3CD-F34A11B09883}" type="datetime1">
              <a:rPr lang="en-US" smtClean="0"/>
              <a:pPr/>
              <a:t>1/21/2021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2813315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0B76FF6-70DD-4691-A988-22C377D907C7}" type="datetime1">
              <a:rPr lang="en-US" smtClean="0"/>
              <a:pPr/>
              <a:t>1/21/2021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3663283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F8CB0EE-11AA-49AF-8780-9AC522A8776F}" type="datetime1">
              <a:rPr lang="en-US" smtClean="0"/>
              <a:pPr/>
              <a:t>1/21/2021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272433197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4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411643"/>
            <a:ext cx="10515600" cy="82867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308180"/>
            <a:ext cx="10515600" cy="48814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lumMod val="25000"/>
                    <a:lumOff val="75000"/>
                  </a:schemeClr>
                </a:solidFill>
              </a:defRPr>
            </a:lvl1pPr>
          </a:lstStyle>
          <a:p>
            <a:fld id="{26B555E7-D64B-4293-A404-53EDF7DC0F46}" type="datetime1">
              <a:rPr lang="en-US" smtClean="0"/>
              <a:pPr/>
              <a:t>1/21/2021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lumMod val="25000"/>
                    <a:lumOff val="75000"/>
                  </a:schemeClr>
                </a:solidFill>
              </a:defRPr>
            </a:lvl1pPr>
          </a:lstStyle>
          <a:p>
            <a:endParaRPr lang="en-US"/>
          </a:p>
        </p:txBody>
      </p:sp>
      <p:grpSp>
        <p:nvGrpSpPr>
          <p:cNvPr id="9" name="Group 8"/>
          <p:cNvGrpSpPr/>
          <p:nvPr/>
        </p:nvGrpSpPr>
        <p:grpSpPr>
          <a:xfrm>
            <a:off x="11361348" y="631173"/>
            <a:ext cx="413948" cy="375589"/>
            <a:chOff x="510927" y="649647"/>
            <a:chExt cx="327273" cy="296946"/>
          </a:xfrm>
        </p:grpSpPr>
        <p:sp>
          <p:nvSpPr>
            <p:cNvPr id="7" name="Flowchart: Off-page Connector 6"/>
            <p:cNvSpPr/>
            <p:nvPr userDrawn="1"/>
          </p:nvSpPr>
          <p:spPr>
            <a:xfrm>
              <a:off x="510927" y="702940"/>
              <a:ext cx="327273" cy="243653"/>
            </a:xfrm>
            <a:prstGeom prst="flowChartOffpageConnector">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p>
          </p:txBody>
        </p:sp>
        <p:sp>
          <p:nvSpPr>
            <p:cNvPr id="8" name="Rectangle 7"/>
            <p:cNvSpPr/>
            <p:nvPr userDrawn="1"/>
          </p:nvSpPr>
          <p:spPr>
            <a:xfrm>
              <a:off x="510927" y="649647"/>
              <a:ext cx="327273" cy="83105"/>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Slide Number Placeholder 5"/>
          <p:cNvSpPr>
            <a:spLocks noGrp="1"/>
          </p:cNvSpPr>
          <p:nvPr>
            <p:ph type="sldNum" sz="quarter" idx="4"/>
          </p:nvPr>
        </p:nvSpPr>
        <p:spPr>
          <a:xfrm>
            <a:off x="11161922" y="666714"/>
            <a:ext cx="812800" cy="365125"/>
          </a:xfrm>
          <a:prstGeom prst="rect">
            <a:avLst/>
          </a:prstGeom>
        </p:spPr>
        <p:txBody>
          <a:bodyPr vert="horz" lIns="91440" tIns="45720" rIns="91440" bIns="45720" rtlCol="0" anchor="ctr"/>
          <a:lstStyle>
            <a:lvl1pPr algn="ctr">
              <a:defRPr sz="1600">
                <a:solidFill>
                  <a:schemeClr val="tx1"/>
                </a:solidFill>
                <a:latin typeface="+mj-lt"/>
              </a:defRPr>
            </a:lvl1pPr>
          </a:lstStyle>
          <a:p>
            <a:fld id="{BC8CE861-39BD-4315-9632-1C1900D1F911}" type="slidenum">
              <a:rPr lang="en-US" smtClean="0"/>
              <a:pPr/>
              <a:t>‹#›</a:t>
            </a:fld>
            <a:endParaRPr lang="en-US"/>
          </a:p>
        </p:txBody>
      </p:sp>
    </p:spTree>
    <p:extLst>
      <p:ext uri="{BB962C8B-B14F-4D97-AF65-F5344CB8AC3E}">
        <p14:creationId xmlns:p14="http://schemas.microsoft.com/office/powerpoint/2010/main" xmlns="" val="325093123"/>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 id="2147483767" r:id="rId13"/>
    <p:sldLayoutId id="2147483722" r:id="rId14"/>
    <p:sldLayoutId id="2147483723" r:id="rId15"/>
    <p:sldLayoutId id="2147483724" r:id="rId16"/>
    <p:sldLayoutId id="2147483725" r:id="rId17"/>
    <p:sldLayoutId id="2147483726" r:id="rId18"/>
    <p:sldLayoutId id="2147483727" r:id="rId19"/>
    <p:sldLayoutId id="2147483728" r:id="rId20"/>
    <p:sldLayoutId id="2147483729" r:id="rId21"/>
    <p:sldLayoutId id="2147483730" r:id="rId22"/>
    <p:sldLayoutId id="2147483731" r:id="rId23"/>
    <p:sldLayoutId id="2147483732" r:id="rId24"/>
    <p:sldLayoutId id="2147483733" r:id="rId25"/>
    <p:sldLayoutId id="2147483734" r:id="rId26"/>
    <p:sldLayoutId id="2147483735" r:id="rId27"/>
    <p:sldLayoutId id="2147483736" r:id="rId28"/>
    <p:sldLayoutId id="2147483737" r:id="rId29"/>
    <p:sldLayoutId id="2147483738" r:id="rId30"/>
    <p:sldLayoutId id="2147483739" r:id="rId31"/>
    <p:sldLayoutId id="2147483740" r:id="rId32"/>
    <p:sldLayoutId id="2147483741" r:id="rId33"/>
    <p:sldLayoutId id="2147483742" r:id="rId34"/>
    <p:sldLayoutId id="2147483743" r:id="rId35"/>
    <p:sldLayoutId id="2147483744" r:id="rId36"/>
    <p:sldLayoutId id="2147483745" r:id="rId37"/>
    <p:sldLayoutId id="2147483746" r:id="rId38"/>
    <p:sldLayoutId id="2147483747" r:id="rId39"/>
    <p:sldLayoutId id="2147483649" r:id="rId40"/>
    <p:sldLayoutId id="2147483655" r:id="rId41"/>
    <p:sldLayoutId id="2147483687" r:id="rId42"/>
    <p:sldLayoutId id="2147483688" r:id="rId43"/>
    <p:sldLayoutId id="2147483666" r:id="rId44"/>
    <p:sldLayoutId id="2147483670" r:id="rId45"/>
    <p:sldLayoutId id="2147483671" r:id="rId46"/>
    <p:sldLayoutId id="2147483674" r:id="rId47"/>
    <p:sldLayoutId id="2147483678" r:id="rId48"/>
    <p:sldLayoutId id="2147483685" r:id="rId49"/>
    <p:sldLayoutId id="2147483682" r:id="rId50"/>
    <p:sldLayoutId id="2147483683" r:id="rId51"/>
    <p:sldLayoutId id="2147483684" r:id="rId52"/>
    <p:sldLayoutId id="2147483698" r:id="rId53"/>
    <p:sldLayoutId id="2147483703" r:id="rId54"/>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down)">
                                      <p:cBhvr>
                                        <p:cTn id="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hf hdr="0" ftr="0" dt="0"/>
  <p:txStyles>
    <p:titleStyle>
      <a:lvl1pPr algn="l" defTabSz="914400" rtl="0" eaLnBrk="1" latinLnBrk="0" hangingPunct="1">
        <a:lnSpc>
          <a:spcPct val="90000"/>
        </a:lnSpc>
        <a:spcBef>
          <a:spcPct val="0"/>
        </a:spcBef>
        <a:buNone/>
        <a:defRPr sz="4000" kern="1200">
          <a:solidFill>
            <a:schemeClr val="tx2">
              <a:lumMod val="75000"/>
              <a:lumOff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3.xml"/><Relationship Id="rId7" Type="http://schemas.openxmlformats.org/officeDocument/2006/relationships/notesSlide" Target="../notesSlides/notesSlide1.xml"/><Relationship Id="rId2" Type="http://schemas.openxmlformats.org/officeDocument/2006/relationships/video" Target="NULL" TargetMode="External"/><Relationship Id="rId1" Type="http://schemas.openxmlformats.org/officeDocument/2006/relationships/tags" Target="../tags/tag2.xml"/><Relationship Id="rId6" Type="http://schemas.openxmlformats.org/officeDocument/2006/relationships/slideLayout" Target="../slideLayouts/slideLayout7.xml"/><Relationship Id="rId5" Type="http://schemas.openxmlformats.org/officeDocument/2006/relationships/tags" Target="../tags/tag5.xml"/><Relationship Id="rId10" Type="http://schemas.openxmlformats.org/officeDocument/2006/relationships/image" Target="../media/image2.png"/><Relationship Id="rId4" Type="http://schemas.openxmlformats.org/officeDocument/2006/relationships/tags" Target="../tags/tag4.xml"/><Relationship Id="rId9" Type="http://schemas.microsoft.com/office/2007/relationships/media" Target="../media/media1.mp3"/></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15.emf"/></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hyperlink" Target="http://ibaotu.com/ppt/" TargetMode="External"/><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8" Type="http://schemas.openxmlformats.org/officeDocument/2006/relationships/tags" Target="../tags/tag13.xml"/><Relationship Id="rId3" Type="http://schemas.openxmlformats.org/officeDocument/2006/relationships/tags" Target="../tags/tag8.xml"/><Relationship Id="rId7" Type="http://schemas.openxmlformats.org/officeDocument/2006/relationships/tags" Target="../tags/tag12.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11" Type="http://schemas.openxmlformats.org/officeDocument/2006/relationships/notesSlide" Target="../notesSlides/notesSlide9.xml"/><Relationship Id="rId5" Type="http://schemas.openxmlformats.org/officeDocument/2006/relationships/tags" Target="../tags/tag10.xml"/><Relationship Id="rId10" Type="http://schemas.openxmlformats.org/officeDocument/2006/relationships/slideLayout" Target="../slideLayouts/slideLayout6.xml"/><Relationship Id="rId4" Type="http://schemas.openxmlformats.org/officeDocument/2006/relationships/tags" Target="../tags/tag9.xml"/><Relationship Id="rId9" Type="http://schemas.openxmlformats.org/officeDocument/2006/relationships/tags" Target="../tags/tag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a:extLst>
              <a:ext uri="{FF2B5EF4-FFF2-40B4-BE49-F238E27FC236}">
                <a16:creationId xmlns:a16="http://schemas.microsoft.com/office/drawing/2014/main" xmlns="" id="{6F53D5B1-B85A-4CF1-BB53-84BC54282FD3}"/>
              </a:ext>
            </a:extLst>
          </p:cNvPr>
          <p:cNvPicPr>
            <a:picLocks noChangeAspect="1"/>
          </p:cNvPicPr>
          <p:nvPr/>
        </p:nvPicPr>
        <p:blipFill>
          <a:blip r:embed="rId8"/>
          <a:stretch>
            <a:fillRect/>
          </a:stretch>
        </p:blipFill>
        <p:spPr>
          <a:xfrm>
            <a:off x="0" y="-18635"/>
            <a:ext cx="12192000" cy="6881628"/>
          </a:xfrm>
          <a:prstGeom prst="rect">
            <a:avLst/>
          </a:prstGeom>
        </p:spPr>
      </p:pic>
      <p:grpSp>
        <p:nvGrpSpPr>
          <p:cNvPr id="2" name="PA_组合 1"/>
          <p:cNvGrpSpPr/>
          <p:nvPr>
            <p:custDataLst>
              <p:tags r:id="rId1"/>
            </p:custDataLst>
          </p:nvPr>
        </p:nvGrpSpPr>
        <p:grpSpPr>
          <a:xfrm>
            <a:off x="4043362" y="1257300"/>
            <a:ext cx="4105275" cy="4105275"/>
            <a:chOff x="4043362" y="1257300"/>
            <a:chExt cx="4105275" cy="4105275"/>
          </a:xfrm>
        </p:grpSpPr>
        <p:sp>
          <p:nvSpPr>
            <p:cNvPr id="6" name="PA_矩形 5"/>
            <p:cNvSpPr/>
            <p:nvPr>
              <p:custDataLst>
                <p:tags r:id="rId3"/>
              </p:custDataLst>
            </p:nvPr>
          </p:nvSpPr>
          <p:spPr>
            <a:xfrm>
              <a:off x="4043362" y="1257300"/>
              <a:ext cx="4105275" cy="4105275"/>
            </a:xfrm>
            <a:prstGeom prst="rect">
              <a:avLst/>
            </a:prstGeom>
            <a:solidFill>
              <a:schemeClr val="tx1"/>
            </a:solidFill>
            <a:ln w="76200">
              <a:solidFill>
                <a:schemeClr val="accent3"/>
              </a:solidFill>
            </a:ln>
            <a:effectLst>
              <a:outerShdw blurRad="508000" dist="190500" dir="5400000" algn="ctr" rotWithShape="0">
                <a:schemeClr val="tx2">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9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等线" panose="020F0502020204030204"/>
                <a:ea typeface="等线" panose="02010600030101010101" pitchFamily="2" charset="-122"/>
                <a:cs typeface="+mn-cs"/>
              </a:endParaRPr>
            </a:p>
          </p:txBody>
        </p:sp>
        <p:sp>
          <p:nvSpPr>
            <p:cNvPr id="7" name="PA_文本框 6"/>
            <p:cNvSpPr txBox="1"/>
            <p:nvPr>
              <p:custDataLst>
                <p:tags r:id="rId4"/>
              </p:custDataLst>
            </p:nvPr>
          </p:nvSpPr>
          <p:spPr>
            <a:xfrm>
              <a:off x="4936066" y="1546146"/>
              <a:ext cx="2515432"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9600" b="1" dirty="0">
                  <a:solidFill>
                    <a:schemeClr val="accent2"/>
                  </a:solidFill>
                  <a:latin typeface="庞门正道标题体" panose="02010600030101010101" pitchFamily="2" charset="-122"/>
                  <a:ea typeface="庞门正道标题体" panose="02010600030101010101" pitchFamily="2" charset="-122"/>
                </a:rPr>
                <a:t>4</a:t>
              </a:r>
              <a:r>
                <a:rPr kumimoji="0" lang="en-US" altLang="zh-CN" sz="9600" b="1" i="0" u="none" strike="noStrike" kern="1200" cap="none" spc="0" normalizeH="0" baseline="0" noProof="0" dirty="0">
                  <a:ln>
                    <a:noFill/>
                  </a:ln>
                  <a:solidFill>
                    <a:schemeClr val="accent2"/>
                  </a:solidFill>
                  <a:effectLst/>
                  <a:uLnTx/>
                  <a:uFillTx/>
                  <a:latin typeface="庞门正道标题体" panose="02010600030101010101" pitchFamily="2" charset="-122"/>
                  <a:ea typeface="庞门正道标题体" panose="02010600030101010101" pitchFamily="2" charset="-122"/>
                  <a:cs typeface="+mn-cs"/>
                </a:rPr>
                <a:t>0</a:t>
              </a:r>
              <a:r>
                <a:rPr kumimoji="0" lang="zh-CN" altLang="en-US" sz="4800" b="1" i="0" u="none" strike="noStrike" kern="1200" cap="none" spc="0" normalizeH="0" baseline="0" noProof="0" dirty="0">
                  <a:ln>
                    <a:noFill/>
                  </a:ln>
                  <a:solidFill>
                    <a:schemeClr val="tx2"/>
                  </a:solidFill>
                  <a:effectLst/>
                  <a:uLnTx/>
                  <a:uFillTx/>
                  <a:latin typeface="庞门正道标题体" panose="02010600030101010101" pitchFamily="2" charset="-122"/>
                  <a:ea typeface="庞门正道标题体" panose="02010600030101010101" pitchFamily="2" charset="-122"/>
                  <a:cs typeface="+mn-cs"/>
                </a:rPr>
                <a:t>页</a:t>
              </a:r>
            </a:p>
          </p:txBody>
        </p:sp>
        <p:sp>
          <p:nvSpPr>
            <p:cNvPr id="8" name="PA_文本框 7"/>
            <p:cNvSpPr txBox="1"/>
            <p:nvPr>
              <p:custDataLst>
                <p:tags r:id="rId5"/>
              </p:custDataLst>
            </p:nvPr>
          </p:nvSpPr>
          <p:spPr>
            <a:xfrm>
              <a:off x="4076856" y="2992695"/>
              <a:ext cx="4038285" cy="2369880"/>
            </a:xfrm>
            <a:prstGeom prst="rect">
              <a:avLst/>
            </a:prstGeom>
            <a:noFill/>
          </p:spPr>
          <p:txBody>
            <a:bodyPr wrap="none" rtlCol="0">
              <a:spAutoFit/>
            </a:bodyPr>
            <a:lstStyle/>
            <a:p>
              <a:pPr lvl="0" algn="ctr">
                <a:defRPr/>
              </a:pPr>
              <a:r>
                <a:rPr lang="zh-CN" altLang="en-US" sz="3600" dirty="0">
                  <a:solidFill>
                    <a:schemeClr val="accent2"/>
                  </a:solidFill>
                  <a:latin typeface="庞门正道标题体" panose="02010600030101010101" pitchFamily="2" charset="-122"/>
                  <a:ea typeface="庞门正道标题体" panose="02010600030101010101" pitchFamily="2" charset="-122"/>
                </a:rPr>
                <a:t>树图</a:t>
              </a:r>
              <a:r>
                <a:rPr lang="en-US" altLang="zh-CN" sz="3600" dirty="0">
                  <a:solidFill>
                    <a:schemeClr val="accent2"/>
                  </a:solidFill>
                  <a:latin typeface="庞门正道标题体" panose="02010600030101010101" pitchFamily="2" charset="-122"/>
                  <a:ea typeface="庞门正道标题体" panose="02010600030101010101" pitchFamily="2" charset="-122"/>
                </a:rPr>
                <a:t>\</a:t>
              </a:r>
              <a:r>
                <a:rPr lang="zh-CN" altLang="en-US" sz="3600" dirty="0">
                  <a:solidFill>
                    <a:schemeClr val="accent2"/>
                  </a:solidFill>
                  <a:latin typeface="庞门正道标题体" panose="02010600030101010101" pitchFamily="2" charset="-122"/>
                  <a:ea typeface="庞门正道标题体" panose="02010600030101010101" pitchFamily="2" charset="-122"/>
                </a:rPr>
                <a:t>火箭图</a:t>
              </a:r>
              <a:endParaRPr lang="en-US" altLang="zh-CN" sz="3600" dirty="0">
                <a:solidFill>
                  <a:schemeClr val="accent2"/>
                </a:solidFill>
                <a:latin typeface="庞门正道标题体" panose="02010600030101010101" pitchFamily="2" charset="-122"/>
                <a:ea typeface="庞门正道标题体" panose="02010600030101010101" pitchFamily="2" charset="-122"/>
              </a:endParaRPr>
            </a:p>
            <a:p>
              <a:pPr lvl="0" algn="ctr">
                <a:defRPr/>
              </a:pPr>
              <a:r>
                <a:rPr lang="zh-CN" altLang="en-US" sz="3600" dirty="0">
                  <a:solidFill>
                    <a:schemeClr val="accent2"/>
                  </a:solidFill>
                  <a:latin typeface="庞门正道标题体" panose="02010600030101010101" pitchFamily="2" charset="-122"/>
                  <a:ea typeface="庞门正道标题体" panose="02010600030101010101" pitchFamily="2" charset="-122"/>
                </a:rPr>
                <a:t>科技</a:t>
              </a:r>
              <a:r>
                <a:rPr lang="en-US" altLang="zh-CN" sz="3600" dirty="0">
                  <a:solidFill>
                    <a:schemeClr val="accent2"/>
                  </a:solidFill>
                  <a:latin typeface="庞门正道标题体" panose="02010600030101010101" pitchFamily="2" charset="-122"/>
                  <a:ea typeface="庞门正道标题体" panose="02010600030101010101" pitchFamily="2" charset="-122"/>
                </a:rPr>
                <a:t>\</a:t>
              </a:r>
              <a:r>
                <a:rPr lang="zh-CN" altLang="en-US" sz="3600" dirty="0">
                  <a:solidFill>
                    <a:schemeClr val="accent2"/>
                  </a:solidFill>
                  <a:latin typeface="庞门正道标题体" panose="02010600030101010101" pitchFamily="2" charset="-122"/>
                  <a:ea typeface="庞门正道标题体" panose="02010600030101010101" pitchFamily="2" charset="-122"/>
                </a:rPr>
                <a:t>时间线</a:t>
              </a:r>
              <a:endParaRPr lang="en-US" altLang="zh-CN" sz="3600" dirty="0">
                <a:solidFill>
                  <a:schemeClr val="accent2"/>
                </a:solidFill>
                <a:latin typeface="庞门正道标题体" panose="02010600030101010101" pitchFamily="2" charset="-122"/>
                <a:ea typeface="庞门正道标题体" panose="02010600030101010101" pitchFamily="2" charset="-122"/>
              </a:endParaRPr>
            </a:p>
            <a:p>
              <a:pPr lvl="0" algn="ctr">
                <a:defRPr/>
              </a:pPr>
              <a:r>
                <a:rPr kumimoji="0" lang="zh-CN" altLang="en-US" sz="4000" b="0" i="0" u="none" strike="noStrike" kern="1200" cap="none" spc="0" normalizeH="0" baseline="0" noProof="0" dirty="0">
                  <a:ln>
                    <a:noFill/>
                  </a:ln>
                  <a:solidFill>
                    <a:schemeClr val="bg1"/>
                  </a:solidFill>
                  <a:effectLst/>
                  <a:uLnTx/>
                  <a:uFillTx/>
                  <a:latin typeface="庞门正道标题体" panose="02010600030101010101" pitchFamily="2" charset="-122"/>
                  <a:ea typeface="庞门正道标题体" panose="02010600030101010101" pitchFamily="2" charset="-122"/>
                </a:rPr>
                <a:t>信息可视化图表集</a:t>
              </a:r>
              <a:endParaRPr kumimoji="0" lang="en-US" altLang="zh-CN" sz="4000" b="0" i="0" u="none" strike="noStrike" kern="1200" cap="none" spc="0" normalizeH="0" baseline="0" noProof="0" dirty="0">
                <a:ln>
                  <a:noFill/>
                </a:ln>
                <a:solidFill>
                  <a:schemeClr val="bg1"/>
                </a:solidFill>
                <a:effectLst/>
                <a:uLnTx/>
                <a:uFillTx/>
                <a:latin typeface="庞门正道标题体" panose="02010600030101010101" pitchFamily="2" charset="-122"/>
                <a:ea typeface="庞门正道标题体" panose="02010600030101010101" pitchFamily="2"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chemeClr val="accent2"/>
                  </a:solidFill>
                  <a:effectLst/>
                  <a:uLnTx/>
                  <a:uFillTx/>
                  <a:latin typeface="庞门正道标题体" panose="02010600030101010101" pitchFamily="2" charset="-122"/>
                  <a:ea typeface="庞门正道标题体" panose="02010600030101010101" pitchFamily="2" charset="-122"/>
                </a:rPr>
                <a:t>（</a:t>
              </a:r>
              <a:r>
                <a:rPr kumimoji="0" lang="en-US" altLang="zh-CN" sz="3600" b="0" i="0" u="none" strike="noStrike" kern="1200" cap="none" spc="0" normalizeH="0" baseline="0" noProof="0" dirty="0">
                  <a:ln>
                    <a:noFill/>
                  </a:ln>
                  <a:solidFill>
                    <a:schemeClr val="accent2"/>
                  </a:solidFill>
                  <a:effectLst/>
                  <a:uLnTx/>
                  <a:uFillTx/>
                  <a:latin typeface="庞门正道标题体" panose="02010600030101010101" pitchFamily="2" charset="-122"/>
                  <a:ea typeface="庞门正道标题体" panose="02010600030101010101" pitchFamily="2" charset="-122"/>
                </a:rPr>
                <a:t>NO.229</a:t>
              </a:r>
              <a:r>
                <a:rPr kumimoji="0" lang="zh-CN" altLang="en-US" sz="3600" b="0" i="0" u="none" strike="noStrike" kern="1200" cap="none" spc="0" normalizeH="0" baseline="0" noProof="0" dirty="0">
                  <a:ln>
                    <a:noFill/>
                  </a:ln>
                  <a:solidFill>
                    <a:schemeClr val="accent2"/>
                  </a:solidFill>
                  <a:effectLst/>
                  <a:uLnTx/>
                  <a:uFillTx/>
                  <a:latin typeface="庞门正道标题体" panose="02010600030101010101" pitchFamily="2" charset="-122"/>
                  <a:ea typeface="庞门正道标题体" panose="02010600030101010101" pitchFamily="2" charset="-122"/>
                </a:rPr>
                <a:t>）</a:t>
              </a:r>
            </a:p>
          </p:txBody>
        </p:sp>
      </p:grpSp>
      <p:pic>
        <p:nvPicPr>
          <p:cNvPr id="20" name="Ellie Goulding - How Long Will I Love You">
            <a:hlinkClick r:id="" action="ppaction://media"/>
            <a:extLst>
              <a:ext uri="{FF2B5EF4-FFF2-40B4-BE49-F238E27FC236}">
                <a16:creationId xmlns:a16="http://schemas.microsoft.com/office/drawing/2014/main" xmlns="" id="{11C55A85-E721-45C0-AF6E-BC8129BCFF42}"/>
              </a:ext>
            </a:extLst>
          </p:cNvPr>
          <p:cNvPicPr>
            <a:picLocks noChangeAspect="1"/>
          </p:cNvPicPr>
          <p:nvPr>
            <a:videoFile r:link="rId2"/>
            <p:extLst>
              <p:ext uri="{DAA4B4D4-6D71-4841-9C94-3DE7FCFB9230}">
                <p14:media xmlns:p14="http://schemas.microsoft.com/office/powerpoint/2010/main" xmlns="" r:embed="rId9"/>
              </p:ext>
            </p:extLst>
          </p:nvPr>
        </p:nvPicPr>
        <p:blipFill>
          <a:blip r:embed="rId10" cstate="print"/>
          <a:stretch>
            <a:fillRect/>
          </a:stretch>
        </p:blipFill>
        <p:spPr>
          <a:xfrm>
            <a:off x="13095767" y="3434316"/>
            <a:ext cx="609600" cy="609600"/>
          </a:xfrm>
          <a:prstGeom prst="rect">
            <a:avLst/>
          </a:prstGeom>
        </p:spPr>
      </p:pic>
    </p:spTree>
    <p:extLst>
      <p:ext uri="{BB962C8B-B14F-4D97-AF65-F5344CB8AC3E}">
        <p14:creationId xmlns:p14="http://schemas.microsoft.com/office/powerpoint/2010/main" xmlns="" val="3957061310"/>
      </p:ext>
    </p:extLst>
  </p:cSld>
  <p:clrMapOvr>
    <a:masterClrMapping/>
  </p:clrMapOvr>
  <mc:AlternateContent xmlns:mc="http://schemas.openxmlformats.org/markup-compatibility/2006">
    <mc:Choice xmlns:p14="http://schemas.microsoft.com/office/powerpoint/2010/main" xmlns="" Requires="p14">
      <p:transition spd="slow" p14:dur="1500" advClick="0" advTm="1000">
        <p:random/>
      </p:transition>
    </mc:Choice>
    <mc:Fallback>
      <p:transition spd="slow" advClick="0" advTm="1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7" repeatCount="indefinite" fill="hold" display="0">
                  <p:stCondLst>
                    <p:cond delay="indefinite"/>
                  </p:stCondLst>
                  <p:endCondLst>
                    <p:cond evt="onStopAudio" delay="0">
                      <p:tgtEl>
                        <p:sldTgt/>
                      </p:tgtEl>
                    </p:cond>
                  </p:endCondLst>
                </p:cTn>
                <p:tgtEl>
                  <p:spTgt spid="20"/>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Technology Infographic</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10</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 name="Group 3"/>
          <p:cNvGrpSpPr/>
          <p:nvPr/>
        </p:nvGrpSpPr>
        <p:grpSpPr>
          <a:xfrm>
            <a:off x="918495" y="3637268"/>
            <a:ext cx="1031876" cy="1050926"/>
            <a:chOff x="185738" y="2954337"/>
            <a:chExt cx="1031876" cy="1050926"/>
          </a:xfrm>
        </p:grpSpPr>
        <p:sp>
          <p:nvSpPr>
            <p:cNvPr id="5" name="Freeform 1422"/>
            <p:cNvSpPr>
              <a:spLocks/>
            </p:cNvSpPr>
            <p:nvPr/>
          </p:nvSpPr>
          <p:spPr bwMode="auto">
            <a:xfrm>
              <a:off x="271463" y="2954337"/>
              <a:ext cx="420688" cy="1050925"/>
            </a:xfrm>
            <a:custGeom>
              <a:avLst/>
              <a:gdLst>
                <a:gd name="T0" fmla="*/ 483 w 552"/>
                <a:gd name="T1" fmla="*/ 1379 h 1379"/>
                <a:gd name="T2" fmla="*/ 552 w 552"/>
                <a:gd name="T3" fmla="*/ 1310 h 1379"/>
                <a:gd name="T4" fmla="*/ 552 w 552"/>
                <a:gd name="T5" fmla="*/ 69 h 1379"/>
                <a:gd name="T6" fmla="*/ 483 w 552"/>
                <a:gd name="T7" fmla="*/ 0 h 1379"/>
                <a:gd name="T8" fmla="*/ 69 w 552"/>
                <a:gd name="T9" fmla="*/ 0 h 1379"/>
                <a:gd name="T10" fmla="*/ 0 w 552"/>
                <a:gd name="T11" fmla="*/ 69 h 1379"/>
                <a:gd name="T12" fmla="*/ 0 w 552"/>
                <a:gd name="T13" fmla="*/ 1310 h 1379"/>
                <a:gd name="T14" fmla="*/ 69 w 552"/>
                <a:gd name="T15" fmla="*/ 1379 h 1379"/>
                <a:gd name="T16" fmla="*/ 483 w 552"/>
                <a:gd name="T17" fmla="*/ 137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2" h="1379">
                  <a:moveTo>
                    <a:pt x="483" y="1379"/>
                  </a:moveTo>
                  <a:cubicBezTo>
                    <a:pt x="521" y="1379"/>
                    <a:pt x="552" y="1348"/>
                    <a:pt x="552" y="1310"/>
                  </a:cubicBezTo>
                  <a:lnTo>
                    <a:pt x="552" y="69"/>
                  </a:lnTo>
                  <a:cubicBezTo>
                    <a:pt x="552" y="31"/>
                    <a:pt x="521" y="0"/>
                    <a:pt x="483" y="0"/>
                  </a:cubicBezTo>
                  <a:lnTo>
                    <a:pt x="69" y="0"/>
                  </a:lnTo>
                  <a:cubicBezTo>
                    <a:pt x="31" y="0"/>
                    <a:pt x="0" y="31"/>
                    <a:pt x="0" y="69"/>
                  </a:cubicBezTo>
                  <a:lnTo>
                    <a:pt x="0" y="1310"/>
                  </a:lnTo>
                  <a:cubicBezTo>
                    <a:pt x="0" y="1348"/>
                    <a:pt x="31" y="1379"/>
                    <a:pt x="69" y="1379"/>
                  </a:cubicBezTo>
                  <a:lnTo>
                    <a:pt x="483" y="1379"/>
                  </a:lnTo>
                </a:path>
              </a:pathLst>
            </a:custGeom>
            <a:solidFill>
              <a:srgbClr val="33445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6" name="Freeform 1423"/>
            <p:cNvSpPr>
              <a:spLocks/>
            </p:cNvSpPr>
            <p:nvPr/>
          </p:nvSpPr>
          <p:spPr bwMode="auto">
            <a:xfrm>
              <a:off x="271463" y="3689350"/>
              <a:ext cx="550863" cy="315913"/>
            </a:xfrm>
            <a:custGeom>
              <a:avLst/>
              <a:gdLst>
                <a:gd name="T0" fmla="*/ 207 w 724"/>
                <a:gd name="T1" fmla="*/ 0 h 414"/>
                <a:gd name="T2" fmla="*/ 0 w 724"/>
                <a:gd name="T3" fmla="*/ 207 h 414"/>
                <a:gd name="T4" fmla="*/ 207 w 724"/>
                <a:gd name="T5" fmla="*/ 414 h 414"/>
                <a:gd name="T6" fmla="*/ 517 w 724"/>
                <a:gd name="T7" fmla="*/ 414 h 414"/>
                <a:gd name="T8" fmla="*/ 724 w 724"/>
                <a:gd name="T9" fmla="*/ 207 h 414"/>
                <a:gd name="T10" fmla="*/ 517 w 724"/>
                <a:gd name="T11" fmla="*/ 0 h 414"/>
                <a:gd name="T12" fmla="*/ 207 w 724"/>
                <a:gd name="T13" fmla="*/ 0 h 414"/>
              </a:gdLst>
              <a:ahLst/>
              <a:cxnLst>
                <a:cxn ang="0">
                  <a:pos x="T0" y="T1"/>
                </a:cxn>
                <a:cxn ang="0">
                  <a:pos x="T2" y="T3"/>
                </a:cxn>
                <a:cxn ang="0">
                  <a:pos x="T4" y="T5"/>
                </a:cxn>
                <a:cxn ang="0">
                  <a:pos x="T6" y="T7"/>
                </a:cxn>
                <a:cxn ang="0">
                  <a:pos x="T8" y="T9"/>
                </a:cxn>
                <a:cxn ang="0">
                  <a:pos x="T10" y="T11"/>
                </a:cxn>
                <a:cxn ang="0">
                  <a:pos x="T12" y="T13"/>
                </a:cxn>
              </a:cxnLst>
              <a:rect l="0" t="0" r="r" b="b"/>
              <a:pathLst>
                <a:path w="724" h="414">
                  <a:moveTo>
                    <a:pt x="207" y="0"/>
                  </a:moveTo>
                  <a:cubicBezTo>
                    <a:pt x="93" y="0"/>
                    <a:pt x="0" y="93"/>
                    <a:pt x="0" y="207"/>
                  </a:cubicBezTo>
                  <a:cubicBezTo>
                    <a:pt x="0" y="321"/>
                    <a:pt x="93" y="414"/>
                    <a:pt x="207" y="414"/>
                  </a:cubicBezTo>
                  <a:lnTo>
                    <a:pt x="517" y="414"/>
                  </a:lnTo>
                  <a:cubicBezTo>
                    <a:pt x="632" y="414"/>
                    <a:pt x="724" y="321"/>
                    <a:pt x="724" y="207"/>
                  </a:cubicBezTo>
                  <a:cubicBezTo>
                    <a:pt x="724" y="93"/>
                    <a:pt x="632" y="0"/>
                    <a:pt x="517" y="0"/>
                  </a:cubicBezTo>
                  <a:lnTo>
                    <a:pt x="207" y="0"/>
                  </a:lnTo>
                </a:path>
              </a:pathLst>
            </a:custGeom>
            <a:solidFill>
              <a:srgbClr val="33445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7" name="Freeform 1424"/>
            <p:cNvSpPr>
              <a:spLocks/>
            </p:cNvSpPr>
            <p:nvPr/>
          </p:nvSpPr>
          <p:spPr bwMode="auto">
            <a:xfrm>
              <a:off x="612775" y="3136900"/>
              <a:ext cx="604838" cy="500063"/>
            </a:xfrm>
            <a:custGeom>
              <a:avLst/>
              <a:gdLst>
                <a:gd name="T0" fmla="*/ 68 w 793"/>
                <a:gd name="T1" fmla="*/ 655 h 655"/>
                <a:gd name="T2" fmla="*/ 0 w 793"/>
                <a:gd name="T3" fmla="*/ 586 h 655"/>
                <a:gd name="T4" fmla="*/ 0 w 793"/>
                <a:gd name="T5" fmla="*/ 69 h 655"/>
                <a:gd name="T6" fmla="*/ 68 w 793"/>
                <a:gd name="T7" fmla="*/ 0 h 655"/>
                <a:gd name="T8" fmla="*/ 724 w 793"/>
                <a:gd name="T9" fmla="*/ 0 h 655"/>
                <a:gd name="T10" fmla="*/ 793 w 793"/>
                <a:gd name="T11" fmla="*/ 69 h 655"/>
                <a:gd name="T12" fmla="*/ 793 w 793"/>
                <a:gd name="T13" fmla="*/ 586 h 655"/>
                <a:gd name="T14" fmla="*/ 724 w 793"/>
                <a:gd name="T15" fmla="*/ 655 h 655"/>
                <a:gd name="T16" fmla="*/ 68 w 793"/>
                <a:gd name="T17" fmla="*/ 655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3" h="655">
                  <a:moveTo>
                    <a:pt x="68" y="655"/>
                  </a:moveTo>
                  <a:cubicBezTo>
                    <a:pt x="30" y="655"/>
                    <a:pt x="0" y="624"/>
                    <a:pt x="0" y="586"/>
                  </a:cubicBezTo>
                  <a:lnTo>
                    <a:pt x="0" y="69"/>
                  </a:lnTo>
                  <a:cubicBezTo>
                    <a:pt x="0" y="31"/>
                    <a:pt x="30" y="0"/>
                    <a:pt x="68" y="0"/>
                  </a:cubicBezTo>
                  <a:lnTo>
                    <a:pt x="724" y="0"/>
                  </a:lnTo>
                  <a:cubicBezTo>
                    <a:pt x="762" y="0"/>
                    <a:pt x="793" y="31"/>
                    <a:pt x="793" y="69"/>
                  </a:cubicBezTo>
                  <a:lnTo>
                    <a:pt x="793" y="586"/>
                  </a:lnTo>
                  <a:cubicBezTo>
                    <a:pt x="793" y="624"/>
                    <a:pt x="762" y="655"/>
                    <a:pt x="724" y="655"/>
                  </a:cubicBezTo>
                  <a:lnTo>
                    <a:pt x="68" y="655"/>
                  </a:lnTo>
                </a:path>
              </a:pathLst>
            </a:custGeom>
            <a:solidFill>
              <a:srgbClr val="33445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 name="Freeform 1425"/>
            <p:cNvSpPr>
              <a:spLocks/>
            </p:cNvSpPr>
            <p:nvPr/>
          </p:nvSpPr>
          <p:spPr bwMode="auto">
            <a:xfrm>
              <a:off x="219075" y="2954337"/>
              <a:ext cx="473075" cy="735013"/>
            </a:xfrm>
            <a:custGeom>
              <a:avLst/>
              <a:gdLst>
                <a:gd name="T0" fmla="*/ 69 w 621"/>
                <a:gd name="T1" fmla="*/ 965 h 965"/>
                <a:gd name="T2" fmla="*/ 0 w 621"/>
                <a:gd name="T3" fmla="*/ 896 h 965"/>
                <a:gd name="T4" fmla="*/ 0 w 621"/>
                <a:gd name="T5" fmla="*/ 69 h 965"/>
                <a:gd name="T6" fmla="*/ 69 w 621"/>
                <a:gd name="T7" fmla="*/ 0 h 965"/>
                <a:gd name="T8" fmla="*/ 552 w 621"/>
                <a:gd name="T9" fmla="*/ 0 h 965"/>
                <a:gd name="T10" fmla="*/ 621 w 621"/>
                <a:gd name="T11" fmla="*/ 69 h 965"/>
                <a:gd name="T12" fmla="*/ 621 w 621"/>
                <a:gd name="T13" fmla="*/ 896 h 965"/>
                <a:gd name="T14" fmla="*/ 552 w 621"/>
                <a:gd name="T15" fmla="*/ 965 h 965"/>
                <a:gd name="T16" fmla="*/ 69 w 621"/>
                <a:gd name="T17" fmla="*/ 965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1" h="965">
                  <a:moveTo>
                    <a:pt x="69" y="965"/>
                  </a:moveTo>
                  <a:cubicBezTo>
                    <a:pt x="31" y="965"/>
                    <a:pt x="0" y="934"/>
                    <a:pt x="0" y="896"/>
                  </a:cubicBezTo>
                  <a:lnTo>
                    <a:pt x="0" y="69"/>
                  </a:lnTo>
                  <a:cubicBezTo>
                    <a:pt x="0" y="31"/>
                    <a:pt x="31" y="0"/>
                    <a:pt x="69" y="0"/>
                  </a:cubicBezTo>
                  <a:lnTo>
                    <a:pt x="552" y="0"/>
                  </a:lnTo>
                  <a:cubicBezTo>
                    <a:pt x="590" y="0"/>
                    <a:pt x="621" y="31"/>
                    <a:pt x="621" y="69"/>
                  </a:cubicBezTo>
                  <a:lnTo>
                    <a:pt x="621" y="896"/>
                  </a:lnTo>
                  <a:cubicBezTo>
                    <a:pt x="621" y="934"/>
                    <a:pt x="590" y="965"/>
                    <a:pt x="552" y="965"/>
                  </a:cubicBezTo>
                  <a:lnTo>
                    <a:pt x="69" y="965"/>
                  </a:lnTo>
                </a:path>
              </a:pathLst>
            </a:custGeom>
            <a:solidFill>
              <a:srgbClr val="33445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 name="Oval 1426"/>
            <p:cNvSpPr>
              <a:spLocks noChangeArrowheads="1"/>
            </p:cNvSpPr>
            <p:nvPr/>
          </p:nvSpPr>
          <p:spPr bwMode="auto">
            <a:xfrm>
              <a:off x="587375" y="3768725"/>
              <a:ext cx="157163" cy="157163"/>
            </a:xfrm>
            <a:prstGeom prst="ellipse">
              <a:avLst/>
            </a:prstGeom>
            <a:solidFill>
              <a:srgbClr val="7DB6D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 name="Freeform 1723"/>
            <p:cNvSpPr>
              <a:spLocks/>
            </p:cNvSpPr>
            <p:nvPr/>
          </p:nvSpPr>
          <p:spPr bwMode="auto">
            <a:xfrm>
              <a:off x="219075" y="3125787"/>
              <a:ext cx="430213" cy="523875"/>
            </a:xfrm>
            <a:custGeom>
              <a:avLst/>
              <a:gdLst>
                <a:gd name="T0" fmla="*/ 24 w 566"/>
                <a:gd name="T1" fmla="*/ 687 h 687"/>
                <a:gd name="T2" fmla="*/ 1 w 566"/>
                <a:gd name="T3" fmla="*/ 679 h 687"/>
                <a:gd name="T4" fmla="*/ 0 w 566"/>
                <a:gd name="T5" fmla="*/ 671 h 687"/>
                <a:gd name="T6" fmla="*/ 0 w 566"/>
                <a:gd name="T7" fmla="*/ 9 h 687"/>
                <a:gd name="T8" fmla="*/ 24 w 566"/>
                <a:gd name="T9" fmla="*/ 0 h 687"/>
                <a:gd name="T10" fmla="*/ 31 w 566"/>
                <a:gd name="T11" fmla="*/ 1 h 687"/>
                <a:gd name="T12" fmla="*/ 514 w 566"/>
                <a:gd name="T13" fmla="*/ 109 h 687"/>
                <a:gd name="T14" fmla="*/ 560 w 566"/>
                <a:gd name="T15" fmla="*/ 202 h 687"/>
                <a:gd name="T16" fmla="*/ 560 w 566"/>
                <a:gd name="T17" fmla="*/ 485 h 687"/>
                <a:gd name="T18" fmla="*/ 514 w 566"/>
                <a:gd name="T19" fmla="*/ 578 h 687"/>
                <a:gd name="T20" fmla="*/ 31 w 566"/>
                <a:gd name="T21" fmla="*/ 686 h 687"/>
                <a:gd name="T22" fmla="*/ 24 w 566"/>
                <a:gd name="T23" fmla="*/ 687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6" h="687">
                  <a:moveTo>
                    <a:pt x="24" y="687"/>
                  </a:moveTo>
                  <a:cubicBezTo>
                    <a:pt x="17" y="687"/>
                    <a:pt x="9" y="684"/>
                    <a:pt x="1" y="679"/>
                  </a:cubicBezTo>
                  <a:cubicBezTo>
                    <a:pt x="0" y="676"/>
                    <a:pt x="0" y="674"/>
                    <a:pt x="0" y="671"/>
                  </a:cubicBezTo>
                  <a:lnTo>
                    <a:pt x="0" y="9"/>
                  </a:lnTo>
                  <a:cubicBezTo>
                    <a:pt x="8" y="3"/>
                    <a:pt x="17" y="0"/>
                    <a:pt x="24" y="0"/>
                  </a:cubicBezTo>
                  <a:cubicBezTo>
                    <a:pt x="27" y="0"/>
                    <a:pt x="29" y="0"/>
                    <a:pt x="31" y="1"/>
                  </a:cubicBezTo>
                  <a:cubicBezTo>
                    <a:pt x="224" y="44"/>
                    <a:pt x="321" y="66"/>
                    <a:pt x="514" y="109"/>
                  </a:cubicBezTo>
                  <a:cubicBezTo>
                    <a:pt x="547" y="116"/>
                    <a:pt x="566" y="158"/>
                    <a:pt x="560" y="202"/>
                  </a:cubicBezTo>
                  <a:cubicBezTo>
                    <a:pt x="544" y="315"/>
                    <a:pt x="544" y="372"/>
                    <a:pt x="560" y="485"/>
                  </a:cubicBezTo>
                  <a:cubicBezTo>
                    <a:pt x="566" y="529"/>
                    <a:pt x="547" y="571"/>
                    <a:pt x="514" y="578"/>
                  </a:cubicBezTo>
                  <a:cubicBezTo>
                    <a:pt x="321" y="622"/>
                    <a:pt x="224" y="643"/>
                    <a:pt x="31" y="686"/>
                  </a:cubicBezTo>
                  <a:cubicBezTo>
                    <a:pt x="29" y="687"/>
                    <a:pt x="27" y="687"/>
                    <a:pt x="24" y="687"/>
                  </a:cubicBezTo>
                </a:path>
              </a:pathLst>
            </a:custGeom>
            <a:solidFill>
              <a:srgbClr val="2E3B4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1724"/>
            <p:cNvSpPr>
              <a:spLocks/>
            </p:cNvSpPr>
            <p:nvPr/>
          </p:nvSpPr>
          <p:spPr bwMode="auto">
            <a:xfrm>
              <a:off x="231775" y="3173412"/>
              <a:ext cx="484188" cy="427038"/>
            </a:xfrm>
            <a:custGeom>
              <a:avLst/>
              <a:gdLst>
                <a:gd name="T0" fmla="*/ 94 w 635"/>
                <a:gd name="T1" fmla="*/ 553 h 559"/>
                <a:gd name="T2" fmla="*/ 17 w 635"/>
                <a:gd name="T3" fmla="*/ 461 h 559"/>
                <a:gd name="T4" fmla="*/ 17 w 635"/>
                <a:gd name="T5" fmla="*/ 98 h 559"/>
                <a:gd name="T6" fmla="*/ 94 w 635"/>
                <a:gd name="T7" fmla="*/ 6 h 559"/>
                <a:gd name="T8" fmla="*/ 580 w 635"/>
                <a:gd name="T9" fmla="*/ 98 h 559"/>
                <a:gd name="T10" fmla="*/ 631 w 635"/>
                <a:gd name="T11" fmla="*/ 171 h 559"/>
                <a:gd name="T12" fmla="*/ 631 w 635"/>
                <a:gd name="T13" fmla="*/ 388 h 559"/>
                <a:gd name="T14" fmla="*/ 580 w 635"/>
                <a:gd name="T15" fmla="*/ 462 h 559"/>
                <a:gd name="T16" fmla="*/ 94 w 635"/>
                <a:gd name="T17" fmla="*/ 553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5" h="559">
                  <a:moveTo>
                    <a:pt x="94" y="553"/>
                  </a:moveTo>
                  <a:cubicBezTo>
                    <a:pt x="60" y="559"/>
                    <a:pt x="24" y="519"/>
                    <a:pt x="17" y="461"/>
                  </a:cubicBezTo>
                  <a:cubicBezTo>
                    <a:pt x="0" y="316"/>
                    <a:pt x="0" y="243"/>
                    <a:pt x="17" y="98"/>
                  </a:cubicBezTo>
                  <a:cubicBezTo>
                    <a:pt x="24" y="41"/>
                    <a:pt x="60" y="0"/>
                    <a:pt x="94" y="6"/>
                  </a:cubicBezTo>
                  <a:cubicBezTo>
                    <a:pt x="288" y="43"/>
                    <a:pt x="385" y="61"/>
                    <a:pt x="580" y="98"/>
                  </a:cubicBezTo>
                  <a:cubicBezTo>
                    <a:pt x="613" y="104"/>
                    <a:pt x="635" y="137"/>
                    <a:pt x="631" y="171"/>
                  </a:cubicBezTo>
                  <a:cubicBezTo>
                    <a:pt x="621" y="258"/>
                    <a:pt x="621" y="302"/>
                    <a:pt x="631" y="388"/>
                  </a:cubicBezTo>
                  <a:cubicBezTo>
                    <a:pt x="635" y="423"/>
                    <a:pt x="613" y="455"/>
                    <a:pt x="580" y="462"/>
                  </a:cubicBezTo>
                  <a:cubicBezTo>
                    <a:pt x="385" y="498"/>
                    <a:pt x="288" y="516"/>
                    <a:pt x="94" y="553"/>
                  </a:cubicBezTo>
                </a:path>
              </a:pathLst>
            </a:custGeom>
            <a:solidFill>
              <a:srgbClr val="7DB6D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 name="Freeform 1725"/>
            <p:cNvSpPr>
              <a:spLocks/>
            </p:cNvSpPr>
            <p:nvPr/>
          </p:nvSpPr>
          <p:spPr bwMode="auto">
            <a:xfrm>
              <a:off x="185738" y="3165475"/>
              <a:ext cx="484188" cy="444500"/>
            </a:xfrm>
            <a:custGeom>
              <a:avLst/>
              <a:gdLst>
                <a:gd name="T0" fmla="*/ 95 w 636"/>
                <a:gd name="T1" fmla="*/ 575 h 582"/>
                <a:gd name="T2" fmla="*/ 17 w 636"/>
                <a:gd name="T3" fmla="*/ 480 h 582"/>
                <a:gd name="T4" fmla="*/ 17 w 636"/>
                <a:gd name="T5" fmla="*/ 102 h 582"/>
                <a:gd name="T6" fmla="*/ 95 w 636"/>
                <a:gd name="T7" fmla="*/ 6 h 582"/>
                <a:gd name="T8" fmla="*/ 581 w 636"/>
                <a:gd name="T9" fmla="*/ 97 h 582"/>
                <a:gd name="T10" fmla="*/ 632 w 636"/>
                <a:gd name="T11" fmla="*/ 175 h 582"/>
                <a:gd name="T12" fmla="*/ 632 w 636"/>
                <a:gd name="T13" fmla="*/ 407 h 582"/>
                <a:gd name="T14" fmla="*/ 581 w 636"/>
                <a:gd name="T15" fmla="*/ 484 h 582"/>
                <a:gd name="T16" fmla="*/ 95 w 636"/>
                <a:gd name="T17" fmla="*/ 5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6" h="582">
                  <a:moveTo>
                    <a:pt x="95" y="575"/>
                  </a:moveTo>
                  <a:cubicBezTo>
                    <a:pt x="61" y="582"/>
                    <a:pt x="25" y="539"/>
                    <a:pt x="17" y="480"/>
                  </a:cubicBezTo>
                  <a:cubicBezTo>
                    <a:pt x="0" y="329"/>
                    <a:pt x="0" y="252"/>
                    <a:pt x="17" y="102"/>
                  </a:cubicBezTo>
                  <a:cubicBezTo>
                    <a:pt x="25" y="42"/>
                    <a:pt x="61" y="0"/>
                    <a:pt x="95" y="6"/>
                  </a:cubicBezTo>
                  <a:cubicBezTo>
                    <a:pt x="289" y="42"/>
                    <a:pt x="387" y="61"/>
                    <a:pt x="581" y="97"/>
                  </a:cubicBezTo>
                  <a:cubicBezTo>
                    <a:pt x="615" y="104"/>
                    <a:pt x="636" y="138"/>
                    <a:pt x="632" y="175"/>
                  </a:cubicBezTo>
                  <a:cubicBezTo>
                    <a:pt x="621" y="267"/>
                    <a:pt x="621" y="314"/>
                    <a:pt x="632" y="407"/>
                  </a:cubicBezTo>
                  <a:cubicBezTo>
                    <a:pt x="636" y="443"/>
                    <a:pt x="615" y="478"/>
                    <a:pt x="581" y="484"/>
                  </a:cubicBezTo>
                  <a:cubicBezTo>
                    <a:pt x="387" y="521"/>
                    <a:pt x="289" y="539"/>
                    <a:pt x="95" y="575"/>
                  </a:cubicBezTo>
                </a:path>
              </a:pathLst>
            </a:custGeom>
            <a:solidFill>
              <a:srgbClr val="33445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 name="Freeform 1726"/>
            <p:cNvSpPr>
              <a:spLocks/>
            </p:cNvSpPr>
            <p:nvPr/>
          </p:nvSpPr>
          <p:spPr bwMode="auto">
            <a:xfrm>
              <a:off x="350838" y="3636962"/>
              <a:ext cx="157163" cy="288925"/>
            </a:xfrm>
            <a:custGeom>
              <a:avLst/>
              <a:gdLst>
                <a:gd name="T0" fmla="*/ 69 w 207"/>
                <a:gd name="T1" fmla="*/ 380 h 380"/>
                <a:gd name="T2" fmla="*/ 0 w 207"/>
                <a:gd name="T3" fmla="*/ 311 h 380"/>
                <a:gd name="T4" fmla="*/ 0 w 207"/>
                <a:gd name="T5" fmla="*/ 69 h 380"/>
                <a:gd name="T6" fmla="*/ 69 w 207"/>
                <a:gd name="T7" fmla="*/ 0 h 380"/>
                <a:gd name="T8" fmla="*/ 138 w 207"/>
                <a:gd name="T9" fmla="*/ 0 h 380"/>
                <a:gd name="T10" fmla="*/ 207 w 207"/>
                <a:gd name="T11" fmla="*/ 69 h 380"/>
                <a:gd name="T12" fmla="*/ 207 w 207"/>
                <a:gd name="T13" fmla="*/ 311 h 380"/>
                <a:gd name="T14" fmla="*/ 138 w 207"/>
                <a:gd name="T15" fmla="*/ 380 h 380"/>
                <a:gd name="T16" fmla="*/ 69 w 207"/>
                <a:gd name="T17"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380">
                  <a:moveTo>
                    <a:pt x="69" y="380"/>
                  </a:moveTo>
                  <a:cubicBezTo>
                    <a:pt x="31" y="380"/>
                    <a:pt x="0" y="349"/>
                    <a:pt x="0" y="311"/>
                  </a:cubicBezTo>
                  <a:lnTo>
                    <a:pt x="0" y="69"/>
                  </a:lnTo>
                  <a:cubicBezTo>
                    <a:pt x="0" y="31"/>
                    <a:pt x="31" y="0"/>
                    <a:pt x="69" y="0"/>
                  </a:cubicBezTo>
                  <a:lnTo>
                    <a:pt x="138" y="0"/>
                  </a:lnTo>
                  <a:cubicBezTo>
                    <a:pt x="176" y="0"/>
                    <a:pt x="207" y="31"/>
                    <a:pt x="207" y="69"/>
                  </a:cubicBezTo>
                  <a:lnTo>
                    <a:pt x="207" y="311"/>
                  </a:lnTo>
                  <a:cubicBezTo>
                    <a:pt x="207" y="349"/>
                    <a:pt x="176" y="380"/>
                    <a:pt x="138" y="380"/>
                  </a:cubicBezTo>
                  <a:lnTo>
                    <a:pt x="69" y="380"/>
                  </a:lnTo>
                </a:path>
              </a:pathLst>
            </a:custGeom>
            <a:solidFill>
              <a:srgbClr val="E1E3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 name="Freeform 1727"/>
            <p:cNvSpPr>
              <a:spLocks/>
            </p:cNvSpPr>
            <p:nvPr/>
          </p:nvSpPr>
          <p:spPr bwMode="auto">
            <a:xfrm>
              <a:off x="428625" y="3636962"/>
              <a:ext cx="79375" cy="288925"/>
            </a:xfrm>
            <a:custGeom>
              <a:avLst/>
              <a:gdLst>
                <a:gd name="T0" fmla="*/ 35 w 104"/>
                <a:gd name="T1" fmla="*/ 380 h 380"/>
                <a:gd name="T2" fmla="*/ 0 w 104"/>
                <a:gd name="T3" fmla="*/ 380 h 380"/>
                <a:gd name="T4" fmla="*/ 69 w 104"/>
                <a:gd name="T5" fmla="*/ 311 h 380"/>
                <a:gd name="T6" fmla="*/ 69 w 104"/>
                <a:gd name="T7" fmla="*/ 69 h 380"/>
                <a:gd name="T8" fmla="*/ 0 w 104"/>
                <a:gd name="T9" fmla="*/ 0 h 380"/>
                <a:gd name="T10" fmla="*/ 35 w 104"/>
                <a:gd name="T11" fmla="*/ 0 h 380"/>
                <a:gd name="T12" fmla="*/ 104 w 104"/>
                <a:gd name="T13" fmla="*/ 69 h 380"/>
                <a:gd name="T14" fmla="*/ 104 w 104"/>
                <a:gd name="T15" fmla="*/ 311 h 380"/>
                <a:gd name="T16" fmla="*/ 35 w 104"/>
                <a:gd name="T17"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 h="380">
                  <a:moveTo>
                    <a:pt x="35" y="380"/>
                  </a:moveTo>
                  <a:lnTo>
                    <a:pt x="0" y="380"/>
                  </a:lnTo>
                  <a:cubicBezTo>
                    <a:pt x="38" y="380"/>
                    <a:pt x="69" y="349"/>
                    <a:pt x="69" y="311"/>
                  </a:cubicBezTo>
                  <a:lnTo>
                    <a:pt x="69" y="69"/>
                  </a:lnTo>
                  <a:cubicBezTo>
                    <a:pt x="69" y="31"/>
                    <a:pt x="38" y="0"/>
                    <a:pt x="0" y="0"/>
                  </a:cubicBezTo>
                  <a:lnTo>
                    <a:pt x="35" y="0"/>
                  </a:lnTo>
                  <a:cubicBezTo>
                    <a:pt x="73" y="0"/>
                    <a:pt x="104" y="31"/>
                    <a:pt x="104" y="69"/>
                  </a:cubicBezTo>
                  <a:lnTo>
                    <a:pt x="104" y="311"/>
                  </a:lnTo>
                  <a:cubicBezTo>
                    <a:pt x="104" y="349"/>
                    <a:pt x="73" y="380"/>
                    <a:pt x="35" y="380"/>
                  </a:cubicBezTo>
                </a:path>
              </a:pathLst>
            </a:custGeom>
            <a:solidFill>
              <a:srgbClr val="B7B7A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 name="Rectangle 1728"/>
            <p:cNvSpPr>
              <a:spLocks noChangeArrowheads="1"/>
            </p:cNvSpPr>
            <p:nvPr/>
          </p:nvSpPr>
          <p:spPr bwMode="auto">
            <a:xfrm>
              <a:off x="1098551" y="3114675"/>
              <a:ext cx="119063" cy="541338"/>
            </a:xfrm>
            <a:prstGeom prst="rect">
              <a:avLst/>
            </a:prstGeom>
            <a:solidFill>
              <a:srgbClr val="33445A"/>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 name="Rectangle 1729"/>
            <p:cNvSpPr>
              <a:spLocks noChangeArrowheads="1"/>
            </p:cNvSpPr>
            <p:nvPr/>
          </p:nvSpPr>
          <p:spPr bwMode="auto">
            <a:xfrm>
              <a:off x="1054101" y="3132137"/>
              <a:ext cx="19050" cy="506413"/>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 name="Rectangle 1730"/>
            <p:cNvSpPr>
              <a:spLocks noChangeArrowheads="1"/>
            </p:cNvSpPr>
            <p:nvPr/>
          </p:nvSpPr>
          <p:spPr bwMode="auto">
            <a:xfrm>
              <a:off x="814388" y="3132137"/>
              <a:ext cx="19050" cy="506413"/>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8" name="Freeform 1731"/>
            <p:cNvSpPr>
              <a:spLocks/>
            </p:cNvSpPr>
            <p:nvPr/>
          </p:nvSpPr>
          <p:spPr bwMode="auto">
            <a:xfrm>
              <a:off x="204788" y="3211512"/>
              <a:ext cx="452438" cy="344488"/>
            </a:xfrm>
            <a:custGeom>
              <a:avLst/>
              <a:gdLst>
                <a:gd name="T0" fmla="*/ 3 w 594"/>
                <a:gd name="T1" fmla="*/ 0 h 453"/>
                <a:gd name="T2" fmla="*/ 80 w 594"/>
                <a:gd name="T3" fmla="*/ 8 h 453"/>
                <a:gd name="T4" fmla="*/ 157 w 594"/>
                <a:gd name="T5" fmla="*/ 21 h 453"/>
                <a:gd name="T6" fmla="*/ 232 w 594"/>
                <a:gd name="T7" fmla="*/ 41 h 453"/>
                <a:gd name="T8" fmla="*/ 269 w 594"/>
                <a:gd name="T9" fmla="*/ 53 h 453"/>
                <a:gd name="T10" fmla="*/ 306 w 594"/>
                <a:gd name="T11" fmla="*/ 66 h 453"/>
                <a:gd name="T12" fmla="*/ 342 w 594"/>
                <a:gd name="T13" fmla="*/ 80 h 453"/>
                <a:gd name="T14" fmla="*/ 378 w 594"/>
                <a:gd name="T15" fmla="*/ 95 h 453"/>
                <a:gd name="T16" fmla="*/ 413 w 594"/>
                <a:gd name="T17" fmla="*/ 113 h 453"/>
                <a:gd name="T18" fmla="*/ 448 w 594"/>
                <a:gd name="T19" fmla="*/ 131 h 453"/>
                <a:gd name="T20" fmla="*/ 482 w 594"/>
                <a:gd name="T21" fmla="*/ 150 h 453"/>
                <a:gd name="T22" fmla="*/ 515 w 594"/>
                <a:gd name="T23" fmla="*/ 172 h 453"/>
                <a:gd name="T24" fmla="*/ 547 w 594"/>
                <a:gd name="T25" fmla="*/ 194 h 453"/>
                <a:gd name="T26" fmla="*/ 579 w 594"/>
                <a:gd name="T27" fmla="*/ 217 h 453"/>
                <a:gd name="T28" fmla="*/ 594 w 594"/>
                <a:gd name="T29" fmla="*/ 229 h 453"/>
                <a:gd name="T30" fmla="*/ 581 w 594"/>
                <a:gd name="T31" fmla="*/ 242 h 453"/>
                <a:gd name="T32" fmla="*/ 549 w 594"/>
                <a:gd name="T33" fmla="*/ 269 h 453"/>
                <a:gd name="T34" fmla="*/ 517 w 594"/>
                <a:gd name="T35" fmla="*/ 292 h 453"/>
                <a:gd name="T36" fmla="*/ 484 w 594"/>
                <a:gd name="T37" fmla="*/ 313 h 453"/>
                <a:gd name="T38" fmla="*/ 450 w 594"/>
                <a:gd name="T39" fmla="*/ 333 h 453"/>
                <a:gd name="T40" fmla="*/ 414 w 594"/>
                <a:gd name="T41" fmla="*/ 351 h 453"/>
                <a:gd name="T42" fmla="*/ 379 w 594"/>
                <a:gd name="T43" fmla="*/ 367 h 453"/>
                <a:gd name="T44" fmla="*/ 342 w 594"/>
                <a:gd name="T45" fmla="*/ 381 h 453"/>
                <a:gd name="T46" fmla="*/ 305 w 594"/>
                <a:gd name="T47" fmla="*/ 395 h 453"/>
                <a:gd name="T48" fmla="*/ 268 w 594"/>
                <a:gd name="T49" fmla="*/ 407 h 453"/>
                <a:gd name="T50" fmla="*/ 230 w 594"/>
                <a:gd name="T51" fmla="*/ 417 h 453"/>
                <a:gd name="T52" fmla="*/ 193 w 594"/>
                <a:gd name="T53" fmla="*/ 426 h 453"/>
                <a:gd name="T54" fmla="*/ 154 w 594"/>
                <a:gd name="T55" fmla="*/ 434 h 453"/>
                <a:gd name="T56" fmla="*/ 116 w 594"/>
                <a:gd name="T57" fmla="*/ 440 h 453"/>
                <a:gd name="T58" fmla="*/ 78 w 594"/>
                <a:gd name="T59" fmla="*/ 446 h 453"/>
                <a:gd name="T60" fmla="*/ 0 w 594"/>
                <a:gd name="T61" fmla="*/ 453 h 453"/>
                <a:gd name="T62" fmla="*/ 38 w 594"/>
                <a:gd name="T63" fmla="*/ 445 h 453"/>
                <a:gd name="T64" fmla="*/ 76 w 594"/>
                <a:gd name="T65" fmla="*/ 437 h 453"/>
                <a:gd name="T66" fmla="*/ 113 w 594"/>
                <a:gd name="T67" fmla="*/ 428 h 453"/>
                <a:gd name="T68" fmla="*/ 151 w 594"/>
                <a:gd name="T69" fmla="*/ 418 h 453"/>
                <a:gd name="T70" fmla="*/ 188 w 594"/>
                <a:gd name="T71" fmla="*/ 407 h 453"/>
                <a:gd name="T72" fmla="*/ 224 w 594"/>
                <a:gd name="T73" fmla="*/ 396 h 453"/>
                <a:gd name="T74" fmla="*/ 261 w 594"/>
                <a:gd name="T75" fmla="*/ 384 h 453"/>
                <a:gd name="T76" fmla="*/ 296 w 594"/>
                <a:gd name="T77" fmla="*/ 370 h 453"/>
                <a:gd name="T78" fmla="*/ 332 w 594"/>
                <a:gd name="T79" fmla="*/ 355 h 453"/>
                <a:gd name="T80" fmla="*/ 367 w 594"/>
                <a:gd name="T81" fmla="*/ 340 h 453"/>
                <a:gd name="T82" fmla="*/ 401 w 594"/>
                <a:gd name="T83" fmla="*/ 323 h 453"/>
                <a:gd name="T84" fmla="*/ 434 w 594"/>
                <a:gd name="T85" fmla="*/ 305 h 453"/>
                <a:gd name="T86" fmla="*/ 467 w 594"/>
                <a:gd name="T87" fmla="*/ 286 h 453"/>
                <a:gd name="T88" fmla="*/ 499 w 594"/>
                <a:gd name="T89" fmla="*/ 265 h 453"/>
                <a:gd name="T90" fmla="*/ 529 w 594"/>
                <a:gd name="T91" fmla="*/ 243 h 453"/>
                <a:gd name="T92" fmla="*/ 556 w 594"/>
                <a:gd name="T93" fmla="*/ 219 h 453"/>
                <a:gd name="T94" fmla="*/ 558 w 594"/>
                <a:gd name="T95" fmla="*/ 244 h 453"/>
                <a:gd name="T96" fmla="*/ 528 w 594"/>
                <a:gd name="T97" fmla="*/ 221 h 453"/>
                <a:gd name="T98" fmla="*/ 497 w 594"/>
                <a:gd name="T99" fmla="*/ 199 h 453"/>
                <a:gd name="T100" fmla="*/ 465 w 594"/>
                <a:gd name="T101" fmla="*/ 178 h 453"/>
                <a:gd name="T102" fmla="*/ 432 w 594"/>
                <a:gd name="T103" fmla="*/ 159 h 453"/>
                <a:gd name="T104" fmla="*/ 399 w 594"/>
                <a:gd name="T105" fmla="*/ 140 h 453"/>
                <a:gd name="T106" fmla="*/ 366 w 594"/>
                <a:gd name="T107" fmla="*/ 122 h 453"/>
                <a:gd name="T108" fmla="*/ 296 w 594"/>
                <a:gd name="T109" fmla="*/ 90 h 453"/>
                <a:gd name="T110" fmla="*/ 261 w 594"/>
                <a:gd name="T111" fmla="*/ 75 h 453"/>
                <a:gd name="T112" fmla="*/ 225 w 594"/>
                <a:gd name="T113" fmla="*/ 62 h 453"/>
                <a:gd name="T114" fmla="*/ 189 w 594"/>
                <a:gd name="T115" fmla="*/ 49 h 453"/>
                <a:gd name="T116" fmla="*/ 152 w 594"/>
                <a:gd name="T117" fmla="*/ 37 h 453"/>
                <a:gd name="T118" fmla="*/ 78 w 594"/>
                <a:gd name="T119" fmla="*/ 16 h 453"/>
                <a:gd name="T120" fmla="*/ 3 w 594"/>
                <a:gd name="T121" fmla="*/ 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4" h="453">
                  <a:moveTo>
                    <a:pt x="3" y="0"/>
                  </a:moveTo>
                  <a:cubicBezTo>
                    <a:pt x="29" y="1"/>
                    <a:pt x="54" y="4"/>
                    <a:pt x="80" y="8"/>
                  </a:cubicBezTo>
                  <a:cubicBezTo>
                    <a:pt x="106" y="11"/>
                    <a:pt x="131" y="16"/>
                    <a:pt x="157" y="21"/>
                  </a:cubicBezTo>
                  <a:cubicBezTo>
                    <a:pt x="182" y="27"/>
                    <a:pt x="207" y="34"/>
                    <a:pt x="232" y="41"/>
                  </a:cubicBezTo>
                  <a:cubicBezTo>
                    <a:pt x="244" y="44"/>
                    <a:pt x="257" y="49"/>
                    <a:pt x="269" y="53"/>
                  </a:cubicBezTo>
                  <a:cubicBezTo>
                    <a:pt x="282" y="56"/>
                    <a:pt x="294" y="61"/>
                    <a:pt x="306" y="66"/>
                  </a:cubicBezTo>
                  <a:cubicBezTo>
                    <a:pt x="318" y="70"/>
                    <a:pt x="330" y="75"/>
                    <a:pt x="342" y="80"/>
                  </a:cubicBezTo>
                  <a:lnTo>
                    <a:pt x="378" y="95"/>
                  </a:lnTo>
                  <a:lnTo>
                    <a:pt x="413" y="113"/>
                  </a:lnTo>
                  <a:cubicBezTo>
                    <a:pt x="425" y="118"/>
                    <a:pt x="437" y="125"/>
                    <a:pt x="448" y="131"/>
                  </a:cubicBezTo>
                  <a:cubicBezTo>
                    <a:pt x="459" y="137"/>
                    <a:pt x="471" y="144"/>
                    <a:pt x="482" y="150"/>
                  </a:cubicBezTo>
                  <a:lnTo>
                    <a:pt x="515" y="172"/>
                  </a:lnTo>
                  <a:cubicBezTo>
                    <a:pt x="526" y="179"/>
                    <a:pt x="537" y="186"/>
                    <a:pt x="547" y="194"/>
                  </a:cubicBezTo>
                  <a:lnTo>
                    <a:pt x="579" y="217"/>
                  </a:lnTo>
                  <a:lnTo>
                    <a:pt x="594" y="229"/>
                  </a:lnTo>
                  <a:lnTo>
                    <a:pt x="581" y="242"/>
                  </a:lnTo>
                  <a:cubicBezTo>
                    <a:pt x="570" y="253"/>
                    <a:pt x="560" y="261"/>
                    <a:pt x="549" y="269"/>
                  </a:cubicBezTo>
                  <a:cubicBezTo>
                    <a:pt x="539" y="277"/>
                    <a:pt x="528" y="285"/>
                    <a:pt x="517" y="292"/>
                  </a:cubicBezTo>
                  <a:cubicBezTo>
                    <a:pt x="506" y="300"/>
                    <a:pt x="495" y="307"/>
                    <a:pt x="484" y="313"/>
                  </a:cubicBezTo>
                  <a:cubicBezTo>
                    <a:pt x="473" y="321"/>
                    <a:pt x="461" y="327"/>
                    <a:pt x="450" y="333"/>
                  </a:cubicBezTo>
                  <a:cubicBezTo>
                    <a:pt x="438" y="339"/>
                    <a:pt x="426" y="345"/>
                    <a:pt x="414" y="351"/>
                  </a:cubicBezTo>
                  <a:cubicBezTo>
                    <a:pt x="403" y="357"/>
                    <a:pt x="391" y="361"/>
                    <a:pt x="379" y="367"/>
                  </a:cubicBezTo>
                  <a:cubicBezTo>
                    <a:pt x="367" y="372"/>
                    <a:pt x="355" y="377"/>
                    <a:pt x="342" y="381"/>
                  </a:cubicBezTo>
                  <a:cubicBezTo>
                    <a:pt x="330" y="386"/>
                    <a:pt x="318" y="391"/>
                    <a:pt x="305" y="395"/>
                  </a:cubicBezTo>
                  <a:lnTo>
                    <a:pt x="268" y="407"/>
                  </a:lnTo>
                  <a:cubicBezTo>
                    <a:pt x="256" y="411"/>
                    <a:pt x="243" y="414"/>
                    <a:pt x="230" y="417"/>
                  </a:cubicBezTo>
                  <a:cubicBezTo>
                    <a:pt x="218" y="420"/>
                    <a:pt x="205" y="424"/>
                    <a:pt x="193" y="426"/>
                  </a:cubicBezTo>
                  <a:lnTo>
                    <a:pt x="154" y="434"/>
                  </a:lnTo>
                  <a:cubicBezTo>
                    <a:pt x="142" y="437"/>
                    <a:pt x="129" y="438"/>
                    <a:pt x="116" y="440"/>
                  </a:cubicBezTo>
                  <a:lnTo>
                    <a:pt x="78" y="446"/>
                  </a:lnTo>
                  <a:cubicBezTo>
                    <a:pt x="52" y="449"/>
                    <a:pt x="26" y="451"/>
                    <a:pt x="0" y="453"/>
                  </a:cubicBezTo>
                  <a:lnTo>
                    <a:pt x="38" y="445"/>
                  </a:lnTo>
                  <a:cubicBezTo>
                    <a:pt x="51" y="442"/>
                    <a:pt x="63" y="440"/>
                    <a:pt x="76" y="437"/>
                  </a:cubicBezTo>
                  <a:lnTo>
                    <a:pt x="113" y="428"/>
                  </a:lnTo>
                  <a:cubicBezTo>
                    <a:pt x="126" y="425"/>
                    <a:pt x="138" y="422"/>
                    <a:pt x="151" y="418"/>
                  </a:cubicBezTo>
                  <a:lnTo>
                    <a:pt x="188" y="407"/>
                  </a:lnTo>
                  <a:cubicBezTo>
                    <a:pt x="200" y="404"/>
                    <a:pt x="212" y="400"/>
                    <a:pt x="224" y="396"/>
                  </a:cubicBezTo>
                  <a:cubicBezTo>
                    <a:pt x="236" y="392"/>
                    <a:pt x="249" y="388"/>
                    <a:pt x="261" y="384"/>
                  </a:cubicBezTo>
                  <a:lnTo>
                    <a:pt x="296" y="370"/>
                  </a:lnTo>
                  <a:cubicBezTo>
                    <a:pt x="308" y="366"/>
                    <a:pt x="320" y="360"/>
                    <a:pt x="332" y="355"/>
                  </a:cubicBezTo>
                  <a:cubicBezTo>
                    <a:pt x="343" y="350"/>
                    <a:pt x="355" y="345"/>
                    <a:pt x="367" y="340"/>
                  </a:cubicBezTo>
                  <a:cubicBezTo>
                    <a:pt x="378" y="334"/>
                    <a:pt x="390" y="329"/>
                    <a:pt x="401" y="323"/>
                  </a:cubicBezTo>
                  <a:cubicBezTo>
                    <a:pt x="412" y="317"/>
                    <a:pt x="423" y="312"/>
                    <a:pt x="434" y="305"/>
                  </a:cubicBezTo>
                  <a:cubicBezTo>
                    <a:pt x="445" y="298"/>
                    <a:pt x="456" y="293"/>
                    <a:pt x="467" y="286"/>
                  </a:cubicBezTo>
                  <a:cubicBezTo>
                    <a:pt x="478" y="279"/>
                    <a:pt x="488" y="272"/>
                    <a:pt x="499" y="265"/>
                  </a:cubicBezTo>
                  <a:cubicBezTo>
                    <a:pt x="509" y="258"/>
                    <a:pt x="519" y="250"/>
                    <a:pt x="529" y="243"/>
                  </a:cubicBezTo>
                  <a:cubicBezTo>
                    <a:pt x="539" y="235"/>
                    <a:pt x="549" y="227"/>
                    <a:pt x="556" y="219"/>
                  </a:cubicBezTo>
                  <a:lnTo>
                    <a:pt x="558" y="244"/>
                  </a:lnTo>
                  <a:lnTo>
                    <a:pt x="528" y="221"/>
                  </a:lnTo>
                  <a:cubicBezTo>
                    <a:pt x="518" y="213"/>
                    <a:pt x="508" y="206"/>
                    <a:pt x="497" y="199"/>
                  </a:cubicBezTo>
                  <a:lnTo>
                    <a:pt x="465" y="178"/>
                  </a:lnTo>
                  <a:cubicBezTo>
                    <a:pt x="454" y="171"/>
                    <a:pt x="443" y="165"/>
                    <a:pt x="432" y="159"/>
                  </a:cubicBezTo>
                  <a:cubicBezTo>
                    <a:pt x="421" y="152"/>
                    <a:pt x="411" y="145"/>
                    <a:pt x="399" y="140"/>
                  </a:cubicBezTo>
                  <a:lnTo>
                    <a:pt x="366" y="122"/>
                  </a:lnTo>
                  <a:cubicBezTo>
                    <a:pt x="342" y="111"/>
                    <a:pt x="320" y="100"/>
                    <a:pt x="296" y="90"/>
                  </a:cubicBezTo>
                  <a:cubicBezTo>
                    <a:pt x="284" y="85"/>
                    <a:pt x="273" y="80"/>
                    <a:pt x="261" y="75"/>
                  </a:cubicBezTo>
                  <a:lnTo>
                    <a:pt x="225" y="62"/>
                  </a:lnTo>
                  <a:lnTo>
                    <a:pt x="189" y="49"/>
                  </a:lnTo>
                  <a:lnTo>
                    <a:pt x="152" y="37"/>
                  </a:lnTo>
                  <a:cubicBezTo>
                    <a:pt x="128" y="30"/>
                    <a:pt x="103" y="23"/>
                    <a:pt x="78" y="16"/>
                  </a:cubicBezTo>
                  <a:cubicBezTo>
                    <a:pt x="53" y="10"/>
                    <a:pt x="28" y="5"/>
                    <a:pt x="3" y="0"/>
                  </a:cubicBezTo>
                </a:path>
              </a:pathLst>
            </a:custGeom>
            <a:solidFill>
              <a:srgbClr val="7DB6D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47" name="Group 46"/>
          <p:cNvGrpSpPr/>
          <p:nvPr/>
        </p:nvGrpSpPr>
        <p:grpSpPr>
          <a:xfrm>
            <a:off x="2007520" y="1756081"/>
            <a:ext cx="3103563" cy="2306638"/>
            <a:chOff x="2007520" y="1756081"/>
            <a:chExt cx="3103563" cy="2306638"/>
          </a:xfrm>
        </p:grpSpPr>
        <p:sp>
          <p:nvSpPr>
            <p:cNvPr id="19" name="Freeform 269"/>
            <p:cNvSpPr>
              <a:spLocks/>
            </p:cNvSpPr>
            <p:nvPr/>
          </p:nvSpPr>
          <p:spPr bwMode="auto">
            <a:xfrm>
              <a:off x="3782345" y="1756081"/>
              <a:ext cx="1328738" cy="1004888"/>
            </a:xfrm>
            <a:custGeom>
              <a:avLst/>
              <a:gdLst>
                <a:gd name="T0" fmla="*/ 0 w 1745"/>
                <a:gd name="T1" fmla="*/ 1320 h 1320"/>
                <a:gd name="T2" fmla="*/ 1498 w 1745"/>
                <a:gd name="T3" fmla="*/ 1320 h 1320"/>
                <a:gd name="T4" fmla="*/ 1745 w 1745"/>
                <a:gd name="T5" fmla="*/ 1072 h 1320"/>
                <a:gd name="T6" fmla="*/ 1745 w 1745"/>
                <a:gd name="T7" fmla="*/ 248 h 1320"/>
                <a:gd name="T8" fmla="*/ 1498 w 1745"/>
                <a:gd name="T9" fmla="*/ 0 h 1320"/>
                <a:gd name="T10" fmla="*/ 0 w 1745"/>
                <a:gd name="T11" fmla="*/ 0 h 1320"/>
                <a:gd name="T12" fmla="*/ 0 w 1745"/>
                <a:gd name="T13" fmla="*/ 1320 h 1320"/>
              </a:gdLst>
              <a:ahLst/>
              <a:cxnLst>
                <a:cxn ang="0">
                  <a:pos x="T0" y="T1"/>
                </a:cxn>
                <a:cxn ang="0">
                  <a:pos x="T2" y="T3"/>
                </a:cxn>
                <a:cxn ang="0">
                  <a:pos x="T4" y="T5"/>
                </a:cxn>
                <a:cxn ang="0">
                  <a:pos x="T6" y="T7"/>
                </a:cxn>
                <a:cxn ang="0">
                  <a:pos x="T8" y="T9"/>
                </a:cxn>
                <a:cxn ang="0">
                  <a:pos x="T10" y="T11"/>
                </a:cxn>
                <a:cxn ang="0">
                  <a:pos x="T12" y="T13"/>
                </a:cxn>
              </a:cxnLst>
              <a:rect l="0" t="0" r="r" b="b"/>
              <a:pathLst>
                <a:path w="1745" h="1320">
                  <a:moveTo>
                    <a:pt x="0" y="1320"/>
                  </a:moveTo>
                  <a:lnTo>
                    <a:pt x="1498" y="1320"/>
                  </a:lnTo>
                  <a:cubicBezTo>
                    <a:pt x="1634" y="1320"/>
                    <a:pt x="1745" y="1209"/>
                    <a:pt x="1745" y="1072"/>
                  </a:cubicBezTo>
                  <a:lnTo>
                    <a:pt x="1745" y="248"/>
                  </a:lnTo>
                  <a:cubicBezTo>
                    <a:pt x="1745" y="111"/>
                    <a:pt x="1634" y="0"/>
                    <a:pt x="1498" y="0"/>
                  </a:cubicBezTo>
                  <a:lnTo>
                    <a:pt x="0" y="0"/>
                  </a:lnTo>
                  <a:lnTo>
                    <a:pt x="0" y="1320"/>
                  </a:lnTo>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0" name="Freeform 273"/>
            <p:cNvSpPr>
              <a:spLocks/>
            </p:cNvSpPr>
            <p:nvPr/>
          </p:nvSpPr>
          <p:spPr bwMode="auto">
            <a:xfrm>
              <a:off x="2007520" y="1756081"/>
              <a:ext cx="1774825" cy="2306638"/>
            </a:xfrm>
            <a:custGeom>
              <a:avLst/>
              <a:gdLst>
                <a:gd name="T0" fmla="*/ 1118 w 1118"/>
                <a:gd name="T1" fmla="*/ 0 h 1453"/>
                <a:gd name="T2" fmla="*/ 0 w 1118"/>
                <a:gd name="T3" fmla="*/ 1453 h 1453"/>
                <a:gd name="T4" fmla="*/ 1118 w 1118"/>
                <a:gd name="T5" fmla="*/ 633 h 1453"/>
                <a:gd name="T6" fmla="*/ 1118 w 1118"/>
                <a:gd name="T7" fmla="*/ 0 h 1453"/>
              </a:gdLst>
              <a:ahLst/>
              <a:cxnLst>
                <a:cxn ang="0">
                  <a:pos x="T0" y="T1"/>
                </a:cxn>
                <a:cxn ang="0">
                  <a:pos x="T2" y="T3"/>
                </a:cxn>
                <a:cxn ang="0">
                  <a:pos x="T4" y="T5"/>
                </a:cxn>
                <a:cxn ang="0">
                  <a:pos x="T6" y="T7"/>
                </a:cxn>
              </a:cxnLst>
              <a:rect l="0" t="0" r="r" b="b"/>
              <a:pathLst>
                <a:path w="1118" h="1453">
                  <a:moveTo>
                    <a:pt x="1118" y="0"/>
                  </a:moveTo>
                  <a:lnTo>
                    <a:pt x="0" y="1453"/>
                  </a:lnTo>
                  <a:lnTo>
                    <a:pt x="1118" y="633"/>
                  </a:lnTo>
                  <a:lnTo>
                    <a:pt x="1118" y="0"/>
                  </a:ln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1" name="Group 20"/>
          <p:cNvGrpSpPr/>
          <p:nvPr/>
        </p:nvGrpSpPr>
        <p:grpSpPr>
          <a:xfrm>
            <a:off x="2007520" y="2910193"/>
            <a:ext cx="3103563" cy="1152525"/>
            <a:chOff x="1274763" y="2427294"/>
            <a:chExt cx="3103563" cy="1152525"/>
          </a:xfrm>
        </p:grpSpPr>
        <p:sp>
          <p:nvSpPr>
            <p:cNvPr id="22" name="Freeform 270"/>
            <p:cNvSpPr>
              <a:spLocks/>
            </p:cNvSpPr>
            <p:nvPr/>
          </p:nvSpPr>
          <p:spPr bwMode="auto">
            <a:xfrm>
              <a:off x="3049588" y="2427294"/>
              <a:ext cx="1328738" cy="1004888"/>
            </a:xfrm>
            <a:custGeom>
              <a:avLst/>
              <a:gdLst>
                <a:gd name="T0" fmla="*/ 0 w 1745"/>
                <a:gd name="T1" fmla="*/ 1319 h 1319"/>
                <a:gd name="T2" fmla="*/ 1498 w 1745"/>
                <a:gd name="T3" fmla="*/ 1319 h 1319"/>
                <a:gd name="T4" fmla="*/ 1745 w 1745"/>
                <a:gd name="T5" fmla="*/ 1071 h 1319"/>
                <a:gd name="T6" fmla="*/ 1745 w 1745"/>
                <a:gd name="T7" fmla="*/ 247 h 1319"/>
                <a:gd name="T8" fmla="*/ 1498 w 1745"/>
                <a:gd name="T9" fmla="*/ 0 h 1319"/>
                <a:gd name="T10" fmla="*/ 0 w 1745"/>
                <a:gd name="T11" fmla="*/ 0 h 1319"/>
                <a:gd name="T12" fmla="*/ 0 w 1745"/>
                <a:gd name="T13" fmla="*/ 1319 h 1319"/>
              </a:gdLst>
              <a:ahLst/>
              <a:cxnLst>
                <a:cxn ang="0">
                  <a:pos x="T0" y="T1"/>
                </a:cxn>
                <a:cxn ang="0">
                  <a:pos x="T2" y="T3"/>
                </a:cxn>
                <a:cxn ang="0">
                  <a:pos x="T4" y="T5"/>
                </a:cxn>
                <a:cxn ang="0">
                  <a:pos x="T6" y="T7"/>
                </a:cxn>
                <a:cxn ang="0">
                  <a:pos x="T8" y="T9"/>
                </a:cxn>
                <a:cxn ang="0">
                  <a:pos x="T10" y="T11"/>
                </a:cxn>
                <a:cxn ang="0">
                  <a:pos x="T12" y="T13"/>
                </a:cxn>
              </a:cxnLst>
              <a:rect l="0" t="0" r="r" b="b"/>
              <a:pathLst>
                <a:path w="1745" h="1319">
                  <a:moveTo>
                    <a:pt x="0" y="1319"/>
                  </a:moveTo>
                  <a:lnTo>
                    <a:pt x="1498" y="1319"/>
                  </a:lnTo>
                  <a:cubicBezTo>
                    <a:pt x="1634" y="1319"/>
                    <a:pt x="1745" y="1208"/>
                    <a:pt x="1745" y="1071"/>
                  </a:cubicBezTo>
                  <a:lnTo>
                    <a:pt x="1745" y="247"/>
                  </a:lnTo>
                  <a:cubicBezTo>
                    <a:pt x="1745" y="110"/>
                    <a:pt x="1634" y="0"/>
                    <a:pt x="1498" y="0"/>
                  </a:cubicBezTo>
                  <a:lnTo>
                    <a:pt x="0" y="0"/>
                  </a:lnTo>
                  <a:lnTo>
                    <a:pt x="0" y="1319"/>
                  </a:lnTo>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 name="Freeform 274"/>
            <p:cNvSpPr>
              <a:spLocks/>
            </p:cNvSpPr>
            <p:nvPr/>
          </p:nvSpPr>
          <p:spPr bwMode="auto">
            <a:xfrm>
              <a:off x="1274763" y="2427294"/>
              <a:ext cx="1774825" cy="1152525"/>
            </a:xfrm>
            <a:custGeom>
              <a:avLst/>
              <a:gdLst>
                <a:gd name="T0" fmla="*/ 1118 w 1118"/>
                <a:gd name="T1" fmla="*/ 0 h 726"/>
                <a:gd name="T2" fmla="*/ 0 w 1118"/>
                <a:gd name="T3" fmla="*/ 726 h 726"/>
                <a:gd name="T4" fmla="*/ 1118 w 1118"/>
                <a:gd name="T5" fmla="*/ 633 h 726"/>
                <a:gd name="T6" fmla="*/ 1118 w 1118"/>
                <a:gd name="T7" fmla="*/ 0 h 726"/>
              </a:gdLst>
              <a:ahLst/>
              <a:cxnLst>
                <a:cxn ang="0">
                  <a:pos x="T0" y="T1"/>
                </a:cxn>
                <a:cxn ang="0">
                  <a:pos x="T2" y="T3"/>
                </a:cxn>
                <a:cxn ang="0">
                  <a:pos x="T4" y="T5"/>
                </a:cxn>
                <a:cxn ang="0">
                  <a:pos x="T6" y="T7"/>
                </a:cxn>
              </a:cxnLst>
              <a:rect l="0" t="0" r="r" b="b"/>
              <a:pathLst>
                <a:path w="1118" h="726">
                  <a:moveTo>
                    <a:pt x="1118" y="0"/>
                  </a:moveTo>
                  <a:lnTo>
                    <a:pt x="0" y="726"/>
                  </a:lnTo>
                  <a:lnTo>
                    <a:pt x="1118" y="633"/>
                  </a:lnTo>
                  <a:lnTo>
                    <a:pt x="1118" y="0"/>
                  </a:lnTo>
                  <a:close/>
                </a:path>
              </a:pathLst>
            </a:custGeom>
            <a:solidFill>
              <a:schemeClr val="accent2">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4" name="Group 23"/>
          <p:cNvGrpSpPr/>
          <p:nvPr/>
        </p:nvGrpSpPr>
        <p:grpSpPr>
          <a:xfrm>
            <a:off x="2007520" y="4062718"/>
            <a:ext cx="3103563" cy="1004888"/>
            <a:chOff x="1274763" y="3579819"/>
            <a:chExt cx="3103563" cy="1004888"/>
          </a:xfrm>
        </p:grpSpPr>
        <p:sp>
          <p:nvSpPr>
            <p:cNvPr id="25" name="Freeform 271"/>
            <p:cNvSpPr>
              <a:spLocks/>
            </p:cNvSpPr>
            <p:nvPr/>
          </p:nvSpPr>
          <p:spPr bwMode="auto">
            <a:xfrm>
              <a:off x="3049588" y="3579819"/>
              <a:ext cx="1328738" cy="1004888"/>
            </a:xfrm>
            <a:custGeom>
              <a:avLst/>
              <a:gdLst>
                <a:gd name="T0" fmla="*/ 0 w 1745"/>
                <a:gd name="T1" fmla="*/ 1319 h 1319"/>
                <a:gd name="T2" fmla="*/ 1498 w 1745"/>
                <a:gd name="T3" fmla="*/ 1319 h 1319"/>
                <a:gd name="T4" fmla="*/ 1745 w 1745"/>
                <a:gd name="T5" fmla="*/ 1071 h 1319"/>
                <a:gd name="T6" fmla="*/ 1745 w 1745"/>
                <a:gd name="T7" fmla="*/ 247 h 1319"/>
                <a:gd name="T8" fmla="*/ 1498 w 1745"/>
                <a:gd name="T9" fmla="*/ 0 h 1319"/>
                <a:gd name="T10" fmla="*/ 0 w 1745"/>
                <a:gd name="T11" fmla="*/ 0 h 1319"/>
                <a:gd name="T12" fmla="*/ 0 w 1745"/>
                <a:gd name="T13" fmla="*/ 1319 h 1319"/>
              </a:gdLst>
              <a:ahLst/>
              <a:cxnLst>
                <a:cxn ang="0">
                  <a:pos x="T0" y="T1"/>
                </a:cxn>
                <a:cxn ang="0">
                  <a:pos x="T2" y="T3"/>
                </a:cxn>
                <a:cxn ang="0">
                  <a:pos x="T4" y="T5"/>
                </a:cxn>
                <a:cxn ang="0">
                  <a:pos x="T6" y="T7"/>
                </a:cxn>
                <a:cxn ang="0">
                  <a:pos x="T8" y="T9"/>
                </a:cxn>
                <a:cxn ang="0">
                  <a:pos x="T10" y="T11"/>
                </a:cxn>
                <a:cxn ang="0">
                  <a:pos x="T12" y="T13"/>
                </a:cxn>
              </a:cxnLst>
              <a:rect l="0" t="0" r="r" b="b"/>
              <a:pathLst>
                <a:path w="1745" h="1319">
                  <a:moveTo>
                    <a:pt x="0" y="1319"/>
                  </a:moveTo>
                  <a:lnTo>
                    <a:pt x="1498" y="1319"/>
                  </a:lnTo>
                  <a:cubicBezTo>
                    <a:pt x="1634" y="1319"/>
                    <a:pt x="1745" y="1208"/>
                    <a:pt x="1745" y="1071"/>
                  </a:cubicBezTo>
                  <a:lnTo>
                    <a:pt x="1745" y="247"/>
                  </a:lnTo>
                  <a:cubicBezTo>
                    <a:pt x="1745" y="111"/>
                    <a:pt x="1634" y="0"/>
                    <a:pt x="1498" y="0"/>
                  </a:cubicBezTo>
                  <a:lnTo>
                    <a:pt x="0" y="0"/>
                  </a:lnTo>
                  <a:lnTo>
                    <a:pt x="0" y="1319"/>
                  </a:lnTo>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 name="Freeform 275"/>
            <p:cNvSpPr>
              <a:spLocks/>
            </p:cNvSpPr>
            <p:nvPr/>
          </p:nvSpPr>
          <p:spPr bwMode="auto">
            <a:xfrm>
              <a:off x="1274763" y="3579819"/>
              <a:ext cx="1774825" cy="1004888"/>
            </a:xfrm>
            <a:custGeom>
              <a:avLst/>
              <a:gdLst>
                <a:gd name="T0" fmla="*/ 1118 w 1118"/>
                <a:gd name="T1" fmla="*/ 0 h 633"/>
                <a:gd name="T2" fmla="*/ 0 w 1118"/>
                <a:gd name="T3" fmla="*/ 0 h 633"/>
                <a:gd name="T4" fmla="*/ 1118 w 1118"/>
                <a:gd name="T5" fmla="*/ 633 h 633"/>
                <a:gd name="T6" fmla="*/ 1118 w 1118"/>
                <a:gd name="T7" fmla="*/ 0 h 633"/>
              </a:gdLst>
              <a:ahLst/>
              <a:cxnLst>
                <a:cxn ang="0">
                  <a:pos x="T0" y="T1"/>
                </a:cxn>
                <a:cxn ang="0">
                  <a:pos x="T2" y="T3"/>
                </a:cxn>
                <a:cxn ang="0">
                  <a:pos x="T4" y="T5"/>
                </a:cxn>
                <a:cxn ang="0">
                  <a:pos x="T6" y="T7"/>
                </a:cxn>
              </a:cxnLst>
              <a:rect l="0" t="0" r="r" b="b"/>
              <a:pathLst>
                <a:path w="1118" h="633">
                  <a:moveTo>
                    <a:pt x="1118" y="0"/>
                  </a:moveTo>
                  <a:lnTo>
                    <a:pt x="0" y="0"/>
                  </a:lnTo>
                  <a:lnTo>
                    <a:pt x="1118" y="633"/>
                  </a:lnTo>
                  <a:lnTo>
                    <a:pt x="1118" y="0"/>
                  </a:lnTo>
                  <a:close/>
                </a:path>
              </a:pathLst>
            </a:custGeom>
            <a:solidFill>
              <a:schemeClr val="accent4">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7" name="Group 26"/>
          <p:cNvGrpSpPr/>
          <p:nvPr/>
        </p:nvGrpSpPr>
        <p:grpSpPr>
          <a:xfrm>
            <a:off x="2007520" y="4062718"/>
            <a:ext cx="3103563" cy="2159001"/>
            <a:chOff x="1274763" y="3579819"/>
            <a:chExt cx="3103563" cy="2159001"/>
          </a:xfrm>
        </p:grpSpPr>
        <p:sp>
          <p:nvSpPr>
            <p:cNvPr id="28" name="Freeform 272"/>
            <p:cNvSpPr>
              <a:spLocks/>
            </p:cNvSpPr>
            <p:nvPr/>
          </p:nvSpPr>
          <p:spPr bwMode="auto">
            <a:xfrm>
              <a:off x="3049588" y="4733932"/>
              <a:ext cx="1328738" cy="1004888"/>
            </a:xfrm>
            <a:custGeom>
              <a:avLst/>
              <a:gdLst>
                <a:gd name="T0" fmla="*/ 0 w 1745"/>
                <a:gd name="T1" fmla="*/ 1319 h 1319"/>
                <a:gd name="T2" fmla="*/ 1498 w 1745"/>
                <a:gd name="T3" fmla="*/ 1319 h 1319"/>
                <a:gd name="T4" fmla="*/ 1745 w 1745"/>
                <a:gd name="T5" fmla="*/ 1071 h 1319"/>
                <a:gd name="T6" fmla="*/ 1745 w 1745"/>
                <a:gd name="T7" fmla="*/ 248 h 1319"/>
                <a:gd name="T8" fmla="*/ 1498 w 1745"/>
                <a:gd name="T9" fmla="*/ 0 h 1319"/>
                <a:gd name="T10" fmla="*/ 0 w 1745"/>
                <a:gd name="T11" fmla="*/ 0 h 1319"/>
                <a:gd name="T12" fmla="*/ 0 w 1745"/>
                <a:gd name="T13" fmla="*/ 1319 h 1319"/>
              </a:gdLst>
              <a:ahLst/>
              <a:cxnLst>
                <a:cxn ang="0">
                  <a:pos x="T0" y="T1"/>
                </a:cxn>
                <a:cxn ang="0">
                  <a:pos x="T2" y="T3"/>
                </a:cxn>
                <a:cxn ang="0">
                  <a:pos x="T4" y="T5"/>
                </a:cxn>
                <a:cxn ang="0">
                  <a:pos x="T6" y="T7"/>
                </a:cxn>
                <a:cxn ang="0">
                  <a:pos x="T8" y="T9"/>
                </a:cxn>
                <a:cxn ang="0">
                  <a:pos x="T10" y="T11"/>
                </a:cxn>
                <a:cxn ang="0">
                  <a:pos x="T12" y="T13"/>
                </a:cxn>
              </a:cxnLst>
              <a:rect l="0" t="0" r="r" b="b"/>
              <a:pathLst>
                <a:path w="1745" h="1319">
                  <a:moveTo>
                    <a:pt x="0" y="1319"/>
                  </a:moveTo>
                  <a:lnTo>
                    <a:pt x="1498" y="1319"/>
                  </a:lnTo>
                  <a:cubicBezTo>
                    <a:pt x="1634" y="1319"/>
                    <a:pt x="1745" y="1208"/>
                    <a:pt x="1745" y="1071"/>
                  </a:cubicBezTo>
                  <a:lnTo>
                    <a:pt x="1745" y="248"/>
                  </a:lnTo>
                  <a:cubicBezTo>
                    <a:pt x="1745" y="111"/>
                    <a:pt x="1634" y="0"/>
                    <a:pt x="1498" y="0"/>
                  </a:cubicBezTo>
                  <a:lnTo>
                    <a:pt x="0" y="0"/>
                  </a:lnTo>
                  <a:lnTo>
                    <a:pt x="0" y="1319"/>
                  </a:lnTo>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 name="Freeform 276"/>
            <p:cNvSpPr>
              <a:spLocks/>
            </p:cNvSpPr>
            <p:nvPr/>
          </p:nvSpPr>
          <p:spPr bwMode="auto">
            <a:xfrm>
              <a:off x="1274763" y="3579819"/>
              <a:ext cx="1774825" cy="2159000"/>
            </a:xfrm>
            <a:custGeom>
              <a:avLst/>
              <a:gdLst>
                <a:gd name="T0" fmla="*/ 1118 w 1118"/>
                <a:gd name="T1" fmla="*/ 727 h 1360"/>
                <a:gd name="T2" fmla="*/ 0 w 1118"/>
                <a:gd name="T3" fmla="*/ 0 h 1360"/>
                <a:gd name="T4" fmla="*/ 1118 w 1118"/>
                <a:gd name="T5" fmla="*/ 1360 h 1360"/>
                <a:gd name="T6" fmla="*/ 1118 w 1118"/>
                <a:gd name="T7" fmla="*/ 727 h 1360"/>
              </a:gdLst>
              <a:ahLst/>
              <a:cxnLst>
                <a:cxn ang="0">
                  <a:pos x="T0" y="T1"/>
                </a:cxn>
                <a:cxn ang="0">
                  <a:pos x="T2" y="T3"/>
                </a:cxn>
                <a:cxn ang="0">
                  <a:pos x="T4" y="T5"/>
                </a:cxn>
                <a:cxn ang="0">
                  <a:pos x="T6" y="T7"/>
                </a:cxn>
              </a:cxnLst>
              <a:rect l="0" t="0" r="r" b="b"/>
              <a:pathLst>
                <a:path w="1118" h="1360">
                  <a:moveTo>
                    <a:pt x="1118" y="727"/>
                  </a:moveTo>
                  <a:lnTo>
                    <a:pt x="0" y="0"/>
                  </a:lnTo>
                  <a:lnTo>
                    <a:pt x="1118" y="1360"/>
                  </a:lnTo>
                  <a:lnTo>
                    <a:pt x="1118" y="727"/>
                  </a:lnTo>
                  <a:close/>
                </a:path>
              </a:pathLst>
            </a:custGeom>
            <a:solidFill>
              <a:schemeClr val="accent5">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30" name="AutoShape 20"/>
          <p:cNvSpPr>
            <a:spLocks/>
          </p:cNvSpPr>
          <p:nvPr/>
        </p:nvSpPr>
        <p:spPr bwMode="auto">
          <a:xfrm>
            <a:off x="4255419" y="5520070"/>
            <a:ext cx="382589" cy="38115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31" name="AutoShape 96"/>
          <p:cNvSpPr>
            <a:spLocks/>
          </p:cNvSpPr>
          <p:nvPr/>
        </p:nvSpPr>
        <p:spPr bwMode="auto">
          <a:xfrm>
            <a:off x="4256184" y="1984101"/>
            <a:ext cx="381060" cy="38115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45" y="434"/>
                </a:moveTo>
                <a:cubicBezTo>
                  <a:pt x="19000" y="276"/>
                  <a:pt x="19186" y="194"/>
                  <a:pt x="19399" y="194"/>
                </a:cubicBezTo>
                <a:cubicBezTo>
                  <a:pt x="19670" y="194"/>
                  <a:pt x="19900" y="332"/>
                  <a:pt x="20087" y="602"/>
                </a:cubicBezTo>
                <a:cubicBezTo>
                  <a:pt x="20165" y="716"/>
                  <a:pt x="20282" y="872"/>
                  <a:pt x="20432" y="1072"/>
                </a:cubicBezTo>
                <a:cubicBezTo>
                  <a:pt x="20586" y="1274"/>
                  <a:pt x="20733" y="1483"/>
                  <a:pt x="20880" y="1692"/>
                </a:cubicBezTo>
                <a:cubicBezTo>
                  <a:pt x="21024" y="1903"/>
                  <a:pt x="21147" y="2127"/>
                  <a:pt x="21252" y="2359"/>
                </a:cubicBezTo>
                <a:cubicBezTo>
                  <a:pt x="21357" y="2597"/>
                  <a:pt x="21411" y="2796"/>
                  <a:pt x="21411" y="2967"/>
                </a:cubicBezTo>
                <a:cubicBezTo>
                  <a:pt x="21411" y="3334"/>
                  <a:pt x="21298" y="3616"/>
                  <a:pt x="21071" y="3825"/>
                </a:cubicBezTo>
                <a:lnTo>
                  <a:pt x="2568" y="21376"/>
                </a:lnTo>
                <a:cubicBezTo>
                  <a:pt x="2408" y="21526"/>
                  <a:pt x="2227" y="21599"/>
                  <a:pt x="2017" y="21599"/>
                </a:cubicBezTo>
                <a:cubicBezTo>
                  <a:pt x="1725" y="21599"/>
                  <a:pt x="1495" y="21464"/>
                  <a:pt x="1324" y="21194"/>
                </a:cubicBezTo>
                <a:cubicBezTo>
                  <a:pt x="1248" y="21082"/>
                  <a:pt x="1128" y="20924"/>
                  <a:pt x="971" y="20724"/>
                </a:cubicBezTo>
                <a:cubicBezTo>
                  <a:pt x="817" y="20521"/>
                  <a:pt x="668" y="20316"/>
                  <a:pt x="528" y="20104"/>
                </a:cubicBezTo>
                <a:cubicBezTo>
                  <a:pt x="386" y="19893"/>
                  <a:pt x="261" y="19672"/>
                  <a:pt x="156" y="19443"/>
                </a:cubicBezTo>
                <a:cubicBezTo>
                  <a:pt x="51" y="19214"/>
                  <a:pt x="0" y="19008"/>
                  <a:pt x="0" y="18832"/>
                </a:cubicBezTo>
                <a:cubicBezTo>
                  <a:pt x="0" y="18465"/>
                  <a:pt x="115" y="18177"/>
                  <a:pt x="337" y="17971"/>
                </a:cubicBezTo>
                <a:lnTo>
                  <a:pt x="18845" y="434"/>
                </a:lnTo>
                <a:close/>
                <a:moveTo>
                  <a:pt x="4372" y="9154"/>
                </a:moveTo>
                <a:lnTo>
                  <a:pt x="2998" y="8634"/>
                </a:lnTo>
                <a:lnTo>
                  <a:pt x="4372" y="8126"/>
                </a:lnTo>
                <a:lnTo>
                  <a:pt x="4805" y="6484"/>
                </a:lnTo>
                <a:lnTo>
                  <a:pt x="5204" y="8126"/>
                </a:lnTo>
                <a:lnTo>
                  <a:pt x="6597" y="8634"/>
                </a:lnTo>
                <a:lnTo>
                  <a:pt x="5204" y="9154"/>
                </a:lnTo>
                <a:lnTo>
                  <a:pt x="4805" y="10800"/>
                </a:lnTo>
                <a:lnTo>
                  <a:pt x="4372" y="9154"/>
                </a:lnTo>
                <a:close/>
                <a:moveTo>
                  <a:pt x="7126" y="5329"/>
                </a:moveTo>
                <a:lnTo>
                  <a:pt x="4372" y="4316"/>
                </a:lnTo>
                <a:lnTo>
                  <a:pt x="7126" y="3317"/>
                </a:lnTo>
                <a:lnTo>
                  <a:pt x="7971" y="0"/>
                </a:lnTo>
                <a:lnTo>
                  <a:pt x="8810" y="3317"/>
                </a:lnTo>
                <a:lnTo>
                  <a:pt x="11565" y="4316"/>
                </a:lnTo>
                <a:lnTo>
                  <a:pt x="8810" y="5329"/>
                </a:lnTo>
                <a:lnTo>
                  <a:pt x="7971" y="8634"/>
                </a:lnTo>
                <a:lnTo>
                  <a:pt x="7126" y="5329"/>
                </a:lnTo>
                <a:close/>
                <a:moveTo>
                  <a:pt x="12412" y="2670"/>
                </a:moveTo>
                <a:lnTo>
                  <a:pt x="11041" y="2162"/>
                </a:lnTo>
                <a:lnTo>
                  <a:pt x="12412" y="1642"/>
                </a:lnTo>
                <a:lnTo>
                  <a:pt x="12845" y="0"/>
                </a:lnTo>
                <a:lnTo>
                  <a:pt x="13278" y="1642"/>
                </a:lnTo>
                <a:lnTo>
                  <a:pt x="14637" y="2162"/>
                </a:lnTo>
                <a:lnTo>
                  <a:pt x="13278" y="2670"/>
                </a:lnTo>
                <a:lnTo>
                  <a:pt x="12845" y="4316"/>
                </a:lnTo>
                <a:lnTo>
                  <a:pt x="12412" y="2670"/>
                </a:lnTo>
                <a:close/>
                <a:moveTo>
                  <a:pt x="20498" y="2993"/>
                </a:moveTo>
                <a:lnTo>
                  <a:pt x="19399" y="1289"/>
                </a:lnTo>
                <a:lnTo>
                  <a:pt x="15070" y="5385"/>
                </a:lnTo>
                <a:lnTo>
                  <a:pt x="16172" y="7086"/>
                </a:lnTo>
                <a:lnTo>
                  <a:pt x="20498" y="2993"/>
                </a:lnTo>
                <a:close/>
                <a:moveTo>
                  <a:pt x="21599" y="9154"/>
                </a:moveTo>
                <a:lnTo>
                  <a:pt x="20229" y="9674"/>
                </a:lnTo>
                <a:lnTo>
                  <a:pt x="19807" y="11320"/>
                </a:lnTo>
                <a:lnTo>
                  <a:pt x="19374" y="9674"/>
                </a:lnTo>
                <a:lnTo>
                  <a:pt x="18001" y="9154"/>
                </a:lnTo>
                <a:lnTo>
                  <a:pt x="19374" y="8661"/>
                </a:lnTo>
                <a:lnTo>
                  <a:pt x="19807" y="7004"/>
                </a:lnTo>
                <a:lnTo>
                  <a:pt x="20229" y="8661"/>
                </a:lnTo>
                <a:lnTo>
                  <a:pt x="21599" y="9154"/>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32" name="AutoShape 113"/>
          <p:cNvSpPr>
            <a:spLocks/>
          </p:cNvSpPr>
          <p:nvPr/>
        </p:nvSpPr>
        <p:spPr bwMode="auto">
          <a:xfrm>
            <a:off x="4255419" y="3204041"/>
            <a:ext cx="382589" cy="382688"/>
          </a:xfrm>
          <a:custGeom>
            <a:avLst/>
            <a:gdLst>
              <a:gd name="T0" fmla="*/ 10785 w 21570"/>
              <a:gd name="T1" fmla="*/ 10800 h 21600"/>
              <a:gd name="T2" fmla="*/ 10785 w 21570"/>
              <a:gd name="T3" fmla="*/ 10800 h 21600"/>
              <a:gd name="T4" fmla="*/ 10785 w 21570"/>
              <a:gd name="T5" fmla="*/ 10800 h 21600"/>
              <a:gd name="T6" fmla="*/ 10785 w 21570"/>
              <a:gd name="T7" fmla="*/ 10800 h 21600"/>
            </a:gdLst>
            <a:ahLst/>
            <a:cxnLst>
              <a:cxn ang="0">
                <a:pos x="T0" y="T1"/>
              </a:cxn>
              <a:cxn ang="0">
                <a:pos x="T2" y="T3"/>
              </a:cxn>
              <a:cxn ang="0">
                <a:pos x="T4" y="T5"/>
              </a:cxn>
              <a:cxn ang="0">
                <a:pos x="T6" y="T7"/>
              </a:cxn>
            </a:cxnLst>
            <a:rect l="0" t="0" r="r" b="b"/>
            <a:pathLst>
              <a:path w="21570" h="21600">
                <a:moveTo>
                  <a:pt x="1132" y="0"/>
                </a:moveTo>
                <a:cubicBezTo>
                  <a:pt x="3894" y="146"/>
                  <a:pt x="6483" y="774"/>
                  <a:pt x="8906" y="1888"/>
                </a:cubicBezTo>
                <a:cubicBezTo>
                  <a:pt x="11328" y="2999"/>
                  <a:pt x="13449" y="4470"/>
                  <a:pt x="15274" y="6296"/>
                </a:cubicBezTo>
                <a:cubicBezTo>
                  <a:pt x="17102" y="8124"/>
                  <a:pt x="18568" y="10251"/>
                  <a:pt x="19671" y="12678"/>
                </a:cubicBezTo>
                <a:cubicBezTo>
                  <a:pt x="20778" y="15102"/>
                  <a:pt x="21407" y="17699"/>
                  <a:pt x="21562" y="20465"/>
                </a:cubicBezTo>
                <a:cubicBezTo>
                  <a:pt x="21600" y="20750"/>
                  <a:pt x="21493" y="21012"/>
                  <a:pt x="21246" y="21251"/>
                </a:cubicBezTo>
                <a:cubicBezTo>
                  <a:pt x="21036" y="21482"/>
                  <a:pt x="20783" y="21597"/>
                  <a:pt x="20487" y="21597"/>
                </a:cubicBezTo>
                <a:lnTo>
                  <a:pt x="18315" y="21597"/>
                </a:lnTo>
                <a:cubicBezTo>
                  <a:pt x="18033" y="21597"/>
                  <a:pt x="17783" y="21496"/>
                  <a:pt x="17579" y="21297"/>
                </a:cubicBezTo>
                <a:cubicBezTo>
                  <a:pt x="17372" y="21102"/>
                  <a:pt x="17260" y="20860"/>
                  <a:pt x="17243" y="20575"/>
                </a:cubicBezTo>
                <a:cubicBezTo>
                  <a:pt x="17113" y="18390"/>
                  <a:pt x="16608" y="16340"/>
                  <a:pt x="15728" y="14423"/>
                </a:cubicBezTo>
                <a:cubicBezTo>
                  <a:pt x="14849" y="12505"/>
                  <a:pt x="13679" y="10818"/>
                  <a:pt x="12219" y="9356"/>
                </a:cubicBezTo>
                <a:cubicBezTo>
                  <a:pt x="10762" y="7896"/>
                  <a:pt x="9072" y="6725"/>
                  <a:pt x="7155" y="5841"/>
                </a:cubicBezTo>
                <a:cubicBezTo>
                  <a:pt x="5239" y="4963"/>
                  <a:pt x="3192" y="4456"/>
                  <a:pt x="1020" y="4326"/>
                </a:cubicBezTo>
                <a:cubicBezTo>
                  <a:pt x="735" y="4309"/>
                  <a:pt x="494" y="4194"/>
                  <a:pt x="298" y="3990"/>
                </a:cubicBezTo>
                <a:cubicBezTo>
                  <a:pt x="100" y="3782"/>
                  <a:pt x="0" y="3535"/>
                  <a:pt x="0" y="3253"/>
                </a:cubicBezTo>
                <a:lnTo>
                  <a:pt x="0" y="1073"/>
                </a:lnTo>
                <a:cubicBezTo>
                  <a:pt x="0" y="768"/>
                  <a:pt x="114" y="520"/>
                  <a:pt x="344" y="316"/>
                </a:cubicBezTo>
                <a:cubicBezTo>
                  <a:pt x="554" y="106"/>
                  <a:pt x="796" y="0"/>
                  <a:pt x="1074" y="0"/>
                </a:cubicBezTo>
                <a:lnTo>
                  <a:pt x="1132" y="0"/>
                </a:lnTo>
                <a:close/>
                <a:moveTo>
                  <a:pt x="1160" y="7058"/>
                </a:moveTo>
                <a:cubicBezTo>
                  <a:pt x="2931" y="7188"/>
                  <a:pt x="4592" y="7623"/>
                  <a:pt x="6147" y="8368"/>
                </a:cubicBezTo>
                <a:cubicBezTo>
                  <a:pt x="7701" y="9111"/>
                  <a:pt x="9081" y="10090"/>
                  <a:pt x="10288" y="11296"/>
                </a:cubicBezTo>
                <a:cubicBezTo>
                  <a:pt x="11492" y="12505"/>
                  <a:pt x="12466" y="13890"/>
                  <a:pt x="13205" y="15450"/>
                </a:cubicBezTo>
                <a:cubicBezTo>
                  <a:pt x="13944" y="17014"/>
                  <a:pt x="14380" y="18675"/>
                  <a:pt x="14518" y="20442"/>
                </a:cubicBezTo>
                <a:cubicBezTo>
                  <a:pt x="14556" y="20762"/>
                  <a:pt x="14458" y="21033"/>
                  <a:pt x="14228" y="21254"/>
                </a:cubicBezTo>
                <a:cubicBezTo>
                  <a:pt x="14018" y="21484"/>
                  <a:pt x="13757" y="21599"/>
                  <a:pt x="13446" y="21599"/>
                </a:cubicBezTo>
                <a:lnTo>
                  <a:pt x="11271" y="21599"/>
                </a:lnTo>
                <a:cubicBezTo>
                  <a:pt x="11004" y="21599"/>
                  <a:pt x="10768" y="21504"/>
                  <a:pt x="10564" y="21315"/>
                </a:cubicBezTo>
                <a:cubicBezTo>
                  <a:pt x="10357" y="21127"/>
                  <a:pt x="10236" y="20891"/>
                  <a:pt x="10199" y="20603"/>
                </a:cubicBezTo>
                <a:cubicBezTo>
                  <a:pt x="10087" y="19383"/>
                  <a:pt x="9774" y="18237"/>
                  <a:pt x="9256" y="17169"/>
                </a:cubicBezTo>
                <a:cubicBezTo>
                  <a:pt x="8736" y="16098"/>
                  <a:pt x="8069" y="15154"/>
                  <a:pt x="7259" y="14333"/>
                </a:cubicBezTo>
                <a:cubicBezTo>
                  <a:pt x="6440" y="13519"/>
                  <a:pt x="5497" y="12851"/>
                  <a:pt x="4428" y="12330"/>
                </a:cubicBezTo>
                <a:cubicBezTo>
                  <a:pt x="3359" y="11809"/>
                  <a:pt x="2215" y="11495"/>
                  <a:pt x="997" y="11385"/>
                </a:cubicBezTo>
                <a:cubicBezTo>
                  <a:pt x="712" y="11348"/>
                  <a:pt x="477" y="11224"/>
                  <a:pt x="290" y="11014"/>
                </a:cubicBezTo>
                <a:cubicBezTo>
                  <a:pt x="103" y="10804"/>
                  <a:pt x="5" y="10568"/>
                  <a:pt x="5" y="10311"/>
                </a:cubicBezTo>
                <a:lnTo>
                  <a:pt x="5" y="8132"/>
                </a:lnTo>
                <a:cubicBezTo>
                  <a:pt x="5" y="7812"/>
                  <a:pt x="120" y="7551"/>
                  <a:pt x="350" y="7349"/>
                </a:cubicBezTo>
                <a:cubicBezTo>
                  <a:pt x="560" y="7136"/>
                  <a:pt x="801" y="7030"/>
                  <a:pt x="1080" y="7030"/>
                </a:cubicBezTo>
                <a:cubicBezTo>
                  <a:pt x="1097" y="7030"/>
                  <a:pt x="1112" y="7035"/>
                  <a:pt x="1120" y="7044"/>
                </a:cubicBezTo>
                <a:cubicBezTo>
                  <a:pt x="1129" y="7053"/>
                  <a:pt x="1140" y="7058"/>
                  <a:pt x="1160" y="7058"/>
                </a:cubicBezTo>
                <a:moveTo>
                  <a:pt x="3250" y="15102"/>
                </a:moveTo>
                <a:cubicBezTo>
                  <a:pt x="3698" y="15102"/>
                  <a:pt x="4118" y="15188"/>
                  <a:pt x="4503" y="15361"/>
                </a:cubicBezTo>
                <a:cubicBezTo>
                  <a:pt x="4888" y="15528"/>
                  <a:pt x="5230" y="15761"/>
                  <a:pt x="5526" y="16064"/>
                </a:cubicBezTo>
                <a:cubicBezTo>
                  <a:pt x="5825" y="16363"/>
                  <a:pt x="6063" y="16706"/>
                  <a:pt x="6227" y="17085"/>
                </a:cubicBezTo>
                <a:cubicBezTo>
                  <a:pt x="6400" y="17474"/>
                  <a:pt x="6483" y="17892"/>
                  <a:pt x="6483" y="18341"/>
                </a:cubicBezTo>
                <a:cubicBezTo>
                  <a:pt x="6483" y="18793"/>
                  <a:pt x="6400" y="19219"/>
                  <a:pt x="6227" y="19616"/>
                </a:cubicBezTo>
                <a:cubicBezTo>
                  <a:pt x="6060" y="20016"/>
                  <a:pt x="5825" y="20361"/>
                  <a:pt x="5526" y="20652"/>
                </a:cubicBezTo>
                <a:cubicBezTo>
                  <a:pt x="5227" y="20940"/>
                  <a:pt x="4885" y="21168"/>
                  <a:pt x="4503" y="21340"/>
                </a:cubicBezTo>
                <a:cubicBezTo>
                  <a:pt x="4121" y="21513"/>
                  <a:pt x="3701" y="21597"/>
                  <a:pt x="3250" y="21597"/>
                </a:cubicBezTo>
                <a:cubicBezTo>
                  <a:pt x="2799" y="21597"/>
                  <a:pt x="2376" y="21513"/>
                  <a:pt x="1980" y="21340"/>
                </a:cubicBezTo>
                <a:cubicBezTo>
                  <a:pt x="1577" y="21168"/>
                  <a:pt x="1235" y="20940"/>
                  <a:pt x="948" y="20652"/>
                </a:cubicBezTo>
                <a:cubicBezTo>
                  <a:pt x="658" y="20361"/>
                  <a:pt x="428" y="20019"/>
                  <a:pt x="261" y="19622"/>
                </a:cubicBezTo>
                <a:cubicBezTo>
                  <a:pt x="89" y="19230"/>
                  <a:pt x="5" y="18801"/>
                  <a:pt x="5" y="18341"/>
                </a:cubicBezTo>
                <a:cubicBezTo>
                  <a:pt x="5" y="17891"/>
                  <a:pt x="89" y="17474"/>
                  <a:pt x="261" y="17085"/>
                </a:cubicBezTo>
                <a:cubicBezTo>
                  <a:pt x="431" y="16705"/>
                  <a:pt x="660" y="16363"/>
                  <a:pt x="948" y="16064"/>
                </a:cubicBezTo>
                <a:cubicBezTo>
                  <a:pt x="1238" y="15761"/>
                  <a:pt x="1580" y="15528"/>
                  <a:pt x="1980" y="15361"/>
                </a:cubicBezTo>
                <a:cubicBezTo>
                  <a:pt x="2379" y="15191"/>
                  <a:pt x="2801" y="15102"/>
                  <a:pt x="3250" y="15102"/>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33" name="AutoShape 125"/>
          <p:cNvSpPr>
            <a:spLocks/>
          </p:cNvSpPr>
          <p:nvPr/>
        </p:nvSpPr>
        <p:spPr bwMode="auto">
          <a:xfrm>
            <a:off x="4255419" y="4307035"/>
            <a:ext cx="382589" cy="381158"/>
          </a:xfrm>
          <a:custGeom>
            <a:avLst/>
            <a:gdLst>
              <a:gd name="T0" fmla="+- 0 10797 26"/>
              <a:gd name="T1" fmla="*/ T0 w 21542"/>
              <a:gd name="T2" fmla="*/ 10800 h 21600"/>
              <a:gd name="T3" fmla="+- 0 10797 26"/>
              <a:gd name="T4" fmla="*/ T3 w 21542"/>
              <a:gd name="T5" fmla="*/ 10800 h 21600"/>
              <a:gd name="T6" fmla="+- 0 10797 26"/>
              <a:gd name="T7" fmla="*/ T6 w 21542"/>
              <a:gd name="T8" fmla="*/ 10800 h 21600"/>
              <a:gd name="T9" fmla="+- 0 10797 26"/>
              <a:gd name="T10" fmla="*/ T9 w 21542"/>
              <a:gd name="T11" fmla="*/ 10800 h 21600"/>
            </a:gdLst>
            <a:ahLst/>
            <a:cxnLst>
              <a:cxn ang="0">
                <a:pos x="T1" y="T2"/>
              </a:cxn>
              <a:cxn ang="0">
                <a:pos x="T4" y="T5"/>
              </a:cxn>
              <a:cxn ang="0">
                <a:pos x="T7" y="T8"/>
              </a:cxn>
              <a:cxn ang="0">
                <a:pos x="T10" y="T11"/>
              </a:cxn>
            </a:cxnLst>
            <a:rect l="0" t="0" r="r" b="b"/>
            <a:pathLst>
              <a:path w="21542" h="21600">
                <a:moveTo>
                  <a:pt x="11685" y="1798"/>
                </a:moveTo>
                <a:cubicBezTo>
                  <a:pt x="12903" y="1906"/>
                  <a:pt x="14055" y="2202"/>
                  <a:pt x="15143" y="2682"/>
                </a:cubicBezTo>
                <a:cubicBezTo>
                  <a:pt x="16233" y="3165"/>
                  <a:pt x="17213" y="3803"/>
                  <a:pt x="18089" y="4596"/>
                </a:cubicBezTo>
                <a:cubicBezTo>
                  <a:pt x="18964" y="5390"/>
                  <a:pt x="19696" y="6307"/>
                  <a:pt x="20286" y="7355"/>
                </a:cubicBezTo>
                <a:cubicBezTo>
                  <a:pt x="20875" y="8400"/>
                  <a:pt x="21290" y="9537"/>
                  <a:pt x="21528" y="10774"/>
                </a:cubicBezTo>
                <a:cubicBezTo>
                  <a:pt x="21573" y="11034"/>
                  <a:pt x="21497" y="11229"/>
                  <a:pt x="21299" y="11356"/>
                </a:cubicBezTo>
                <a:cubicBezTo>
                  <a:pt x="21223" y="11407"/>
                  <a:pt x="21151" y="11435"/>
                  <a:pt x="21077" y="11435"/>
                </a:cubicBezTo>
                <a:cubicBezTo>
                  <a:pt x="20930" y="11435"/>
                  <a:pt x="20822" y="11381"/>
                  <a:pt x="20760" y="11271"/>
                </a:cubicBezTo>
                <a:cubicBezTo>
                  <a:pt x="20016" y="10353"/>
                  <a:pt x="19186" y="9890"/>
                  <a:pt x="18272" y="9879"/>
                </a:cubicBezTo>
                <a:cubicBezTo>
                  <a:pt x="17616" y="9879"/>
                  <a:pt x="16994" y="10128"/>
                  <a:pt x="16402" y="10619"/>
                </a:cubicBezTo>
                <a:cubicBezTo>
                  <a:pt x="15813" y="11110"/>
                  <a:pt x="15320" y="11796"/>
                  <a:pt x="14912" y="12680"/>
                </a:cubicBezTo>
                <a:cubicBezTo>
                  <a:pt x="14840" y="12886"/>
                  <a:pt x="14704" y="12991"/>
                  <a:pt x="14516" y="12991"/>
                </a:cubicBezTo>
                <a:cubicBezTo>
                  <a:pt x="14323" y="12991"/>
                  <a:pt x="14191" y="12886"/>
                  <a:pt x="14115" y="12680"/>
                </a:cubicBezTo>
                <a:cubicBezTo>
                  <a:pt x="13490" y="11328"/>
                  <a:pt x="12679" y="10452"/>
                  <a:pt x="11682" y="10057"/>
                </a:cubicBezTo>
                <a:lnTo>
                  <a:pt x="11682" y="17164"/>
                </a:lnTo>
                <a:cubicBezTo>
                  <a:pt x="11682" y="17779"/>
                  <a:pt x="11594" y="18350"/>
                  <a:pt x="11415" y="18883"/>
                </a:cubicBezTo>
                <a:cubicBezTo>
                  <a:pt x="11234" y="19414"/>
                  <a:pt x="10993" y="19886"/>
                  <a:pt x="10690" y="20298"/>
                </a:cubicBezTo>
                <a:cubicBezTo>
                  <a:pt x="10385" y="20704"/>
                  <a:pt x="10029" y="21026"/>
                  <a:pt x="9621" y="21258"/>
                </a:cubicBezTo>
                <a:cubicBezTo>
                  <a:pt x="9214" y="21487"/>
                  <a:pt x="8777" y="21599"/>
                  <a:pt x="8314" y="21599"/>
                </a:cubicBezTo>
                <a:cubicBezTo>
                  <a:pt x="7852" y="21599"/>
                  <a:pt x="7410" y="21487"/>
                  <a:pt x="6995" y="21258"/>
                </a:cubicBezTo>
                <a:cubicBezTo>
                  <a:pt x="6580" y="21027"/>
                  <a:pt x="6220" y="20705"/>
                  <a:pt x="5915" y="20298"/>
                </a:cubicBezTo>
                <a:cubicBezTo>
                  <a:pt x="5612" y="19886"/>
                  <a:pt x="5369" y="19417"/>
                  <a:pt x="5190" y="18883"/>
                </a:cubicBezTo>
                <a:cubicBezTo>
                  <a:pt x="5011" y="18350"/>
                  <a:pt x="4923" y="17779"/>
                  <a:pt x="4923" y="17164"/>
                </a:cubicBezTo>
                <a:cubicBezTo>
                  <a:pt x="4923" y="16850"/>
                  <a:pt x="5011" y="16591"/>
                  <a:pt x="5190" y="16390"/>
                </a:cubicBezTo>
                <a:cubicBezTo>
                  <a:pt x="5369" y="16187"/>
                  <a:pt x="5583" y="16085"/>
                  <a:pt x="5836" y="16085"/>
                </a:cubicBezTo>
                <a:cubicBezTo>
                  <a:pt x="6103" y="16085"/>
                  <a:pt x="6320" y="16187"/>
                  <a:pt x="6492" y="16390"/>
                </a:cubicBezTo>
                <a:cubicBezTo>
                  <a:pt x="6661" y="16591"/>
                  <a:pt x="6747" y="16851"/>
                  <a:pt x="6747" y="17164"/>
                </a:cubicBezTo>
                <a:cubicBezTo>
                  <a:pt x="6747" y="17799"/>
                  <a:pt x="6900" y="18333"/>
                  <a:pt x="7203" y="18776"/>
                </a:cubicBezTo>
                <a:cubicBezTo>
                  <a:pt x="7508" y="19216"/>
                  <a:pt x="7878" y="19437"/>
                  <a:pt x="8312" y="19437"/>
                </a:cubicBezTo>
                <a:cubicBezTo>
                  <a:pt x="8732" y="19437"/>
                  <a:pt x="9092" y="19216"/>
                  <a:pt x="9397" y="18776"/>
                </a:cubicBezTo>
                <a:cubicBezTo>
                  <a:pt x="9700" y="18333"/>
                  <a:pt x="9853" y="17799"/>
                  <a:pt x="9853" y="17164"/>
                </a:cubicBezTo>
                <a:lnTo>
                  <a:pt x="9853" y="10057"/>
                </a:lnTo>
                <a:cubicBezTo>
                  <a:pt x="8856" y="10461"/>
                  <a:pt x="8042" y="11336"/>
                  <a:pt x="7420" y="12680"/>
                </a:cubicBezTo>
                <a:cubicBezTo>
                  <a:pt x="7344" y="12886"/>
                  <a:pt x="7210" y="12991"/>
                  <a:pt x="7019" y="12991"/>
                </a:cubicBezTo>
                <a:cubicBezTo>
                  <a:pt x="6828" y="12991"/>
                  <a:pt x="6700" y="12886"/>
                  <a:pt x="6631" y="12680"/>
                </a:cubicBezTo>
                <a:cubicBezTo>
                  <a:pt x="6227" y="11796"/>
                  <a:pt x="5734" y="11110"/>
                  <a:pt x="5147" y="10619"/>
                </a:cubicBezTo>
                <a:cubicBezTo>
                  <a:pt x="4560" y="10128"/>
                  <a:pt x="3940" y="9879"/>
                  <a:pt x="3284" y="9879"/>
                </a:cubicBezTo>
                <a:cubicBezTo>
                  <a:pt x="2363" y="9879"/>
                  <a:pt x="1541" y="10345"/>
                  <a:pt x="808" y="11271"/>
                </a:cubicBezTo>
                <a:cubicBezTo>
                  <a:pt x="718" y="11381"/>
                  <a:pt x="596" y="11435"/>
                  <a:pt x="455" y="11435"/>
                </a:cubicBezTo>
                <a:cubicBezTo>
                  <a:pt x="381" y="11435"/>
                  <a:pt x="305" y="11407"/>
                  <a:pt x="238" y="11356"/>
                </a:cubicBezTo>
                <a:cubicBezTo>
                  <a:pt x="47" y="11229"/>
                  <a:pt x="-26" y="11034"/>
                  <a:pt x="7" y="10774"/>
                </a:cubicBezTo>
                <a:cubicBezTo>
                  <a:pt x="245" y="9537"/>
                  <a:pt x="660" y="8400"/>
                  <a:pt x="1259" y="7355"/>
                </a:cubicBezTo>
                <a:cubicBezTo>
                  <a:pt x="1855" y="6307"/>
                  <a:pt x="2595" y="5390"/>
                  <a:pt x="3468" y="4596"/>
                </a:cubicBezTo>
                <a:cubicBezTo>
                  <a:pt x="4343" y="3803"/>
                  <a:pt x="5321" y="3168"/>
                  <a:pt x="6402" y="2688"/>
                </a:cubicBezTo>
                <a:cubicBezTo>
                  <a:pt x="7482" y="2213"/>
                  <a:pt x="8634" y="1917"/>
                  <a:pt x="9850" y="1798"/>
                </a:cubicBezTo>
                <a:lnTo>
                  <a:pt x="9850" y="1081"/>
                </a:lnTo>
                <a:cubicBezTo>
                  <a:pt x="9850" y="767"/>
                  <a:pt x="9936" y="508"/>
                  <a:pt x="10118" y="304"/>
                </a:cubicBezTo>
                <a:cubicBezTo>
                  <a:pt x="10296" y="101"/>
                  <a:pt x="10511" y="0"/>
                  <a:pt x="10764" y="0"/>
                </a:cubicBezTo>
                <a:cubicBezTo>
                  <a:pt x="11029" y="0"/>
                  <a:pt x="11248" y="101"/>
                  <a:pt x="11420" y="304"/>
                </a:cubicBezTo>
                <a:cubicBezTo>
                  <a:pt x="11589" y="508"/>
                  <a:pt x="11675" y="767"/>
                  <a:pt x="11675" y="1081"/>
                </a:cubicBezTo>
                <a:lnTo>
                  <a:pt x="11675" y="1798"/>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34" name="TextBox 33"/>
          <p:cNvSpPr txBox="1"/>
          <p:nvPr/>
        </p:nvSpPr>
        <p:spPr>
          <a:xfrm>
            <a:off x="4046796" y="2368520"/>
            <a:ext cx="799834"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a:ea typeface="+mn-ea"/>
                <a:cs typeface="+mn-cs"/>
              </a:rPr>
              <a:t>MESSAGE</a:t>
            </a:r>
          </a:p>
        </p:txBody>
      </p:sp>
      <p:sp>
        <p:nvSpPr>
          <p:cNvPr id="35" name="TextBox 34"/>
          <p:cNvSpPr txBox="1"/>
          <p:nvPr/>
        </p:nvSpPr>
        <p:spPr>
          <a:xfrm>
            <a:off x="4046797" y="3595355"/>
            <a:ext cx="799834"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a:ea typeface="+mn-ea"/>
                <a:cs typeface="+mn-cs"/>
              </a:rPr>
              <a:t>MESSAGE</a:t>
            </a:r>
          </a:p>
        </p:txBody>
      </p:sp>
      <p:sp>
        <p:nvSpPr>
          <p:cNvPr id="36" name="TextBox 35"/>
          <p:cNvSpPr txBox="1"/>
          <p:nvPr/>
        </p:nvSpPr>
        <p:spPr>
          <a:xfrm>
            <a:off x="4046797" y="4688193"/>
            <a:ext cx="799834"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a:ea typeface="+mn-ea"/>
                <a:cs typeface="+mn-cs"/>
              </a:rPr>
              <a:t>MESSAGE</a:t>
            </a:r>
          </a:p>
        </p:txBody>
      </p:sp>
      <p:sp>
        <p:nvSpPr>
          <p:cNvPr id="37" name="TextBox 36"/>
          <p:cNvSpPr txBox="1"/>
          <p:nvPr/>
        </p:nvSpPr>
        <p:spPr>
          <a:xfrm>
            <a:off x="4046796" y="5909854"/>
            <a:ext cx="799834"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a:ea typeface="+mn-ea"/>
                <a:cs typeface="+mn-cs"/>
              </a:rPr>
              <a:t>MESSAGE</a:t>
            </a:r>
          </a:p>
        </p:txBody>
      </p:sp>
      <p:sp>
        <p:nvSpPr>
          <p:cNvPr id="38" name="Title 13"/>
          <p:cNvSpPr txBox="1">
            <a:spLocks/>
          </p:cNvSpPr>
          <p:nvPr/>
        </p:nvSpPr>
        <p:spPr>
          <a:xfrm>
            <a:off x="5671182" y="1922932"/>
            <a:ext cx="3735592" cy="671185"/>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400" b="1" i="0" u="none" strike="noStrike" kern="1200" cap="none" spc="0" normalizeH="0" baseline="0" noProof="0" dirty="0">
                <a:ln>
                  <a:noFill/>
                </a:ln>
                <a:solidFill>
                  <a:srgbClr val="21221F">
                    <a:lumMod val="75000"/>
                    <a:lumOff val="25000"/>
                  </a:srgbClr>
                </a:solidFill>
                <a:effectLst/>
                <a:uLnTx/>
                <a:uFillTx/>
                <a:latin typeface="Calibri"/>
                <a:ea typeface="Roboto" panose="02000000000000000000" pitchFamily="2" charset="0"/>
                <a:cs typeface="+mj-cs"/>
              </a:rPr>
              <a:t>Web Design layout Sample</a:t>
            </a: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rPr>
              <a:t>Lorem ipsum dolor sit amet consectetur</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j-ea"/>
                <a:cs typeface="+mj-cs"/>
              </a:rPr>
              <a:t> sagitis purus </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rPr>
              <a:t>dolor sit amet consectetur</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j-ea"/>
                <a:cs typeface="+mj-cs"/>
              </a:rPr>
              <a:t> sagitis.</a:t>
            </a:r>
            <a:endParaRPr kumimoji="0" lang="en-US"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endParaRPr>
          </a:p>
        </p:txBody>
      </p:sp>
      <p:sp>
        <p:nvSpPr>
          <p:cNvPr id="39" name="Title 13"/>
          <p:cNvSpPr txBox="1">
            <a:spLocks/>
          </p:cNvSpPr>
          <p:nvPr/>
        </p:nvSpPr>
        <p:spPr>
          <a:xfrm>
            <a:off x="5670417" y="3065158"/>
            <a:ext cx="4151742" cy="671185"/>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400" b="1" i="0" u="none" strike="noStrike" kern="1200" cap="none" spc="0" normalizeH="0" baseline="0" noProof="0" dirty="0">
                <a:ln>
                  <a:noFill/>
                </a:ln>
                <a:solidFill>
                  <a:srgbClr val="21221F">
                    <a:lumMod val="75000"/>
                    <a:lumOff val="25000"/>
                  </a:srgbClr>
                </a:solidFill>
                <a:effectLst/>
                <a:uLnTx/>
                <a:uFillTx/>
                <a:latin typeface="Calibri"/>
                <a:ea typeface="Roboto" panose="02000000000000000000" pitchFamily="2" charset="0"/>
                <a:cs typeface="+mj-cs"/>
              </a:rPr>
              <a:t>Mobile Design Layout Sample</a:t>
            </a:r>
            <a:endParaRPr kumimoji="0" lang="id-ID" sz="1400" b="1" i="0" u="none" strike="noStrike" kern="1200" cap="none" spc="0" normalizeH="0" baseline="0" noProof="0" dirty="0">
              <a:ln>
                <a:noFill/>
              </a:ln>
              <a:solidFill>
                <a:srgbClr val="21221F">
                  <a:lumMod val="75000"/>
                  <a:lumOff val="25000"/>
                </a:srgbClr>
              </a:solidFill>
              <a:effectLst/>
              <a:uLnTx/>
              <a:uFillTx/>
              <a:latin typeface="Calibri"/>
              <a:ea typeface="Roboto" panose="02000000000000000000" pitchFamily="2" charset="0"/>
              <a:cs typeface="+mj-cs"/>
            </a:endParaRP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rPr>
              <a:t>Lorem ipsum dolor sit amet consectetur</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j-ea"/>
                <a:cs typeface="+mj-cs"/>
              </a:rPr>
              <a:t> sagitis purus </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rPr>
              <a:t>dolor sit amet consectetur</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j-ea"/>
                <a:cs typeface="+mj-cs"/>
              </a:rPr>
              <a:t> sagitis.</a:t>
            </a:r>
            <a:endParaRPr kumimoji="0" lang="en-US"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endParaRPr>
          </a:p>
        </p:txBody>
      </p:sp>
      <p:sp>
        <p:nvSpPr>
          <p:cNvPr id="40" name="Title 13"/>
          <p:cNvSpPr txBox="1">
            <a:spLocks/>
          </p:cNvSpPr>
          <p:nvPr/>
        </p:nvSpPr>
        <p:spPr>
          <a:xfrm>
            <a:off x="5670417" y="4194644"/>
            <a:ext cx="4736653" cy="671185"/>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400" b="1" i="0" u="none" strike="noStrike" kern="1200" cap="none" spc="0" normalizeH="0" baseline="0" noProof="0" dirty="0">
                <a:ln>
                  <a:noFill/>
                </a:ln>
                <a:solidFill>
                  <a:srgbClr val="21221F">
                    <a:lumMod val="75000"/>
                    <a:lumOff val="25000"/>
                  </a:srgbClr>
                </a:solidFill>
                <a:effectLst/>
                <a:uLnTx/>
                <a:uFillTx/>
                <a:latin typeface="Calibri"/>
                <a:ea typeface="Roboto" panose="02000000000000000000" pitchFamily="2" charset="0"/>
                <a:cs typeface="+mj-cs"/>
              </a:rPr>
              <a:t>Tablet Design Layout Sample</a:t>
            </a:r>
            <a:endParaRPr kumimoji="0" lang="id-ID" sz="1400" b="1" i="0" u="none" strike="noStrike" kern="1200" cap="none" spc="0" normalizeH="0" baseline="0" noProof="0" dirty="0">
              <a:ln>
                <a:noFill/>
              </a:ln>
              <a:solidFill>
                <a:srgbClr val="21221F">
                  <a:lumMod val="75000"/>
                  <a:lumOff val="25000"/>
                </a:srgbClr>
              </a:solidFill>
              <a:effectLst/>
              <a:uLnTx/>
              <a:uFillTx/>
              <a:latin typeface="Calibri"/>
              <a:ea typeface="Roboto" panose="02000000000000000000" pitchFamily="2" charset="0"/>
              <a:cs typeface="+mj-cs"/>
            </a:endParaRP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rPr>
              <a:t>Lorem ipsum dolor sit amet consectetur</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j-ea"/>
                <a:cs typeface="+mj-cs"/>
              </a:rPr>
              <a:t> sagitis purus </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rPr>
              <a:t>dolor sit amet consectetur</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j-ea"/>
                <a:cs typeface="+mj-cs"/>
              </a:rPr>
              <a:t> sagitis.</a:t>
            </a:r>
            <a:endParaRPr kumimoji="0" lang="en-US"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endParaRPr>
          </a:p>
        </p:txBody>
      </p:sp>
      <p:sp>
        <p:nvSpPr>
          <p:cNvPr id="41" name="Title 13"/>
          <p:cNvSpPr txBox="1">
            <a:spLocks/>
          </p:cNvSpPr>
          <p:nvPr/>
        </p:nvSpPr>
        <p:spPr>
          <a:xfrm>
            <a:off x="5670417" y="5385757"/>
            <a:ext cx="5626624" cy="671185"/>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400" b="1" i="0" u="none" strike="noStrike" kern="1200" cap="none" spc="0" normalizeH="0" baseline="0" noProof="0" dirty="0">
                <a:ln>
                  <a:noFill/>
                </a:ln>
                <a:solidFill>
                  <a:srgbClr val="21221F">
                    <a:lumMod val="75000"/>
                    <a:lumOff val="25000"/>
                  </a:srgbClr>
                </a:solidFill>
                <a:effectLst/>
                <a:uLnTx/>
                <a:uFillTx/>
                <a:latin typeface="Calibri"/>
                <a:ea typeface="Roboto" panose="02000000000000000000" pitchFamily="2" charset="0"/>
                <a:cs typeface="+mj-cs"/>
              </a:rPr>
              <a:t>The Development Project Infographic </a:t>
            </a:r>
            <a:endParaRPr kumimoji="0" lang="id-ID" sz="1400" b="1" i="0" u="none" strike="noStrike" kern="1200" cap="none" spc="0" normalizeH="0" baseline="0" noProof="0" dirty="0">
              <a:ln>
                <a:noFill/>
              </a:ln>
              <a:solidFill>
                <a:srgbClr val="21221F">
                  <a:lumMod val="75000"/>
                  <a:lumOff val="25000"/>
                </a:srgbClr>
              </a:solidFill>
              <a:effectLst/>
              <a:uLnTx/>
              <a:uFillTx/>
              <a:latin typeface="Calibri"/>
              <a:ea typeface="Roboto" panose="02000000000000000000" pitchFamily="2" charset="0"/>
              <a:cs typeface="+mj-cs"/>
            </a:endParaRP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rPr>
              <a:t>Lorem ipsum dolor sit amet consectetur</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j-ea"/>
                <a:cs typeface="+mj-cs"/>
              </a:rPr>
              <a:t> sagitis purus </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rPr>
              <a:t>dolor sit amet consectetur</a:t>
            </a: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j-ea"/>
                <a:cs typeface="+mj-cs"/>
              </a:rPr>
              <a:t> sagitis.</a:t>
            </a:r>
            <a:endParaRPr kumimoji="0" lang="en-US" sz="1100" b="0" i="0" u="none" strike="noStrike" kern="1200" cap="none" spc="0" normalizeH="0" baseline="0" noProof="0" dirty="0">
              <a:ln>
                <a:noFill/>
              </a:ln>
              <a:solidFill>
                <a:srgbClr val="21221F">
                  <a:lumMod val="50000"/>
                  <a:lumOff val="50000"/>
                </a:srgbClr>
              </a:solidFill>
              <a:effectLst/>
              <a:uLnTx/>
              <a:uFillTx/>
              <a:latin typeface="Calibri"/>
              <a:ea typeface="Roboto" panose="02000000000000000000" pitchFamily="2" charset="0"/>
              <a:cs typeface="+mj-cs"/>
            </a:endParaRPr>
          </a:p>
        </p:txBody>
      </p:sp>
      <p:sp>
        <p:nvSpPr>
          <p:cNvPr id="42" name="Chevron 41"/>
          <p:cNvSpPr/>
          <p:nvPr/>
        </p:nvSpPr>
        <p:spPr>
          <a:xfrm>
            <a:off x="5275736" y="2028970"/>
            <a:ext cx="291335" cy="478049"/>
          </a:xfrm>
          <a:prstGeom prst="chevron">
            <a:avLst>
              <a:gd name="adj" fmla="val 71210"/>
            </a:avLst>
          </a:prstGeom>
          <a:solidFill>
            <a:schemeClr val="accent1">
              <a:lumMod val="75000"/>
            </a:schemeClr>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3" name="Chevron 42"/>
          <p:cNvSpPr/>
          <p:nvPr/>
        </p:nvSpPr>
        <p:spPr>
          <a:xfrm>
            <a:off x="5277495" y="3173612"/>
            <a:ext cx="291335" cy="478049"/>
          </a:xfrm>
          <a:prstGeom prst="chevron">
            <a:avLst>
              <a:gd name="adj" fmla="val 71210"/>
            </a:avLst>
          </a:prstGeom>
          <a:solidFill>
            <a:schemeClr val="accent2">
              <a:lumMod val="75000"/>
            </a:schemeClr>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 name="Chevron 43"/>
          <p:cNvSpPr/>
          <p:nvPr/>
        </p:nvSpPr>
        <p:spPr>
          <a:xfrm>
            <a:off x="5275735" y="4258589"/>
            <a:ext cx="291335" cy="478049"/>
          </a:xfrm>
          <a:prstGeom prst="chevron">
            <a:avLst>
              <a:gd name="adj" fmla="val 71210"/>
            </a:avLst>
          </a:prstGeom>
          <a:solidFill>
            <a:schemeClr val="accent4">
              <a:lumMod val="75000"/>
            </a:schemeClr>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5" name="Chevron 44"/>
          <p:cNvSpPr/>
          <p:nvPr/>
        </p:nvSpPr>
        <p:spPr>
          <a:xfrm>
            <a:off x="5275735" y="5471624"/>
            <a:ext cx="291335" cy="478049"/>
          </a:xfrm>
          <a:prstGeom prst="chevron">
            <a:avLst>
              <a:gd name="adj" fmla="val 71210"/>
            </a:avLst>
          </a:prstGeom>
          <a:solidFill>
            <a:schemeClr val="accent5">
              <a:lumMod val="75000"/>
            </a:schemeClr>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6" name="Rectangle 45"/>
          <p:cNvSpPr/>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310781699"/>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xmlns=""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arn(outVertical)">
                                          <p:cBhvr>
                                            <p:cTn id="7" dur="500"/>
                                            <p:tgtEl>
                                              <p:spTgt spid="46"/>
                                            </p:tgtEl>
                                          </p:cBhvr>
                                        </p:animEffect>
                                      </p:childTnLst>
                                    </p:cTn>
                                  </p:par>
                                </p:childTnLst>
                              </p:cTn>
                            </p:par>
                            <p:par>
                              <p:cTn id="8" fill="hold">
                                <p:stCondLst>
                                  <p:cond delay="500"/>
                                </p:stCondLst>
                                <p:childTnLst>
                                  <p:par>
                                    <p:cTn id="9" presetID="2" presetClass="entr" presetSubtype="8" fill="hold" nodeType="afterEffect" p14:presetBounceEnd="53333">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14:bounceEnd="53333">
                                          <p:cBhvr additive="base">
                                            <p:cTn id="11" dur="750" fill="hold"/>
                                            <p:tgtEl>
                                              <p:spTgt spid="4"/>
                                            </p:tgtEl>
                                            <p:attrNameLst>
                                              <p:attrName>ppt_x</p:attrName>
                                            </p:attrNameLst>
                                          </p:cBhvr>
                                          <p:tavLst>
                                            <p:tav tm="0">
                                              <p:val>
                                                <p:strVal val="0-#ppt_w/2"/>
                                              </p:val>
                                            </p:tav>
                                            <p:tav tm="100000">
                                              <p:val>
                                                <p:strVal val="#ppt_x"/>
                                              </p:val>
                                            </p:tav>
                                          </p:tavLst>
                                        </p:anim>
                                        <p:anim calcmode="lin" valueType="num" p14:bounceEnd="53333">
                                          <p:cBhvr additive="base">
                                            <p:cTn id="12" dur="75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3000"/>
                                </p:stCondLst>
                                <p:childTnLst>
                                  <p:par>
                                    <p:cTn id="14" presetID="22" presetClass="entr" presetSubtype="8" fill="hold" nodeType="after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wipe(left)">
                                          <p:cBhvr>
                                            <p:cTn id="16" dur="500"/>
                                            <p:tgtEl>
                                              <p:spTgt spid="47"/>
                                            </p:tgtEl>
                                          </p:cBhvr>
                                        </p:animEffect>
                                      </p:childTnLst>
                                    </p:cTn>
                                  </p:par>
                                </p:childTnLst>
                              </p:cTn>
                            </p:par>
                            <p:par>
                              <p:cTn id="17" fill="hold">
                                <p:stCondLst>
                                  <p:cond delay="3500"/>
                                </p:stCondLst>
                                <p:childTnLst>
                                  <p:par>
                                    <p:cTn id="18" presetID="22" presetClass="entr" presetSubtype="8" fill="hold"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ipe(left)">
                                          <p:cBhvr>
                                            <p:cTn id="20" dur="500"/>
                                            <p:tgtEl>
                                              <p:spTgt spid="21"/>
                                            </p:tgtEl>
                                          </p:cBhvr>
                                        </p:animEffect>
                                      </p:childTnLst>
                                    </p:cTn>
                                  </p:par>
                                </p:childTnLst>
                              </p:cTn>
                            </p:par>
                            <p:par>
                              <p:cTn id="21" fill="hold">
                                <p:stCondLst>
                                  <p:cond delay="4000"/>
                                </p:stCondLst>
                                <p:childTnLst>
                                  <p:par>
                                    <p:cTn id="22" presetID="22" presetClass="entr" presetSubtype="8" fill="hold" nodeType="after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wipe(left)">
                                          <p:cBhvr>
                                            <p:cTn id="24" dur="500"/>
                                            <p:tgtEl>
                                              <p:spTgt spid="24"/>
                                            </p:tgtEl>
                                          </p:cBhvr>
                                        </p:animEffect>
                                      </p:childTnLst>
                                    </p:cTn>
                                  </p:par>
                                </p:childTnLst>
                              </p:cTn>
                            </p:par>
                            <p:par>
                              <p:cTn id="25" fill="hold">
                                <p:stCondLst>
                                  <p:cond delay="4500"/>
                                </p:stCondLst>
                                <p:childTnLst>
                                  <p:par>
                                    <p:cTn id="26" presetID="22" presetClass="entr" presetSubtype="8" fill="hold"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wipe(left)">
                                          <p:cBhvr>
                                            <p:cTn id="28" dur="500"/>
                                            <p:tgtEl>
                                              <p:spTgt spid="27"/>
                                            </p:tgtEl>
                                          </p:cBhvr>
                                        </p:animEffect>
                                      </p:childTnLst>
                                    </p:cTn>
                                  </p:par>
                                </p:childTnLst>
                              </p:cTn>
                            </p:par>
                            <p:par>
                              <p:cTn id="29" fill="hold">
                                <p:stCondLst>
                                  <p:cond delay="5000"/>
                                </p:stCondLst>
                                <p:childTnLst>
                                  <p:par>
                                    <p:cTn id="30" presetID="53" presetClass="entr" presetSubtype="16" fill="hold" grpId="0" nodeType="afterEffect">
                                      <p:stCondLst>
                                        <p:cond delay="0"/>
                                      </p:stCondLst>
                                      <p:childTnLst>
                                        <p:set>
                                          <p:cBhvr>
                                            <p:cTn id="31" dur="1" fill="hold">
                                              <p:stCondLst>
                                                <p:cond delay="0"/>
                                              </p:stCondLst>
                                            </p:cTn>
                                            <p:tgtEl>
                                              <p:spTgt spid="31"/>
                                            </p:tgtEl>
                                            <p:attrNameLst>
                                              <p:attrName>style.visibility</p:attrName>
                                            </p:attrNameLst>
                                          </p:cBhvr>
                                          <p:to>
                                            <p:strVal val="visible"/>
                                          </p:to>
                                        </p:set>
                                        <p:anim calcmode="lin" valueType="num">
                                          <p:cBhvr>
                                            <p:cTn id="32" dur="500" fill="hold"/>
                                            <p:tgtEl>
                                              <p:spTgt spid="31"/>
                                            </p:tgtEl>
                                            <p:attrNameLst>
                                              <p:attrName>ppt_w</p:attrName>
                                            </p:attrNameLst>
                                          </p:cBhvr>
                                          <p:tavLst>
                                            <p:tav tm="0">
                                              <p:val>
                                                <p:fltVal val="0"/>
                                              </p:val>
                                            </p:tav>
                                            <p:tav tm="100000">
                                              <p:val>
                                                <p:strVal val="#ppt_w"/>
                                              </p:val>
                                            </p:tav>
                                          </p:tavLst>
                                        </p:anim>
                                        <p:anim calcmode="lin" valueType="num">
                                          <p:cBhvr>
                                            <p:cTn id="33" dur="500" fill="hold"/>
                                            <p:tgtEl>
                                              <p:spTgt spid="31"/>
                                            </p:tgtEl>
                                            <p:attrNameLst>
                                              <p:attrName>ppt_h</p:attrName>
                                            </p:attrNameLst>
                                          </p:cBhvr>
                                          <p:tavLst>
                                            <p:tav tm="0">
                                              <p:val>
                                                <p:fltVal val="0"/>
                                              </p:val>
                                            </p:tav>
                                            <p:tav tm="100000">
                                              <p:val>
                                                <p:strVal val="#ppt_h"/>
                                              </p:val>
                                            </p:tav>
                                          </p:tavLst>
                                        </p:anim>
                                        <p:animEffect transition="in" filter="fade">
                                          <p:cBhvr>
                                            <p:cTn id="34" dur="500"/>
                                            <p:tgtEl>
                                              <p:spTgt spid="31"/>
                                            </p:tgtEl>
                                          </p:cBhvr>
                                        </p:animEffect>
                                      </p:childTnLst>
                                    </p:cTn>
                                  </p:par>
                                </p:childTnLst>
                              </p:cTn>
                            </p:par>
                            <p:par>
                              <p:cTn id="35" fill="hold">
                                <p:stCondLst>
                                  <p:cond delay="5500"/>
                                </p:stCondLst>
                                <p:childTnLst>
                                  <p:par>
                                    <p:cTn id="36" presetID="53" presetClass="entr" presetSubtype="16" fill="hold" grpId="0" nodeType="afterEffect">
                                      <p:stCondLst>
                                        <p:cond delay="0"/>
                                      </p:stCondLst>
                                      <p:childTnLst>
                                        <p:set>
                                          <p:cBhvr>
                                            <p:cTn id="37" dur="1" fill="hold">
                                              <p:stCondLst>
                                                <p:cond delay="0"/>
                                              </p:stCondLst>
                                            </p:cTn>
                                            <p:tgtEl>
                                              <p:spTgt spid="34"/>
                                            </p:tgtEl>
                                            <p:attrNameLst>
                                              <p:attrName>style.visibility</p:attrName>
                                            </p:attrNameLst>
                                          </p:cBhvr>
                                          <p:to>
                                            <p:strVal val="visible"/>
                                          </p:to>
                                        </p:set>
                                        <p:anim calcmode="lin" valueType="num">
                                          <p:cBhvr>
                                            <p:cTn id="38" dur="500" fill="hold"/>
                                            <p:tgtEl>
                                              <p:spTgt spid="34"/>
                                            </p:tgtEl>
                                            <p:attrNameLst>
                                              <p:attrName>ppt_w</p:attrName>
                                            </p:attrNameLst>
                                          </p:cBhvr>
                                          <p:tavLst>
                                            <p:tav tm="0">
                                              <p:val>
                                                <p:fltVal val="0"/>
                                              </p:val>
                                            </p:tav>
                                            <p:tav tm="100000">
                                              <p:val>
                                                <p:strVal val="#ppt_w"/>
                                              </p:val>
                                            </p:tav>
                                          </p:tavLst>
                                        </p:anim>
                                        <p:anim calcmode="lin" valueType="num">
                                          <p:cBhvr>
                                            <p:cTn id="39" dur="500" fill="hold"/>
                                            <p:tgtEl>
                                              <p:spTgt spid="34"/>
                                            </p:tgtEl>
                                            <p:attrNameLst>
                                              <p:attrName>ppt_h</p:attrName>
                                            </p:attrNameLst>
                                          </p:cBhvr>
                                          <p:tavLst>
                                            <p:tav tm="0">
                                              <p:val>
                                                <p:fltVal val="0"/>
                                              </p:val>
                                            </p:tav>
                                            <p:tav tm="100000">
                                              <p:val>
                                                <p:strVal val="#ppt_h"/>
                                              </p:val>
                                            </p:tav>
                                          </p:tavLst>
                                        </p:anim>
                                        <p:animEffect transition="in" filter="fade">
                                          <p:cBhvr>
                                            <p:cTn id="40" dur="500"/>
                                            <p:tgtEl>
                                              <p:spTgt spid="34"/>
                                            </p:tgtEl>
                                          </p:cBhvr>
                                        </p:animEffect>
                                      </p:childTnLst>
                                    </p:cTn>
                                  </p:par>
                                </p:childTnLst>
                              </p:cTn>
                            </p:par>
                            <p:par>
                              <p:cTn id="41" fill="hold">
                                <p:stCondLst>
                                  <p:cond delay="6000"/>
                                </p:stCondLst>
                                <p:childTnLst>
                                  <p:par>
                                    <p:cTn id="42" presetID="53" presetClass="entr" presetSubtype="16" fill="hold" grpId="0" nodeType="afterEffect">
                                      <p:stCondLst>
                                        <p:cond delay="0"/>
                                      </p:stCondLst>
                                      <p:childTnLst>
                                        <p:set>
                                          <p:cBhvr>
                                            <p:cTn id="43" dur="1" fill="hold">
                                              <p:stCondLst>
                                                <p:cond delay="0"/>
                                              </p:stCondLst>
                                            </p:cTn>
                                            <p:tgtEl>
                                              <p:spTgt spid="32"/>
                                            </p:tgtEl>
                                            <p:attrNameLst>
                                              <p:attrName>style.visibility</p:attrName>
                                            </p:attrNameLst>
                                          </p:cBhvr>
                                          <p:to>
                                            <p:strVal val="visible"/>
                                          </p:to>
                                        </p:set>
                                        <p:anim calcmode="lin" valueType="num">
                                          <p:cBhvr>
                                            <p:cTn id="44" dur="500" fill="hold"/>
                                            <p:tgtEl>
                                              <p:spTgt spid="32"/>
                                            </p:tgtEl>
                                            <p:attrNameLst>
                                              <p:attrName>ppt_w</p:attrName>
                                            </p:attrNameLst>
                                          </p:cBhvr>
                                          <p:tavLst>
                                            <p:tav tm="0">
                                              <p:val>
                                                <p:fltVal val="0"/>
                                              </p:val>
                                            </p:tav>
                                            <p:tav tm="100000">
                                              <p:val>
                                                <p:strVal val="#ppt_w"/>
                                              </p:val>
                                            </p:tav>
                                          </p:tavLst>
                                        </p:anim>
                                        <p:anim calcmode="lin" valueType="num">
                                          <p:cBhvr>
                                            <p:cTn id="45" dur="500" fill="hold"/>
                                            <p:tgtEl>
                                              <p:spTgt spid="32"/>
                                            </p:tgtEl>
                                            <p:attrNameLst>
                                              <p:attrName>ppt_h</p:attrName>
                                            </p:attrNameLst>
                                          </p:cBhvr>
                                          <p:tavLst>
                                            <p:tav tm="0">
                                              <p:val>
                                                <p:fltVal val="0"/>
                                              </p:val>
                                            </p:tav>
                                            <p:tav tm="100000">
                                              <p:val>
                                                <p:strVal val="#ppt_h"/>
                                              </p:val>
                                            </p:tav>
                                          </p:tavLst>
                                        </p:anim>
                                        <p:animEffect transition="in" filter="fade">
                                          <p:cBhvr>
                                            <p:cTn id="46" dur="500"/>
                                            <p:tgtEl>
                                              <p:spTgt spid="32"/>
                                            </p:tgtEl>
                                          </p:cBhvr>
                                        </p:animEffect>
                                      </p:childTnLst>
                                    </p:cTn>
                                  </p:par>
                                </p:childTnLst>
                              </p:cTn>
                            </p:par>
                            <p:par>
                              <p:cTn id="47" fill="hold">
                                <p:stCondLst>
                                  <p:cond delay="6500"/>
                                </p:stCondLst>
                                <p:childTnLst>
                                  <p:par>
                                    <p:cTn id="48" presetID="53" presetClass="entr" presetSubtype="16" fill="hold" grpId="0" nodeType="afterEffect">
                                      <p:stCondLst>
                                        <p:cond delay="0"/>
                                      </p:stCondLst>
                                      <p:childTnLst>
                                        <p:set>
                                          <p:cBhvr>
                                            <p:cTn id="49" dur="1" fill="hold">
                                              <p:stCondLst>
                                                <p:cond delay="0"/>
                                              </p:stCondLst>
                                            </p:cTn>
                                            <p:tgtEl>
                                              <p:spTgt spid="35"/>
                                            </p:tgtEl>
                                            <p:attrNameLst>
                                              <p:attrName>style.visibility</p:attrName>
                                            </p:attrNameLst>
                                          </p:cBhvr>
                                          <p:to>
                                            <p:strVal val="visible"/>
                                          </p:to>
                                        </p:set>
                                        <p:anim calcmode="lin" valueType="num">
                                          <p:cBhvr>
                                            <p:cTn id="50" dur="500" fill="hold"/>
                                            <p:tgtEl>
                                              <p:spTgt spid="35"/>
                                            </p:tgtEl>
                                            <p:attrNameLst>
                                              <p:attrName>ppt_w</p:attrName>
                                            </p:attrNameLst>
                                          </p:cBhvr>
                                          <p:tavLst>
                                            <p:tav tm="0">
                                              <p:val>
                                                <p:fltVal val="0"/>
                                              </p:val>
                                            </p:tav>
                                            <p:tav tm="100000">
                                              <p:val>
                                                <p:strVal val="#ppt_w"/>
                                              </p:val>
                                            </p:tav>
                                          </p:tavLst>
                                        </p:anim>
                                        <p:anim calcmode="lin" valueType="num">
                                          <p:cBhvr>
                                            <p:cTn id="51" dur="500" fill="hold"/>
                                            <p:tgtEl>
                                              <p:spTgt spid="35"/>
                                            </p:tgtEl>
                                            <p:attrNameLst>
                                              <p:attrName>ppt_h</p:attrName>
                                            </p:attrNameLst>
                                          </p:cBhvr>
                                          <p:tavLst>
                                            <p:tav tm="0">
                                              <p:val>
                                                <p:fltVal val="0"/>
                                              </p:val>
                                            </p:tav>
                                            <p:tav tm="100000">
                                              <p:val>
                                                <p:strVal val="#ppt_h"/>
                                              </p:val>
                                            </p:tav>
                                          </p:tavLst>
                                        </p:anim>
                                        <p:animEffect transition="in" filter="fade">
                                          <p:cBhvr>
                                            <p:cTn id="52" dur="500"/>
                                            <p:tgtEl>
                                              <p:spTgt spid="35"/>
                                            </p:tgtEl>
                                          </p:cBhvr>
                                        </p:animEffect>
                                      </p:childTnLst>
                                    </p:cTn>
                                  </p:par>
                                </p:childTnLst>
                              </p:cTn>
                            </p:par>
                            <p:par>
                              <p:cTn id="53" fill="hold">
                                <p:stCondLst>
                                  <p:cond delay="7000"/>
                                </p:stCondLst>
                                <p:childTnLst>
                                  <p:par>
                                    <p:cTn id="54" presetID="53" presetClass="entr" presetSubtype="16" fill="hold" grpId="0" nodeType="afterEffect">
                                      <p:stCondLst>
                                        <p:cond delay="0"/>
                                      </p:stCondLst>
                                      <p:childTnLst>
                                        <p:set>
                                          <p:cBhvr>
                                            <p:cTn id="55" dur="1" fill="hold">
                                              <p:stCondLst>
                                                <p:cond delay="0"/>
                                              </p:stCondLst>
                                            </p:cTn>
                                            <p:tgtEl>
                                              <p:spTgt spid="33"/>
                                            </p:tgtEl>
                                            <p:attrNameLst>
                                              <p:attrName>style.visibility</p:attrName>
                                            </p:attrNameLst>
                                          </p:cBhvr>
                                          <p:to>
                                            <p:strVal val="visible"/>
                                          </p:to>
                                        </p:set>
                                        <p:anim calcmode="lin" valueType="num">
                                          <p:cBhvr>
                                            <p:cTn id="56" dur="500" fill="hold"/>
                                            <p:tgtEl>
                                              <p:spTgt spid="33"/>
                                            </p:tgtEl>
                                            <p:attrNameLst>
                                              <p:attrName>ppt_w</p:attrName>
                                            </p:attrNameLst>
                                          </p:cBhvr>
                                          <p:tavLst>
                                            <p:tav tm="0">
                                              <p:val>
                                                <p:fltVal val="0"/>
                                              </p:val>
                                            </p:tav>
                                            <p:tav tm="100000">
                                              <p:val>
                                                <p:strVal val="#ppt_w"/>
                                              </p:val>
                                            </p:tav>
                                          </p:tavLst>
                                        </p:anim>
                                        <p:anim calcmode="lin" valueType="num">
                                          <p:cBhvr>
                                            <p:cTn id="57" dur="500" fill="hold"/>
                                            <p:tgtEl>
                                              <p:spTgt spid="33"/>
                                            </p:tgtEl>
                                            <p:attrNameLst>
                                              <p:attrName>ppt_h</p:attrName>
                                            </p:attrNameLst>
                                          </p:cBhvr>
                                          <p:tavLst>
                                            <p:tav tm="0">
                                              <p:val>
                                                <p:fltVal val="0"/>
                                              </p:val>
                                            </p:tav>
                                            <p:tav tm="100000">
                                              <p:val>
                                                <p:strVal val="#ppt_h"/>
                                              </p:val>
                                            </p:tav>
                                          </p:tavLst>
                                        </p:anim>
                                        <p:animEffect transition="in" filter="fade">
                                          <p:cBhvr>
                                            <p:cTn id="58" dur="500"/>
                                            <p:tgtEl>
                                              <p:spTgt spid="33"/>
                                            </p:tgtEl>
                                          </p:cBhvr>
                                        </p:animEffect>
                                      </p:childTnLst>
                                    </p:cTn>
                                  </p:par>
                                </p:childTnLst>
                              </p:cTn>
                            </p:par>
                            <p:par>
                              <p:cTn id="59" fill="hold">
                                <p:stCondLst>
                                  <p:cond delay="7500"/>
                                </p:stCondLst>
                                <p:childTnLst>
                                  <p:par>
                                    <p:cTn id="60" presetID="53" presetClass="entr" presetSubtype="16" fill="hold" grpId="0" nodeType="afterEffect">
                                      <p:stCondLst>
                                        <p:cond delay="0"/>
                                      </p:stCondLst>
                                      <p:childTnLst>
                                        <p:set>
                                          <p:cBhvr>
                                            <p:cTn id="61" dur="1" fill="hold">
                                              <p:stCondLst>
                                                <p:cond delay="0"/>
                                              </p:stCondLst>
                                            </p:cTn>
                                            <p:tgtEl>
                                              <p:spTgt spid="36"/>
                                            </p:tgtEl>
                                            <p:attrNameLst>
                                              <p:attrName>style.visibility</p:attrName>
                                            </p:attrNameLst>
                                          </p:cBhvr>
                                          <p:to>
                                            <p:strVal val="visible"/>
                                          </p:to>
                                        </p:set>
                                        <p:anim calcmode="lin" valueType="num">
                                          <p:cBhvr>
                                            <p:cTn id="62" dur="500" fill="hold"/>
                                            <p:tgtEl>
                                              <p:spTgt spid="36"/>
                                            </p:tgtEl>
                                            <p:attrNameLst>
                                              <p:attrName>ppt_w</p:attrName>
                                            </p:attrNameLst>
                                          </p:cBhvr>
                                          <p:tavLst>
                                            <p:tav tm="0">
                                              <p:val>
                                                <p:fltVal val="0"/>
                                              </p:val>
                                            </p:tav>
                                            <p:tav tm="100000">
                                              <p:val>
                                                <p:strVal val="#ppt_w"/>
                                              </p:val>
                                            </p:tav>
                                          </p:tavLst>
                                        </p:anim>
                                        <p:anim calcmode="lin" valueType="num">
                                          <p:cBhvr>
                                            <p:cTn id="63" dur="500" fill="hold"/>
                                            <p:tgtEl>
                                              <p:spTgt spid="36"/>
                                            </p:tgtEl>
                                            <p:attrNameLst>
                                              <p:attrName>ppt_h</p:attrName>
                                            </p:attrNameLst>
                                          </p:cBhvr>
                                          <p:tavLst>
                                            <p:tav tm="0">
                                              <p:val>
                                                <p:fltVal val="0"/>
                                              </p:val>
                                            </p:tav>
                                            <p:tav tm="100000">
                                              <p:val>
                                                <p:strVal val="#ppt_h"/>
                                              </p:val>
                                            </p:tav>
                                          </p:tavLst>
                                        </p:anim>
                                        <p:animEffect transition="in" filter="fade">
                                          <p:cBhvr>
                                            <p:cTn id="64" dur="500"/>
                                            <p:tgtEl>
                                              <p:spTgt spid="36"/>
                                            </p:tgtEl>
                                          </p:cBhvr>
                                        </p:animEffect>
                                      </p:childTnLst>
                                    </p:cTn>
                                  </p:par>
                                </p:childTnLst>
                              </p:cTn>
                            </p:par>
                            <p:par>
                              <p:cTn id="65" fill="hold">
                                <p:stCondLst>
                                  <p:cond delay="8000"/>
                                </p:stCondLst>
                                <p:childTnLst>
                                  <p:par>
                                    <p:cTn id="66" presetID="53" presetClass="entr" presetSubtype="16" fill="hold" grpId="0" nodeType="afterEffect">
                                      <p:stCondLst>
                                        <p:cond delay="0"/>
                                      </p:stCondLst>
                                      <p:childTnLst>
                                        <p:set>
                                          <p:cBhvr>
                                            <p:cTn id="67" dur="1" fill="hold">
                                              <p:stCondLst>
                                                <p:cond delay="0"/>
                                              </p:stCondLst>
                                            </p:cTn>
                                            <p:tgtEl>
                                              <p:spTgt spid="30"/>
                                            </p:tgtEl>
                                            <p:attrNameLst>
                                              <p:attrName>style.visibility</p:attrName>
                                            </p:attrNameLst>
                                          </p:cBhvr>
                                          <p:to>
                                            <p:strVal val="visible"/>
                                          </p:to>
                                        </p:set>
                                        <p:anim calcmode="lin" valueType="num">
                                          <p:cBhvr>
                                            <p:cTn id="68" dur="500" fill="hold"/>
                                            <p:tgtEl>
                                              <p:spTgt spid="30"/>
                                            </p:tgtEl>
                                            <p:attrNameLst>
                                              <p:attrName>ppt_w</p:attrName>
                                            </p:attrNameLst>
                                          </p:cBhvr>
                                          <p:tavLst>
                                            <p:tav tm="0">
                                              <p:val>
                                                <p:fltVal val="0"/>
                                              </p:val>
                                            </p:tav>
                                            <p:tav tm="100000">
                                              <p:val>
                                                <p:strVal val="#ppt_w"/>
                                              </p:val>
                                            </p:tav>
                                          </p:tavLst>
                                        </p:anim>
                                        <p:anim calcmode="lin" valueType="num">
                                          <p:cBhvr>
                                            <p:cTn id="69" dur="500" fill="hold"/>
                                            <p:tgtEl>
                                              <p:spTgt spid="30"/>
                                            </p:tgtEl>
                                            <p:attrNameLst>
                                              <p:attrName>ppt_h</p:attrName>
                                            </p:attrNameLst>
                                          </p:cBhvr>
                                          <p:tavLst>
                                            <p:tav tm="0">
                                              <p:val>
                                                <p:fltVal val="0"/>
                                              </p:val>
                                            </p:tav>
                                            <p:tav tm="100000">
                                              <p:val>
                                                <p:strVal val="#ppt_h"/>
                                              </p:val>
                                            </p:tav>
                                          </p:tavLst>
                                        </p:anim>
                                        <p:animEffect transition="in" filter="fade">
                                          <p:cBhvr>
                                            <p:cTn id="70" dur="500"/>
                                            <p:tgtEl>
                                              <p:spTgt spid="30"/>
                                            </p:tgtEl>
                                          </p:cBhvr>
                                        </p:animEffect>
                                      </p:childTnLst>
                                    </p:cTn>
                                  </p:par>
                                </p:childTnLst>
                              </p:cTn>
                            </p:par>
                            <p:par>
                              <p:cTn id="71" fill="hold">
                                <p:stCondLst>
                                  <p:cond delay="8500"/>
                                </p:stCondLst>
                                <p:childTnLst>
                                  <p:par>
                                    <p:cTn id="72" presetID="53" presetClass="entr" presetSubtype="16" fill="hold" grpId="0" nodeType="afterEffect">
                                      <p:stCondLst>
                                        <p:cond delay="0"/>
                                      </p:stCondLst>
                                      <p:childTnLst>
                                        <p:set>
                                          <p:cBhvr>
                                            <p:cTn id="73" dur="1" fill="hold">
                                              <p:stCondLst>
                                                <p:cond delay="0"/>
                                              </p:stCondLst>
                                            </p:cTn>
                                            <p:tgtEl>
                                              <p:spTgt spid="37"/>
                                            </p:tgtEl>
                                            <p:attrNameLst>
                                              <p:attrName>style.visibility</p:attrName>
                                            </p:attrNameLst>
                                          </p:cBhvr>
                                          <p:to>
                                            <p:strVal val="visible"/>
                                          </p:to>
                                        </p:set>
                                        <p:anim calcmode="lin" valueType="num">
                                          <p:cBhvr>
                                            <p:cTn id="74" dur="500" fill="hold"/>
                                            <p:tgtEl>
                                              <p:spTgt spid="37"/>
                                            </p:tgtEl>
                                            <p:attrNameLst>
                                              <p:attrName>ppt_w</p:attrName>
                                            </p:attrNameLst>
                                          </p:cBhvr>
                                          <p:tavLst>
                                            <p:tav tm="0">
                                              <p:val>
                                                <p:fltVal val="0"/>
                                              </p:val>
                                            </p:tav>
                                            <p:tav tm="100000">
                                              <p:val>
                                                <p:strVal val="#ppt_w"/>
                                              </p:val>
                                            </p:tav>
                                          </p:tavLst>
                                        </p:anim>
                                        <p:anim calcmode="lin" valueType="num">
                                          <p:cBhvr>
                                            <p:cTn id="75" dur="500" fill="hold"/>
                                            <p:tgtEl>
                                              <p:spTgt spid="37"/>
                                            </p:tgtEl>
                                            <p:attrNameLst>
                                              <p:attrName>ppt_h</p:attrName>
                                            </p:attrNameLst>
                                          </p:cBhvr>
                                          <p:tavLst>
                                            <p:tav tm="0">
                                              <p:val>
                                                <p:fltVal val="0"/>
                                              </p:val>
                                            </p:tav>
                                            <p:tav tm="100000">
                                              <p:val>
                                                <p:strVal val="#ppt_h"/>
                                              </p:val>
                                            </p:tav>
                                          </p:tavLst>
                                        </p:anim>
                                        <p:animEffect transition="in" filter="fade">
                                          <p:cBhvr>
                                            <p:cTn id="76" dur="500"/>
                                            <p:tgtEl>
                                              <p:spTgt spid="37"/>
                                            </p:tgtEl>
                                          </p:cBhvr>
                                        </p:animEffect>
                                      </p:childTnLst>
                                    </p:cTn>
                                  </p:par>
                                </p:childTnLst>
                              </p:cTn>
                            </p:par>
                            <p:par>
                              <p:cTn id="77" fill="hold">
                                <p:stCondLst>
                                  <p:cond delay="9000"/>
                                </p:stCondLst>
                                <p:childTnLst>
                                  <p:par>
                                    <p:cTn id="78" presetID="12" presetClass="entr" presetSubtype="8" fill="hold" grpId="0" nodeType="afterEffect">
                                      <p:stCondLst>
                                        <p:cond delay="0"/>
                                      </p:stCondLst>
                                      <p:childTnLst>
                                        <p:set>
                                          <p:cBhvr>
                                            <p:cTn id="79" dur="1" fill="hold">
                                              <p:stCondLst>
                                                <p:cond delay="0"/>
                                              </p:stCondLst>
                                            </p:cTn>
                                            <p:tgtEl>
                                              <p:spTgt spid="42"/>
                                            </p:tgtEl>
                                            <p:attrNameLst>
                                              <p:attrName>style.visibility</p:attrName>
                                            </p:attrNameLst>
                                          </p:cBhvr>
                                          <p:to>
                                            <p:strVal val="visible"/>
                                          </p:to>
                                        </p:set>
                                        <p:anim calcmode="lin" valueType="num">
                                          <p:cBhvr additive="base">
                                            <p:cTn id="80" dur="500"/>
                                            <p:tgtEl>
                                              <p:spTgt spid="42"/>
                                            </p:tgtEl>
                                            <p:attrNameLst>
                                              <p:attrName>ppt_x</p:attrName>
                                            </p:attrNameLst>
                                          </p:cBhvr>
                                          <p:tavLst>
                                            <p:tav tm="0">
                                              <p:val>
                                                <p:strVal val="#ppt_x-#ppt_w*1.125000"/>
                                              </p:val>
                                            </p:tav>
                                            <p:tav tm="100000">
                                              <p:val>
                                                <p:strVal val="#ppt_x"/>
                                              </p:val>
                                            </p:tav>
                                          </p:tavLst>
                                        </p:anim>
                                        <p:animEffect transition="in" filter="wipe(right)">
                                          <p:cBhvr>
                                            <p:cTn id="81" dur="500"/>
                                            <p:tgtEl>
                                              <p:spTgt spid="42"/>
                                            </p:tgtEl>
                                          </p:cBhvr>
                                        </p:animEffect>
                                      </p:childTnLst>
                                    </p:cTn>
                                  </p:par>
                                </p:childTnLst>
                              </p:cTn>
                            </p:par>
                            <p:par>
                              <p:cTn id="82" fill="hold">
                                <p:stCondLst>
                                  <p:cond delay="9500"/>
                                </p:stCondLst>
                                <p:childTnLst>
                                  <p:par>
                                    <p:cTn id="83" presetID="22" presetClass="entr" presetSubtype="8" fill="hold" grpId="0" nodeType="after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wipe(left)">
                                          <p:cBhvr>
                                            <p:cTn id="85" dur="500"/>
                                            <p:tgtEl>
                                              <p:spTgt spid="38"/>
                                            </p:tgtEl>
                                          </p:cBhvr>
                                        </p:animEffect>
                                      </p:childTnLst>
                                    </p:cTn>
                                  </p:par>
                                </p:childTnLst>
                              </p:cTn>
                            </p:par>
                            <p:par>
                              <p:cTn id="86" fill="hold">
                                <p:stCondLst>
                                  <p:cond delay="10000"/>
                                </p:stCondLst>
                                <p:childTnLst>
                                  <p:par>
                                    <p:cTn id="87" presetID="12" presetClass="entr" presetSubtype="8" fill="hold" grpId="0" nodeType="afterEffect">
                                      <p:stCondLst>
                                        <p:cond delay="0"/>
                                      </p:stCondLst>
                                      <p:childTnLst>
                                        <p:set>
                                          <p:cBhvr>
                                            <p:cTn id="88" dur="1" fill="hold">
                                              <p:stCondLst>
                                                <p:cond delay="0"/>
                                              </p:stCondLst>
                                            </p:cTn>
                                            <p:tgtEl>
                                              <p:spTgt spid="43"/>
                                            </p:tgtEl>
                                            <p:attrNameLst>
                                              <p:attrName>style.visibility</p:attrName>
                                            </p:attrNameLst>
                                          </p:cBhvr>
                                          <p:to>
                                            <p:strVal val="visible"/>
                                          </p:to>
                                        </p:set>
                                        <p:anim calcmode="lin" valueType="num">
                                          <p:cBhvr additive="base">
                                            <p:cTn id="89" dur="500"/>
                                            <p:tgtEl>
                                              <p:spTgt spid="43"/>
                                            </p:tgtEl>
                                            <p:attrNameLst>
                                              <p:attrName>ppt_x</p:attrName>
                                            </p:attrNameLst>
                                          </p:cBhvr>
                                          <p:tavLst>
                                            <p:tav tm="0">
                                              <p:val>
                                                <p:strVal val="#ppt_x-#ppt_w*1.125000"/>
                                              </p:val>
                                            </p:tav>
                                            <p:tav tm="100000">
                                              <p:val>
                                                <p:strVal val="#ppt_x"/>
                                              </p:val>
                                            </p:tav>
                                          </p:tavLst>
                                        </p:anim>
                                        <p:animEffect transition="in" filter="wipe(right)">
                                          <p:cBhvr>
                                            <p:cTn id="90" dur="500"/>
                                            <p:tgtEl>
                                              <p:spTgt spid="43"/>
                                            </p:tgtEl>
                                          </p:cBhvr>
                                        </p:animEffect>
                                      </p:childTnLst>
                                    </p:cTn>
                                  </p:par>
                                </p:childTnLst>
                              </p:cTn>
                            </p:par>
                            <p:par>
                              <p:cTn id="91" fill="hold">
                                <p:stCondLst>
                                  <p:cond delay="10500"/>
                                </p:stCondLst>
                                <p:childTnLst>
                                  <p:par>
                                    <p:cTn id="92" presetID="22" presetClass="entr" presetSubtype="8" fill="hold" grpId="0" nodeType="afterEffect">
                                      <p:stCondLst>
                                        <p:cond delay="0"/>
                                      </p:stCondLst>
                                      <p:childTnLst>
                                        <p:set>
                                          <p:cBhvr>
                                            <p:cTn id="93" dur="1" fill="hold">
                                              <p:stCondLst>
                                                <p:cond delay="0"/>
                                              </p:stCondLst>
                                            </p:cTn>
                                            <p:tgtEl>
                                              <p:spTgt spid="39"/>
                                            </p:tgtEl>
                                            <p:attrNameLst>
                                              <p:attrName>style.visibility</p:attrName>
                                            </p:attrNameLst>
                                          </p:cBhvr>
                                          <p:to>
                                            <p:strVal val="visible"/>
                                          </p:to>
                                        </p:set>
                                        <p:animEffect transition="in" filter="wipe(left)">
                                          <p:cBhvr>
                                            <p:cTn id="94" dur="500"/>
                                            <p:tgtEl>
                                              <p:spTgt spid="39"/>
                                            </p:tgtEl>
                                          </p:cBhvr>
                                        </p:animEffect>
                                      </p:childTnLst>
                                    </p:cTn>
                                  </p:par>
                                </p:childTnLst>
                              </p:cTn>
                            </p:par>
                            <p:par>
                              <p:cTn id="95" fill="hold">
                                <p:stCondLst>
                                  <p:cond delay="11000"/>
                                </p:stCondLst>
                                <p:childTnLst>
                                  <p:par>
                                    <p:cTn id="96" presetID="12" presetClass="entr" presetSubtype="8" fill="hold" grpId="0" nodeType="afterEffect">
                                      <p:stCondLst>
                                        <p:cond delay="0"/>
                                      </p:stCondLst>
                                      <p:childTnLst>
                                        <p:set>
                                          <p:cBhvr>
                                            <p:cTn id="97" dur="1" fill="hold">
                                              <p:stCondLst>
                                                <p:cond delay="0"/>
                                              </p:stCondLst>
                                            </p:cTn>
                                            <p:tgtEl>
                                              <p:spTgt spid="44"/>
                                            </p:tgtEl>
                                            <p:attrNameLst>
                                              <p:attrName>style.visibility</p:attrName>
                                            </p:attrNameLst>
                                          </p:cBhvr>
                                          <p:to>
                                            <p:strVal val="visible"/>
                                          </p:to>
                                        </p:set>
                                        <p:anim calcmode="lin" valueType="num">
                                          <p:cBhvr additive="base">
                                            <p:cTn id="98" dur="500"/>
                                            <p:tgtEl>
                                              <p:spTgt spid="44"/>
                                            </p:tgtEl>
                                            <p:attrNameLst>
                                              <p:attrName>ppt_x</p:attrName>
                                            </p:attrNameLst>
                                          </p:cBhvr>
                                          <p:tavLst>
                                            <p:tav tm="0">
                                              <p:val>
                                                <p:strVal val="#ppt_x-#ppt_w*1.125000"/>
                                              </p:val>
                                            </p:tav>
                                            <p:tav tm="100000">
                                              <p:val>
                                                <p:strVal val="#ppt_x"/>
                                              </p:val>
                                            </p:tav>
                                          </p:tavLst>
                                        </p:anim>
                                        <p:animEffect transition="in" filter="wipe(right)">
                                          <p:cBhvr>
                                            <p:cTn id="99" dur="500"/>
                                            <p:tgtEl>
                                              <p:spTgt spid="44"/>
                                            </p:tgtEl>
                                          </p:cBhvr>
                                        </p:animEffect>
                                      </p:childTnLst>
                                    </p:cTn>
                                  </p:par>
                                </p:childTnLst>
                              </p:cTn>
                            </p:par>
                            <p:par>
                              <p:cTn id="100" fill="hold">
                                <p:stCondLst>
                                  <p:cond delay="11500"/>
                                </p:stCondLst>
                                <p:childTnLst>
                                  <p:par>
                                    <p:cTn id="101" presetID="22" presetClass="entr" presetSubtype="8" fill="hold" grpId="0" nodeType="afterEffect">
                                      <p:stCondLst>
                                        <p:cond delay="0"/>
                                      </p:stCondLst>
                                      <p:childTnLst>
                                        <p:set>
                                          <p:cBhvr>
                                            <p:cTn id="102" dur="1" fill="hold">
                                              <p:stCondLst>
                                                <p:cond delay="0"/>
                                              </p:stCondLst>
                                            </p:cTn>
                                            <p:tgtEl>
                                              <p:spTgt spid="40"/>
                                            </p:tgtEl>
                                            <p:attrNameLst>
                                              <p:attrName>style.visibility</p:attrName>
                                            </p:attrNameLst>
                                          </p:cBhvr>
                                          <p:to>
                                            <p:strVal val="visible"/>
                                          </p:to>
                                        </p:set>
                                        <p:animEffect transition="in" filter="wipe(left)">
                                          <p:cBhvr>
                                            <p:cTn id="103" dur="500"/>
                                            <p:tgtEl>
                                              <p:spTgt spid="40"/>
                                            </p:tgtEl>
                                          </p:cBhvr>
                                        </p:animEffect>
                                      </p:childTnLst>
                                    </p:cTn>
                                  </p:par>
                                </p:childTnLst>
                              </p:cTn>
                            </p:par>
                            <p:par>
                              <p:cTn id="104" fill="hold">
                                <p:stCondLst>
                                  <p:cond delay="12000"/>
                                </p:stCondLst>
                                <p:childTnLst>
                                  <p:par>
                                    <p:cTn id="105" presetID="12" presetClass="entr" presetSubtype="8" fill="hold" grpId="0" nodeType="afterEffect">
                                      <p:stCondLst>
                                        <p:cond delay="0"/>
                                      </p:stCondLst>
                                      <p:childTnLst>
                                        <p:set>
                                          <p:cBhvr>
                                            <p:cTn id="106" dur="1" fill="hold">
                                              <p:stCondLst>
                                                <p:cond delay="0"/>
                                              </p:stCondLst>
                                            </p:cTn>
                                            <p:tgtEl>
                                              <p:spTgt spid="45"/>
                                            </p:tgtEl>
                                            <p:attrNameLst>
                                              <p:attrName>style.visibility</p:attrName>
                                            </p:attrNameLst>
                                          </p:cBhvr>
                                          <p:to>
                                            <p:strVal val="visible"/>
                                          </p:to>
                                        </p:set>
                                        <p:anim calcmode="lin" valueType="num">
                                          <p:cBhvr additive="base">
                                            <p:cTn id="107" dur="500"/>
                                            <p:tgtEl>
                                              <p:spTgt spid="45"/>
                                            </p:tgtEl>
                                            <p:attrNameLst>
                                              <p:attrName>ppt_x</p:attrName>
                                            </p:attrNameLst>
                                          </p:cBhvr>
                                          <p:tavLst>
                                            <p:tav tm="0">
                                              <p:val>
                                                <p:strVal val="#ppt_x-#ppt_w*1.125000"/>
                                              </p:val>
                                            </p:tav>
                                            <p:tav tm="100000">
                                              <p:val>
                                                <p:strVal val="#ppt_x"/>
                                              </p:val>
                                            </p:tav>
                                          </p:tavLst>
                                        </p:anim>
                                        <p:animEffect transition="in" filter="wipe(right)">
                                          <p:cBhvr>
                                            <p:cTn id="108" dur="500"/>
                                            <p:tgtEl>
                                              <p:spTgt spid="45"/>
                                            </p:tgtEl>
                                          </p:cBhvr>
                                        </p:animEffect>
                                      </p:childTnLst>
                                    </p:cTn>
                                  </p:par>
                                </p:childTnLst>
                              </p:cTn>
                            </p:par>
                            <p:par>
                              <p:cTn id="109" fill="hold">
                                <p:stCondLst>
                                  <p:cond delay="12500"/>
                                </p:stCondLst>
                                <p:childTnLst>
                                  <p:par>
                                    <p:cTn id="110" presetID="22" presetClass="entr" presetSubtype="8" fill="hold" grpId="0" nodeType="afterEffect">
                                      <p:stCondLst>
                                        <p:cond delay="0"/>
                                      </p:stCondLst>
                                      <p:childTnLst>
                                        <p:set>
                                          <p:cBhvr>
                                            <p:cTn id="111" dur="1" fill="hold">
                                              <p:stCondLst>
                                                <p:cond delay="0"/>
                                              </p:stCondLst>
                                            </p:cTn>
                                            <p:tgtEl>
                                              <p:spTgt spid="41"/>
                                            </p:tgtEl>
                                            <p:attrNameLst>
                                              <p:attrName>style.visibility</p:attrName>
                                            </p:attrNameLst>
                                          </p:cBhvr>
                                          <p:to>
                                            <p:strVal val="visible"/>
                                          </p:to>
                                        </p:set>
                                        <p:animEffect transition="in" filter="wipe(left)">
                                          <p:cBhvr>
                                            <p:cTn id="11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p:bldP spid="35" grpId="0"/>
          <p:bldP spid="36" grpId="0"/>
          <p:bldP spid="37" grpId="0"/>
          <p:bldP spid="38" grpId="0"/>
          <p:bldP spid="39" grpId="0"/>
          <p:bldP spid="40" grpId="0"/>
          <p:bldP spid="41" grpId="0"/>
          <p:bldP spid="42" grpId="0" animBg="1"/>
          <p:bldP spid="43" grpId="0" animBg="1"/>
          <p:bldP spid="44" grpId="0" animBg="1"/>
          <p:bldP spid="45" grpId="0" animBg="1"/>
          <p:bldP spid="4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arn(outVertical)">
                                          <p:cBhvr>
                                            <p:cTn id="7" dur="500"/>
                                            <p:tgtEl>
                                              <p:spTgt spid="46"/>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0-#ppt_w/2"/>
                                              </p:val>
                                            </p:tav>
                                            <p:tav tm="100000">
                                              <p:val>
                                                <p:strVal val="#ppt_x"/>
                                              </p:val>
                                            </p:tav>
                                          </p:tavLst>
                                        </p:anim>
                                        <p:anim calcmode="lin" valueType="num">
                                          <p:cBhvr additive="base">
                                            <p:cTn id="12" dur="75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3000"/>
                                </p:stCondLst>
                                <p:childTnLst>
                                  <p:par>
                                    <p:cTn id="14" presetID="22" presetClass="entr" presetSubtype="8" fill="hold" nodeType="after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wipe(left)">
                                          <p:cBhvr>
                                            <p:cTn id="16" dur="500"/>
                                            <p:tgtEl>
                                              <p:spTgt spid="47"/>
                                            </p:tgtEl>
                                          </p:cBhvr>
                                        </p:animEffect>
                                      </p:childTnLst>
                                    </p:cTn>
                                  </p:par>
                                </p:childTnLst>
                              </p:cTn>
                            </p:par>
                            <p:par>
                              <p:cTn id="17" fill="hold">
                                <p:stCondLst>
                                  <p:cond delay="3500"/>
                                </p:stCondLst>
                                <p:childTnLst>
                                  <p:par>
                                    <p:cTn id="18" presetID="22" presetClass="entr" presetSubtype="8" fill="hold"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ipe(left)">
                                          <p:cBhvr>
                                            <p:cTn id="20" dur="500"/>
                                            <p:tgtEl>
                                              <p:spTgt spid="21"/>
                                            </p:tgtEl>
                                          </p:cBhvr>
                                        </p:animEffect>
                                      </p:childTnLst>
                                    </p:cTn>
                                  </p:par>
                                </p:childTnLst>
                              </p:cTn>
                            </p:par>
                            <p:par>
                              <p:cTn id="21" fill="hold">
                                <p:stCondLst>
                                  <p:cond delay="4000"/>
                                </p:stCondLst>
                                <p:childTnLst>
                                  <p:par>
                                    <p:cTn id="22" presetID="22" presetClass="entr" presetSubtype="8" fill="hold" nodeType="after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wipe(left)">
                                          <p:cBhvr>
                                            <p:cTn id="24" dur="500"/>
                                            <p:tgtEl>
                                              <p:spTgt spid="24"/>
                                            </p:tgtEl>
                                          </p:cBhvr>
                                        </p:animEffect>
                                      </p:childTnLst>
                                    </p:cTn>
                                  </p:par>
                                </p:childTnLst>
                              </p:cTn>
                            </p:par>
                            <p:par>
                              <p:cTn id="25" fill="hold">
                                <p:stCondLst>
                                  <p:cond delay="4500"/>
                                </p:stCondLst>
                                <p:childTnLst>
                                  <p:par>
                                    <p:cTn id="26" presetID="22" presetClass="entr" presetSubtype="8" fill="hold"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wipe(left)">
                                          <p:cBhvr>
                                            <p:cTn id="28" dur="500"/>
                                            <p:tgtEl>
                                              <p:spTgt spid="27"/>
                                            </p:tgtEl>
                                          </p:cBhvr>
                                        </p:animEffect>
                                      </p:childTnLst>
                                    </p:cTn>
                                  </p:par>
                                </p:childTnLst>
                              </p:cTn>
                            </p:par>
                            <p:par>
                              <p:cTn id="29" fill="hold">
                                <p:stCondLst>
                                  <p:cond delay="5000"/>
                                </p:stCondLst>
                                <p:childTnLst>
                                  <p:par>
                                    <p:cTn id="30" presetID="53" presetClass="entr" presetSubtype="16" fill="hold" grpId="0" nodeType="afterEffect">
                                      <p:stCondLst>
                                        <p:cond delay="0"/>
                                      </p:stCondLst>
                                      <p:childTnLst>
                                        <p:set>
                                          <p:cBhvr>
                                            <p:cTn id="31" dur="1" fill="hold">
                                              <p:stCondLst>
                                                <p:cond delay="0"/>
                                              </p:stCondLst>
                                            </p:cTn>
                                            <p:tgtEl>
                                              <p:spTgt spid="31"/>
                                            </p:tgtEl>
                                            <p:attrNameLst>
                                              <p:attrName>style.visibility</p:attrName>
                                            </p:attrNameLst>
                                          </p:cBhvr>
                                          <p:to>
                                            <p:strVal val="visible"/>
                                          </p:to>
                                        </p:set>
                                        <p:anim calcmode="lin" valueType="num">
                                          <p:cBhvr>
                                            <p:cTn id="32" dur="500" fill="hold"/>
                                            <p:tgtEl>
                                              <p:spTgt spid="31"/>
                                            </p:tgtEl>
                                            <p:attrNameLst>
                                              <p:attrName>ppt_w</p:attrName>
                                            </p:attrNameLst>
                                          </p:cBhvr>
                                          <p:tavLst>
                                            <p:tav tm="0">
                                              <p:val>
                                                <p:fltVal val="0"/>
                                              </p:val>
                                            </p:tav>
                                            <p:tav tm="100000">
                                              <p:val>
                                                <p:strVal val="#ppt_w"/>
                                              </p:val>
                                            </p:tav>
                                          </p:tavLst>
                                        </p:anim>
                                        <p:anim calcmode="lin" valueType="num">
                                          <p:cBhvr>
                                            <p:cTn id="33" dur="500" fill="hold"/>
                                            <p:tgtEl>
                                              <p:spTgt spid="31"/>
                                            </p:tgtEl>
                                            <p:attrNameLst>
                                              <p:attrName>ppt_h</p:attrName>
                                            </p:attrNameLst>
                                          </p:cBhvr>
                                          <p:tavLst>
                                            <p:tav tm="0">
                                              <p:val>
                                                <p:fltVal val="0"/>
                                              </p:val>
                                            </p:tav>
                                            <p:tav tm="100000">
                                              <p:val>
                                                <p:strVal val="#ppt_h"/>
                                              </p:val>
                                            </p:tav>
                                          </p:tavLst>
                                        </p:anim>
                                        <p:animEffect transition="in" filter="fade">
                                          <p:cBhvr>
                                            <p:cTn id="34" dur="500"/>
                                            <p:tgtEl>
                                              <p:spTgt spid="31"/>
                                            </p:tgtEl>
                                          </p:cBhvr>
                                        </p:animEffect>
                                      </p:childTnLst>
                                    </p:cTn>
                                  </p:par>
                                </p:childTnLst>
                              </p:cTn>
                            </p:par>
                            <p:par>
                              <p:cTn id="35" fill="hold">
                                <p:stCondLst>
                                  <p:cond delay="5500"/>
                                </p:stCondLst>
                                <p:childTnLst>
                                  <p:par>
                                    <p:cTn id="36" presetID="53" presetClass="entr" presetSubtype="16" fill="hold" grpId="0" nodeType="afterEffect">
                                      <p:stCondLst>
                                        <p:cond delay="0"/>
                                      </p:stCondLst>
                                      <p:childTnLst>
                                        <p:set>
                                          <p:cBhvr>
                                            <p:cTn id="37" dur="1" fill="hold">
                                              <p:stCondLst>
                                                <p:cond delay="0"/>
                                              </p:stCondLst>
                                            </p:cTn>
                                            <p:tgtEl>
                                              <p:spTgt spid="34"/>
                                            </p:tgtEl>
                                            <p:attrNameLst>
                                              <p:attrName>style.visibility</p:attrName>
                                            </p:attrNameLst>
                                          </p:cBhvr>
                                          <p:to>
                                            <p:strVal val="visible"/>
                                          </p:to>
                                        </p:set>
                                        <p:anim calcmode="lin" valueType="num">
                                          <p:cBhvr>
                                            <p:cTn id="38" dur="500" fill="hold"/>
                                            <p:tgtEl>
                                              <p:spTgt spid="34"/>
                                            </p:tgtEl>
                                            <p:attrNameLst>
                                              <p:attrName>ppt_w</p:attrName>
                                            </p:attrNameLst>
                                          </p:cBhvr>
                                          <p:tavLst>
                                            <p:tav tm="0">
                                              <p:val>
                                                <p:fltVal val="0"/>
                                              </p:val>
                                            </p:tav>
                                            <p:tav tm="100000">
                                              <p:val>
                                                <p:strVal val="#ppt_w"/>
                                              </p:val>
                                            </p:tav>
                                          </p:tavLst>
                                        </p:anim>
                                        <p:anim calcmode="lin" valueType="num">
                                          <p:cBhvr>
                                            <p:cTn id="39" dur="500" fill="hold"/>
                                            <p:tgtEl>
                                              <p:spTgt spid="34"/>
                                            </p:tgtEl>
                                            <p:attrNameLst>
                                              <p:attrName>ppt_h</p:attrName>
                                            </p:attrNameLst>
                                          </p:cBhvr>
                                          <p:tavLst>
                                            <p:tav tm="0">
                                              <p:val>
                                                <p:fltVal val="0"/>
                                              </p:val>
                                            </p:tav>
                                            <p:tav tm="100000">
                                              <p:val>
                                                <p:strVal val="#ppt_h"/>
                                              </p:val>
                                            </p:tav>
                                          </p:tavLst>
                                        </p:anim>
                                        <p:animEffect transition="in" filter="fade">
                                          <p:cBhvr>
                                            <p:cTn id="40" dur="500"/>
                                            <p:tgtEl>
                                              <p:spTgt spid="34"/>
                                            </p:tgtEl>
                                          </p:cBhvr>
                                        </p:animEffect>
                                      </p:childTnLst>
                                    </p:cTn>
                                  </p:par>
                                </p:childTnLst>
                              </p:cTn>
                            </p:par>
                            <p:par>
                              <p:cTn id="41" fill="hold">
                                <p:stCondLst>
                                  <p:cond delay="6000"/>
                                </p:stCondLst>
                                <p:childTnLst>
                                  <p:par>
                                    <p:cTn id="42" presetID="53" presetClass="entr" presetSubtype="16" fill="hold" grpId="0" nodeType="afterEffect">
                                      <p:stCondLst>
                                        <p:cond delay="0"/>
                                      </p:stCondLst>
                                      <p:childTnLst>
                                        <p:set>
                                          <p:cBhvr>
                                            <p:cTn id="43" dur="1" fill="hold">
                                              <p:stCondLst>
                                                <p:cond delay="0"/>
                                              </p:stCondLst>
                                            </p:cTn>
                                            <p:tgtEl>
                                              <p:spTgt spid="32"/>
                                            </p:tgtEl>
                                            <p:attrNameLst>
                                              <p:attrName>style.visibility</p:attrName>
                                            </p:attrNameLst>
                                          </p:cBhvr>
                                          <p:to>
                                            <p:strVal val="visible"/>
                                          </p:to>
                                        </p:set>
                                        <p:anim calcmode="lin" valueType="num">
                                          <p:cBhvr>
                                            <p:cTn id="44" dur="500" fill="hold"/>
                                            <p:tgtEl>
                                              <p:spTgt spid="32"/>
                                            </p:tgtEl>
                                            <p:attrNameLst>
                                              <p:attrName>ppt_w</p:attrName>
                                            </p:attrNameLst>
                                          </p:cBhvr>
                                          <p:tavLst>
                                            <p:tav tm="0">
                                              <p:val>
                                                <p:fltVal val="0"/>
                                              </p:val>
                                            </p:tav>
                                            <p:tav tm="100000">
                                              <p:val>
                                                <p:strVal val="#ppt_w"/>
                                              </p:val>
                                            </p:tav>
                                          </p:tavLst>
                                        </p:anim>
                                        <p:anim calcmode="lin" valueType="num">
                                          <p:cBhvr>
                                            <p:cTn id="45" dur="500" fill="hold"/>
                                            <p:tgtEl>
                                              <p:spTgt spid="32"/>
                                            </p:tgtEl>
                                            <p:attrNameLst>
                                              <p:attrName>ppt_h</p:attrName>
                                            </p:attrNameLst>
                                          </p:cBhvr>
                                          <p:tavLst>
                                            <p:tav tm="0">
                                              <p:val>
                                                <p:fltVal val="0"/>
                                              </p:val>
                                            </p:tav>
                                            <p:tav tm="100000">
                                              <p:val>
                                                <p:strVal val="#ppt_h"/>
                                              </p:val>
                                            </p:tav>
                                          </p:tavLst>
                                        </p:anim>
                                        <p:animEffect transition="in" filter="fade">
                                          <p:cBhvr>
                                            <p:cTn id="46" dur="500"/>
                                            <p:tgtEl>
                                              <p:spTgt spid="32"/>
                                            </p:tgtEl>
                                          </p:cBhvr>
                                        </p:animEffect>
                                      </p:childTnLst>
                                    </p:cTn>
                                  </p:par>
                                </p:childTnLst>
                              </p:cTn>
                            </p:par>
                            <p:par>
                              <p:cTn id="47" fill="hold">
                                <p:stCondLst>
                                  <p:cond delay="6500"/>
                                </p:stCondLst>
                                <p:childTnLst>
                                  <p:par>
                                    <p:cTn id="48" presetID="53" presetClass="entr" presetSubtype="16" fill="hold" grpId="0" nodeType="afterEffect">
                                      <p:stCondLst>
                                        <p:cond delay="0"/>
                                      </p:stCondLst>
                                      <p:childTnLst>
                                        <p:set>
                                          <p:cBhvr>
                                            <p:cTn id="49" dur="1" fill="hold">
                                              <p:stCondLst>
                                                <p:cond delay="0"/>
                                              </p:stCondLst>
                                            </p:cTn>
                                            <p:tgtEl>
                                              <p:spTgt spid="35"/>
                                            </p:tgtEl>
                                            <p:attrNameLst>
                                              <p:attrName>style.visibility</p:attrName>
                                            </p:attrNameLst>
                                          </p:cBhvr>
                                          <p:to>
                                            <p:strVal val="visible"/>
                                          </p:to>
                                        </p:set>
                                        <p:anim calcmode="lin" valueType="num">
                                          <p:cBhvr>
                                            <p:cTn id="50" dur="500" fill="hold"/>
                                            <p:tgtEl>
                                              <p:spTgt spid="35"/>
                                            </p:tgtEl>
                                            <p:attrNameLst>
                                              <p:attrName>ppt_w</p:attrName>
                                            </p:attrNameLst>
                                          </p:cBhvr>
                                          <p:tavLst>
                                            <p:tav tm="0">
                                              <p:val>
                                                <p:fltVal val="0"/>
                                              </p:val>
                                            </p:tav>
                                            <p:tav tm="100000">
                                              <p:val>
                                                <p:strVal val="#ppt_w"/>
                                              </p:val>
                                            </p:tav>
                                          </p:tavLst>
                                        </p:anim>
                                        <p:anim calcmode="lin" valueType="num">
                                          <p:cBhvr>
                                            <p:cTn id="51" dur="500" fill="hold"/>
                                            <p:tgtEl>
                                              <p:spTgt spid="35"/>
                                            </p:tgtEl>
                                            <p:attrNameLst>
                                              <p:attrName>ppt_h</p:attrName>
                                            </p:attrNameLst>
                                          </p:cBhvr>
                                          <p:tavLst>
                                            <p:tav tm="0">
                                              <p:val>
                                                <p:fltVal val="0"/>
                                              </p:val>
                                            </p:tav>
                                            <p:tav tm="100000">
                                              <p:val>
                                                <p:strVal val="#ppt_h"/>
                                              </p:val>
                                            </p:tav>
                                          </p:tavLst>
                                        </p:anim>
                                        <p:animEffect transition="in" filter="fade">
                                          <p:cBhvr>
                                            <p:cTn id="52" dur="500"/>
                                            <p:tgtEl>
                                              <p:spTgt spid="35"/>
                                            </p:tgtEl>
                                          </p:cBhvr>
                                        </p:animEffect>
                                      </p:childTnLst>
                                    </p:cTn>
                                  </p:par>
                                </p:childTnLst>
                              </p:cTn>
                            </p:par>
                            <p:par>
                              <p:cTn id="53" fill="hold">
                                <p:stCondLst>
                                  <p:cond delay="7000"/>
                                </p:stCondLst>
                                <p:childTnLst>
                                  <p:par>
                                    <p:cTn id="54" presetID="53" presetClass="entr" presetSubtype="16" fill="hold" grpId="0" nodeType="afterEffect">
                                      <p:stCondLst>
                                        <p:cond delay="0"/>
                                      </p:stCondLst>
                                      <p:childTnLst>
                                        <p:set>
                                          <p:cBhvr>
                                            <p:cTn id="55" dur="1" fill="hold">
                                              <p:stCondLst>
                                                <p:cond delay="0"/>
                                              </p:stCondLst>
                                            </p:cTn>
                                            <p:tgtEl>
                                              <p:spTgt spid="33"/>
                                            </p:tgtEl>
                                            <p:attrNameLst>
                                              <p:attrName>style.visibility</p:attrName>
                                            </p:attrNameLst>
                                          </p:cBhvr>
                                          <p:to>
                                            <p:strVal val="visible"/>
                                          </p:to>
                                        </p:set>
                                        <p:anim calcmode="lin" valueType="num">
                                          <p:cBhvr>
                                            <p:cTn id="56" dur="500" fill="hold"/>
                                            <p:tgtEl>
                                              <p:spTgt spid="33"/>
                                            </p:tgtEl>
                                            <p:attrNameLst>
                                              <p:attrName>ppt_w</p:attrName>
                                            </p:attrNameLst>
                                          </p:cBhvr>
                                          <p:tavLst>
                                            <p:tav tm="0">
                                              <p:val>
                                                <p:fltVal val="0"/>
                                              </p:val>
                                            </p:tav>
                                            <p:tav tm="100000">
                                              <p:val>
                                                <p:strVal val="#ppt_w"/>
                                              </p:val>
                                            </p:tav>
                                          </p:tavLst>
                                        </p:anim>
                                        <p:anim calcmode="lin" valueType="num">
                                          <p:cBhvr>
                                            <p:cTn id="57" dur="500" fill="hold"/>
                                            <p:tgtEl>
                                              <p:spTgt spid="33"/>
                                            </p:tgtEl>
                                            <p:attrNameLst>
                                              <p:attrName>ppt_h</p:attrName>
                                            </p:attrNameLst>
                                          </p:cBhvr>
                                          <p:tavLst>
                                            <p:tav tm="0">
                                              <p:val>
                                                <p:fltVal val="0"/>
                                              </p:val>
                                            </p:tav>
                                            <p:tav tm="100000">
                                              <p:val>
                                                <p:strVal val="#ppt_h"/>
                                              </p:val>
                                            </p:tav>
                                          </p:tavLst>
                                        </p:anim>
                                        <p:animEffect transition="in" filter="fade">
                                          <p:cBhvr>
                                            <p:cTn id="58" dur="500"/>
                                            <p:tgtEl>
                                              <p:spTgt spid="33"/>
                                            </p:tgtEl>
                                          </p:cBhvr>
                                        </p:animEffect>
                                      </p:childTnLst>
                                    </p:cTn>
                                  </p:par>
                                </p:childTnLst>
                              </p:cTn>
                            </p:par>
                            <p:par>
                              <p:cTn id="59" fill="hold">
                                <p:stCondLst>
                                  <p:cond delay="7500"/>
                                </p:stCondLst>
                                <p:childTnLst>
                                  <p:par>
                                    <p:cTn id="60" presetID="53" presetClass="entr" presetSubtype="16" fill="hold" grpId="0" nodeType="afterEffect">
                                      <p:stCondLst>
                                        <p:cond delay="0"/>
                                      </p:stCondLst>
                                      <p:childTnLst>
                                        <p:set>
                                          <p:cBhvr>
                                            <p:cTn id="61" dur="1" fill="hold">
                                              <p:stCondLst>
                                                <p:cond delay="0"/>
                                              </p:stCondLst>
                                            </p:cTn>
                                            <p:tgtEl>
                                              <p:spTgt spid="36"/>
                                            </p:tgtEl>
                                            <p:attrNameLst>
                                              <p:attrName>style.visibility</p:attrName>
                                            </p:attrNameLst>
                                          </p:cBhvr>
                                          <p:to>
                                            <p:strVal val="visible"/>
                                          </p:to>
                                        </p:set>
                                        <p:anim calcmode="lin" valueType="num">
                                          <p:cBhvr>
                                            <p:cTn id="62" dur="500" fill="hold"/>
                                            <p:tgtEl>
                                              <p:spTgt spid="36"/>
                                            </p:tgtEl>
                                            <p:attrNameLst>
                                              <p:attrName>ppt_w</p:attrName>
                                            </p:attrNameLst>
                                          </p:cBhvr>
                                          <p:tavLst>
                                            <p:tav tm="0">
                                              <p:val>
                                                <p:fltVal val="0"/>
                                              </p:val>
                                            </p:tav>
                                            <p:tav tm="100000">
                                              <p:val>
                                                <p:strVal val="#ppt_w"/>
                                              </p:val>
                                            </p:tav>
                                          </p:tavLst>
                                        </p:anim>
                                        <p:anim calcmode="lin" valueType="num">
                                          <p:cBhvr>
                                            <p:cTn id="63" dur="500" fill="hold"/>
                                            <p:tgtEl>
                                              <p:spTgt spid="36"/>
                                            </p:tgtEl>
                                            <p:attrNameLst>
                                              <p:attrName>ppt_h</p:attrName>
                                            </p:attrNameLst>
                                          </p:cBhvr>
                                          <p:tavLst>
                                            <p:tav tm="0">
                                              <p:val>
                                                <p:fltVal val="0"/>
                                              </p:val>
                                            </p:tav>
                                            <p:tav tm="100000">
                                              <p:val>
                                                <p:strVal val="#ppt_h"/>
                                              </p:val>
                                            </p:tav>
                                          </p:tavLst>
                                        </p:anim>
                                        <p:animEffect transition="in" filter="fade">
                                          <p:cBhvr>
                                            <p:cTn id="64" dur="500"/>
                                            <p:tgtEl>
                                              <p:spTgt spid="36"/>
                                            </p:tgtEl>
                                          </p:cBhvr>
                                        </p:animEffect>
                                      </p:childTnLst>
                                    </p:cTn>
                                  </p:par>
                                </p:childTnLst>
                              </p:cTn>
                            </p:par>
                            <p:par>
                              <p:cTn id="65" fill="hold">
                                <p:stCondLst>
                                  <p:cond delay="8000"/>
                                </p:stCondLst>
                                <p:childTnLst>
                                  <p:par>
                                    <p:cTn id="66" presetID="53" presetClass="entr" presetSubtype="16" fill="hold" grpId="0" nodeType="afterEffect">
                                      <p:stCondLst>
                                        <p:cond delay="0"/>
                                      </p:stCondLst>
                                      <p:childTnLst>
                                        <p:set>
                                          <p:cBhvr>
                                            <p:cTn id="67" dur="1" fill="hold">
                                              <p:stCondLst>
                                                <p:cond delay="0"/>
                                              </p:stCondLst>
                                            </p:cTn>
                                            <p:tgtEl>
                                              <p:spTgt spid="30"/>
                                            </p:tgtEl>
                                            <p:attrNameLst>
                                              <p:attrName>style.visibility</p:attrName>
                                            </p:attrNameLst>
                                          </p:cBhvr>
                                          <p:to>
                                            <p:strVal val="visible"/>
                                          </p:to>
                                        </p:set>
                                        <p:anim calcmode="lin" valueType="num">
                                          <p:cBhvr>
                                            <p:cTn id="68" dur="500" fill="hold"/>
                                            <p:tgtEl>
                                              <p:spTgt spid="30"/>
                                            </p:tgtEl>
                                            <p:attrNameLst>
                                              <p:attrName>ppt_w</p:attrName>
                                            </p:attrNameLst>
                                          </p:cBhvr>
                                          <p:tavLst>
                                            <p:tav tm="0">
                                              <p:val>
                                                <p:fltVal val="0"/>
                                              </p:val>
                                            </p:tav>
                                            <p:tav tm="100000">
                                              <p:val>
                                                <p:strVal val="#ppt_w"/>
                                              </p:val>
                                            </p:tav>
                                          </p:tavLst>
                                        </p:anim>
                                        <p:anim calcmode="lin" valueType="num">
                                          <p:cBhvr>
                                            <p:cTn id="69" dur="500" fill="hold"/>
                                            <p:tgtEl>
                                              <p:spTgt spid="30"/>
                                            </p:tgtEl>
                                            <p:attrNameLst>
                                              <p:attrName>ppt_h</p:attrName>
                                            </p:attrNameLst>
                                          </p:cBhvr>
                                          <p:tavLst>
                                            <p:tav tm="0">
                                              <p:val>
                                                <p:fltVal val="0"/>
                                              </p:val>
                                            </p:tav>
                                            <p:tav tm="100000">
                                              <p:val>
                                                <p:strVal val="#ppt_h"/>
                                              </p:val>
                                            </p:tav>
                                          </p:tavLst>
                                        </p:anim>
                                        <p:animEffect transition="in" filter="fade">
                                          <p:cBhvr>
                                            <p:cTn id="70" dur="500"/>
                                            <p:tgtEl>
                                              <p:spTgt spid="30"/>
                                            </p:tgtEl>
                                          </p:cBhvr>
                                        </p:animEffect>
                                      </p:childTnLst>
                                    </p:cTn>
                                  </p:par>
                                </p:childTnLst>
                              </p:cTn>
                            </p:par>
                            <p:par>
                              <p:cTn id="71" fill="hold">
                                <p:stCondLst>
                                  <p:cond delay="8500"/>
                                </p:stCondLst>
                                <p:childTnLst>
                                  <p:par>
                                    <p:cTn id="72" presetID="53" presetClass="entr" presetSubtype="16" fill="hold" grpId="0" nodeType="afterEffect">
                                      <p:stCondLst>
                                        <p:cond delay="0"/>
                                      </p:stCondLst>
                                      <p:childTnLst>
                                        <p:set>
                                          <p:cBhvr>
                                            <p:cTn id="73" dur="1" fill="hold">
                                              <p:stCondLst>
                                                <p:cond delay="0"/>
                                              </p:stCondLst>
                                            </p:cTn>
                                            <p:tgtEl>
                                              <p:spTgt spid="37"/>
                                            </p:tgtEl>
                                            <p:attrNameLst>
                                              <p:attrName>style.visibility</p:attrName>
                                            </p:attrNameLst>
                                          </p:cBhvr>
                                          <p:to>
                                            <p:strVal val="visible"/>
                                          </p:to>
                                        </p:set>
                                        <p:anim calcmode="lin" valueType="num">
                                          <p:cBhvr>
                                            <p:cTn id="74" dur="500" fill="hold"/>
                                            <p:tgtEl>
                                              <p:spTgt spid="37"/>
                                            </p:tgtEl>
                                            <p:attrNameLst>
                                              <p:attrName>ppt_w</p:attrName>
                                            </p:attrNameLst>
                                          </p:cBhvr>
                                          <p:tavLst>
                                            <p:tav tm="0">
                                              <p:val>
                                                <p:fltVal val="0"/>
                                              </p:val>
                                            </p:tav>
                                            <p:tav tm="100000">
                                              <p:val>
                                                <p:strVal val="#ppt_w"/>
                                              </p:val>
                                            </p:tav>
                                          </p:tavLst>
                                        </p:anim>
                                        <p:anim calcmode="lin" valueType="num">
                                          <p:cBhvr>
                                            <p:cTn id="75" dur="500" fill="hold"/>
                                            <p:tgtEl>
                                              <p:spTgt spid="37"/>
                                            </p:tgtEl>
                                            <p:attrNameLst>
                                              <p:attrName>ppt_h</p:attrName>
                                            </p:attrNameLst>
                                          </p:cBhvr>
                                          <p:tavLst>
                                            <p:tav tm="0">
                                              <p:val>
                                                <p:fltVal val="0"/>
                                              </p:val>
                                            </p:tav>
                                            <p:tav tm="100000">
                                              <p:val>
                                                <p:strVal val="#ppt_h"/>
                                              </p:val>
                                            </p:tav>
                                          </p:tavLst>
                                        </p:anim>
                                        <p:animEffect transition="in" filter="fade">
                                          <p:cBhvr>
                                            <p:cTn id="76" dur="500"/>
                                            <p:tgtEl>
                                              <p:spTgt spid="37"/>
                                            </p:tgtEl>
                                          </p:cBhvr>
                                        </p:animEffect>
                                      </p:childTnLst>
                                    </p:cTn>
                                  </p:par>
                                </p:childTnLst>
                              </p:cTn>
                            </p:par>
                            <p:par>
                              <p:cTn id="77" fill="hold">
                                <p:stCondLst>
                                  <p:cond delay="9000"/>
                                </p:stCondLst>
                                <p:childTnLst>
                                  <p:par>
                                    <p:cTn id="78" presetID="12" presetClass="entr" presetSubtype="8" fill="hold" grpId="0" nodeType="afterEffect">
                                      <p:stCondLst>
                                        <p:cond delay="0"/>
                                      </p:stCondLst>
                                      <p:childTnLst>
                                        <p:set>
                                          <p:cBhvr>
                                            <p:cTn id="79" dur="1" fill="hold">
                                              <p:stCondLst>
                                                <p:cond delay="0"/>
                                              </p:stCondLst>
                                            </p:cTn>
                                            <p:tgtEl>
                                              <p:spTgt spid="42"/>
                                            </p:tgtEl>
                                            <p:attrNameLst>
                                              <p:attrName>style.visibility</p:attrName>
                                            </p:attrNameLst>
                                          </p:cBhvr>
                                          <p:to>
                                            <p:strVal val="visible"/>
                                          </p:to>
                                        </p:set>
                                        <p:anim calcmode="lin" valueType="num">
                                          <p:cBhvr additive="base">
                                            <p:cTn id="80" dur="500"/>
                                            <p:tgtEl>
                                              <p:spTgt spid="42"/>
                                            </p:tgtEl>
                                            <p:attrNameLst>
                                              <p:attrName>ppt_x</p:attrName>
                                            </p:attrNameLst>
                                          </p:cBhvr>
                                          <p:tavLst>
                                            <p:tav tm="0">
                                              <p:val>
                                                <p:strVal val="#ppt_x-#ppt_w*1.125000"/>
                                              </p:val>
                                            </p:tav>
                                            <p:tav tm="100000">
                                              <p:val>
                                                <p:strVal val="#ppt_x"/>
                                              </p:val>
                                            </p:tav>
                                          </p:tavLst>
                                        </p:anim>
                                        <p:animEffect transition="in" filter="wipe(right)">
                                          <p:cBhvr>
                                            <p:cTn id="81" dur="500"/>
                                            <p:tgtEl>
                                              <p:spTgt spid="42"/>
                                            </p:tgtEl>
                                          </p:cBhvr>
                                        </p:animEffect>
                                      </p:childTnLst>
                                    </p:cTn>
                                  </p:par>
                                </p:childTnLst>
                              </p:cTn>
                            </p:par>
                            <p:par>
                              <p:cTn id="82" fill="hold">
                                <p:stCondLst>
                                  <p:cond delay="9500"/>
                                </p:stCondLst>
                                <p:childTnLst>
                                  <p:par>
                                    <p:cTn id="83" presetID="22" presetClass="entr" presetSubtype="8" fill="hold" grpId="0" nodeType="after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wipe(left)">
                                          <p:cBhvr>
                                            <p:cTn id="85" dur="500"/>
                                            <p:tgtEl>
                                              <p:spTgt spid="38"/>
                                            </p:tgtEl>
                                          </p:cBhvr>
                                        </p:animEffect>
                                      </p:childTnLst>
                                    </p:cTn>
                                  </p:par>
                                </p:childTnLst>
                              </p:cTn>
                            </p:par>
                            <p:par>
                              <p:cTn id="86" fill="hold">
                                <p:stCondLst>
                                  <p:cond delay="10000"/>
                                </p:stCondLst>
                                <p:childTnLst>
                                  <p:par>
                                    <p:cTn id="87" presetID="12" presetClass="entr" presetSubtype="8" fill="hold" grpId="0" nodeType="afterEffect">
                                      <p:stCondLst>
                                        <p:cond delay="0"/>
                                      </p:stCondLst>
                                      <p:childTnLst>
                                        <p:set>
                                          <p:cBhvr>
                                            <p:cTn id="88" dur="1" fill="hold">
                                              <p:stCondLst>
                                                <p:cond delay="0"/>
                                              </p:stCondLst>
                                            </p:cTn>
                                            <p:tgtEl>
                                              <p:spTgt spid="43"/>
                                            </p:tgtEl>
                                            <p:attrNameLst>
                                              <p:attrName>style.visibility</p:attrName>
                                            </p:attrNameLst>
                                          </p:cBhvr>
                                          <p:to>
                                            <p:strVal val="visible"/>
                                          </p:to>
                                        </p:set>
                                        <p:anim calcmode="lin" valueType="num">
                                          <p:cBhvr additive="base">
                                            <p:cTn id="89" dur="500"/>
                                            <p:tgtEl>
                                              <p:spTgt spid="43"/>
                                            </p:tgtEl>
                                            <p:attrNameLst>
                                              <p:attrName>ppt_x</p:attrName>
                                            </p:attrNameLst>
                                          </p:cBhvr>
                                          <p:tavLst>
                                            <p:tav tm="0">
                                              <p:val>
                                                <p:strVal val="#ppt_x-#ppt_w*1.125000"/>
                                              </p:val>
                                            </p:tav>
                                            <p:tav tm="100000">
                                              <p:val>
                                                <p:strVal val="#ppt_x"/>
                                              </p:val>
                                            </p:tav>
                                          </p:tavLst>
                                        </p:anim>
                                        <p:animEffect transition="in" filter="wipe(right)">
                                          <p:cBhvr>
                                            <p:cTn id="90" dur="500"/>
                                            <p:tgtEl>
                                              <p:spTgt spid="43"/>
                                            </p:tgtEl>
                                          </p:cBhvr>
                                        </p:animEffect>
                                      </p:childTnLst>
                                    </p:cTn>
                                  </p:par>
                                </p:childTnLst>
                              </p:cTn>
                            </p:par>
                            <p:par>
                              <p:cTn id="91" fill="hold">
                                <p:stCondLst>
                                  <p:cond delay="10500"/>
                                </p:stCondLst>
                                <p:childTnLst>
                                  <p:par>
                                    <p:cTn id="92" presetID="22" presetClass="entr" presetSubtype="8" fill="hold" grpId="0" nodeType="afterEffect">
                                      <p:stCondLst>
                                        <p:cond delay="0"/>
                                      </p:stCondLst>
                                      <p:childTnLst>
                                        <p:set>
                                          <p:cBhvr>
                                            <p:cTn id="93" dur="1" fill="hold">
                                              <p:stCondLst>
                                                <p:cond delay="0"/>
                                              </p:stCondLst>
                                            </p:cTn>
                                            <p:tgtEl>
                                              <p:spTgt spid="39"/>
                                            </p:tgtEl>
                                            <p:attrNameLst>
                                              <p:attrName>style.visibility</p:attrName>
                                            </p:attrNameLst>
                                          </p:cBhvr>
                                          <p:to>
                                            <p:strVal val="visible"/>
                                          </p:to>
                                        </p:set>
                                        <p:animEffect transition="in" filter="wipe(left)">
                                          <p:cBhvr>
                                            <p:cTn id="94" dur="500"/>
                                            <p:tgtEl>
                                              <p:spTgt spid="39"/>
                                            </p:tgtEl>
                                          </p:cBhvr>
                                        </p:animEffect>
                                      </p:childTnLst>
                                    </p:cTn>
                                  </p:par>
                                </p:childTnLst>
                              </p:cTn>
                            </p:par>
                            <p:par>
                              <p:cTn id="95" fill="hold">
                                <p:stCondLst>
                                  <p:cond delay="11000"/>
                                </p:stCondLst>
                                <p:childTnLst>
                                  <p:par>
                                    <p:cTn id="96" presetID="12" presetClass="entr" presetSubtype="8" fill="hold" grpId="0" nodeType="afterEffect">
                                      <p:stCondLst>
                                        <p:cond delay="0"/>
                                      </p:stCondLst>
                                      <p:childTnLst>
                                        <p:set>
                                          <p:cBhvr>
                                            <p:cTn id="97" dur="1" fill="hold">
                                              <p:stCondLst>
                                                <p:cond delay="0"/>
                                              </p:stCondLst>
                                            </p:cTn>
                                            <p:tgtEl>
                                              <p:spTgt spid="44"/>
                                            </p:tgtEl>
                                            <p:attrNameLst>
                                              <p:attrName>style.visibility</p:attrName>
                                            </p:attrNameLst>
                                          </p:cBhvr>
                                          <p:to>
                                            <p:strVal val="visible"/>
                                          </p:to>
                                        </p:set>
                                        <p:anim calcmode="lin" valueType="num">
                                          <p:cBhvr additive="base">
                                            <p:cTn id="98" dur="500"/>
                                            <p:tgtEl>
                                              <p:spTgt spid="44"/>
                                            </p:tgtEl>
                                            <p:attrNameLst>
                                              <p:attrName>ppt_x</p:attrName>
                                            </p:attrNameLst>
                                          </p:cBhvr>
                                          <p:tavLst>
                                            <p:tav tm="0">
                                              <p:val>
                                                <p:strVal val="#ppt_x-#ppt_w*1.125000"/>
                                              </p:val>
                                            </p:tav>
                                            <p:tav tm="100000">
                                              <p:val>
                                                <p:strVal val="#ppt_x"/>
                                              </p:val>
                                            </p:tav>
                                          </p:tavLst>
                                        </p:anim>
                                        <p:animEffect transition="in" filter="wipe(right)">
                                          <p:cBhvr>
                                            <p:cTn id="99" dur="500"/>
                                            <p:tgtEl>
                                              <p:spTgt spid="44"/>
                                            </p:tgtEl>
                                          </p:cBhvr>
                                        </p:animEffect>
                                      </p:childTnLst>
                                    </p:cTn>
                                  </p:par>
                                </p:childTnLst>
                              </p:cTn>
                            </p:par>
                            <p:par>
                              <p:cTn id="100" fill="hold">
                                <p:stCondLst>
                                  <p:cond delay="11500"/>
                                </p:stCondLst>
                                <p:childTnLst>
                                  <p:par>
                                    <p:cTn id="101" presetID="22" presetClass="entr" presetSubtype="8" fill="hold" grpId="0" nodeType="afterEffect">
                                      <p:stCondLst>
                                        <p:cond delay="0"/>
                                      </p:stCondLst>
                                      <p:childTnLst>
                                        <p:set>
                                          <p:cBhvr>
                                            <p:cTn id="102" dur="1" fill="hold">
                                              <p:stCondLst>
                                                <p:cond delay="0"/>
                                              </p:stCondLst>
                                            </p:cTn>
                                            <p:tgtEl>
                                              <p:spTgt spid="40"/>
                                            </p:tgtEl>
                                            <p:attrNameLst>
                                              <p:attrName>style.visibility</p:attrName>
                                            </p:attrNameLst>
                                          </p:cBhvr>
                                          <p:to>
                                            <p:strVal val="visible"/>
                                          </p:to>
                                        </p:set>
                                        <p:animEffect transition="in" filter="wipe(left)">
                                          <p:cBhvr>
                                            <p:cTn id="103" dur="500"/>
                                            <p:tgtEl>
                                              <p:spTgt spid="40"/>
                                            </p:tgtEl>
                                          </p:cBhvr>
                                        </p:animEffect>
                                      </p:childTnLst>
                                    </p:cTn>
                                  </p:par>
                                </p:childTnLst>
                              </p:cTn>
                            </p:par>
                            <p:par>
                              <p:cTn id="104" fill="hold">
                                <p:stCondLst>
                                  <p:cond delay="12000"/>
                                </p:stCondLst>
                                <p:childTnLst>
                                  <p:par>
                                    <p:cTn id="105" presetID="12" presetClass="entr" presetSubtype="8" fill="hold" grpId="0" nodeType="afterEffect">
                                      <p:stCondLst>
                                        <p:cond delay="0"/>
                                      </p:stCondLst>
                                      <p:childTnLst>
                                        <p:set>
                                          <p:cBhvr>
                                            <p:cTn id="106" dur="1" fill="hold">
                                              <p:stCondLst>
                                                <p:cond delay="0"/>
                                              </p:stCondLst>
                                            </p:cTn>
                                            <p:tgtEl>
                                              <p:spTgt spid="45"/>
                                            </p:tgtEl>
                                            <p:attrNameLst>
                                              <p:attrName>style.visibility</p:attrName>
                                            </p:attrNameLst>
                                          </p:cBhvr>
                                          <p:to>
                                            <p:strVal val="visible"/>
                                          </p:to>
                                        </p:set>
                                        <p:anim calcmode="lin" valueType="num">
                                          <p:cBhvr additive="base">
                                            <p:cTn id="107" dur="500"/>
                                            <p:tgtEl>
                                              <p:spTgt spid="45"/>
                                            </p:tgtEl>
                                            <p:attrNameLst>
                                              <p:attrName>ppt_x</p:attrName>
                                            </p:attrNameLst>
                                          </p:cBhvr>
                                          <p:tavLst>
                                            <p:tav tm="0">
                                              <p:val>
                                                <p:strVal val="#ppt_x-#ppt_w*1.125000"/>
                                              </p:val>
                                            </p:tav>
                                            <p:tav tm="100000">
                                              <p:val>
                                                <p:strVal val="#ppt_x"/>
                                              </p:val>
                                            </p:tav>
                                          </p:tavLst>
                                        </p:anim>
                                        <p:animEffect transition="in" filter="wipe(right)">
                                          <p:cBhvr>
                                            <p:cTn id="108" dur="500"/>
                                            <p:tgtEl>
                                              <p:spTgt spid="45"/>
                                            </p:tgtEl>
                                          </p:cBhvr>
                                        </p:animEffect>
                                      </p:childTnLst>
                                    </p:cTn>
                                  </p:par>
                                </p:childTnLst>
                              </p:cTn>
                            </p:par>
                            <p:par>
                              <p:cTn id="109" fill="hold">
                                <p:stCondLst>
                                  <p:cond delay="12500"/>
                                </p:stCondLst>
                                <p:childTnLst>
                                  <p:par>
                                    <p:cTn id="110" presetID="22" presetClass="entr" presetSubtype="8" fill="hold" grpId="0" nodeType="afterEffect">
                                      <p:stCondLst>
                                        <p:cond delay="0"/>
                                      </p:stCondLst>
                                      <p:childTnLst>
                                        <p:set>
                                          <p:cBhvr>
                                            <p:cTn id="111" dur="1" fill="hold">
                                              <p:stCondLst>
                                                <p:cond delay="0"/>
                                              </p:stCondLst>
                                            </p:cTn>
                                            <p:tgtEl>
                                              <p:spTgt spid="41"/>
                                            </p:tgtEl>
                                            <p:attrNameLst>
                                              <p:attrName>style.visibility</p:attrName>
                                            </p:attrNameLst>
                                          </p:cBhvr>
                                          <p:to>
                                            <p:strVal val="visible"/>
                                          </p:to>
                                        </p:set>
                                        <p:animEffect transition="in" filter="wipe(left)">
                                          <p:cBhvr>
                                            <p:cTn id="11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p:bldP spid="35" grpId="0"/>
          <p:bldP spid="36" grpId="0"/>
          <p:bldP spid="37" grpId="0"/>
          <p:bldP spid="38" grpId="0"/>
          <p:bldP spid="39" grpId="0"/>
          <p:bldP spid="40" grpId="0"/>
          <p:bldP spid="41" grpId="0"/>
          <p:bldP spid="42" grpId="0" animBg="1"/>
          <p:bldP spid="43" grpId="0" animBg="1"/>
          <p:bldP spid="44" grpId="0" animBg="1"/>
          <p:bldP spid="45" grpId="0" animBg="1"/>
          <p:bldP spid="46"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Technology Infographic</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11</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10" name="Oval 9"/>
          <p:cNvSpPr/>
          <p:nvPr/>
        </p:nvSpPr>
        <p:spPr>
          <a:xfrm>
            <a:off x="1908116" y="2132330"/>
            <a:ext cx="4229100" cy="4229100"/>
          </a:xfrm>
          <a:prstGeom prst="ellipse">
            <a:avLst/>
          </a:prstGeom>
          <a:noFill/>
          <a:ln w="31750">
            <a:solidFill>
              <a:schemeClr val="bg1">
                <a:lumMod val="50000"/>
                <a:lumOff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112" name="Group 111"/>
          <p:cNvGrpSpPr/>
          <p:nvPr/>
        </p:nvGrpSpPr>
        <p:grpSpPr>
          <a:xfrm>
            <a:off x="2643352" y="2767924"/>
            <a:ext cx="3001604" cy="2154971"/>
            <a:chOff x="4167863" y="2084187"/>
            <a:chExt cx="4406900" cy="3163889"/>
          </a:xfrm>
        </p:grpSpPr>
        <p:sp>
          <p:nvSpPr>
            <p:cNvPr id="113" name="Freeform 11"/>
            <p:cNvSpPr>
              <a:spLocks/>
            </p:cNvSpPr>
            <p:nvPr/>
          </p:nvSpPr>
          <p:spPr bwMode="auto">
            <a:xfrm>
              <a:off x="4555213" y="3111300"/>
              <a:ext cx="3378200" cy="2024063"/>
            </a:xfrm>
            <a:custGeom>
              <a:avLst/>
              <a:gdLst>
                <a:gd name="T0" fmla="*/ 869 w 899"/>
                <a:gd name="T1" fmla="*/ 0 h 538"/>
                <a:gd name="T2" fmla="*/ 449 w 899"/>
                <a:gd name="T3" fmla="*/ 0 h 538"/>
                <a:gd name="T4" fmla="*/ 29 w 899"/>
                <a:gd name="T5" fmla="*/ 0 h 538"/>
                <a:gd name="T6" fmla="*/ 3 w 899"/>
                <a:gd name="T7" fmla="*/ 25 h 538"/>
                <a:gd name="T8" fmla="*/ 3 w 899"/>
                <a:gd name="T9" fmla="*/ 538 h 538"/>
                <a:gd name="T10" fmla="*/ 896 w 899"/>
                <a:gd name="T11" fmla="*/ 538 h 538"/>
                <a:gd name="T12" fmla="*/ 896 w 899"/>
                <a:gd name="T13" fmla="*/ 25 h 538"/>
                <a:gd name="T14" fmla="*/ 869 w 899"/>
                <a:gd name="T15" fmla="*/ 0 h 5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9" h="538">
                  <a:moveTo>
                    <a:pt x="869" y="0"/>
                  </a:moveTo>
                  <a:cubicBezTo>
                    <a:pt x="449" y="0"/>
                    <a:pt x="449" y="0"/>
                    <a:pt x="449" y="0"/>
                  </a:cubicBezTo>
                  <a:cubicBezTo>
                    <a:pt x="29" y="0"/>
                    <a:pt x="29" y="0"/>
                    <a:pt x="29" y="0"/>
                  </a:cubicBezTo>
                  <a:cubicBezTo>
                    <a:pt x="0" y="0"/>
                    <a:pt x="3" y="25"/>
                    <a:pt x="3" y="25"/>
                  </a:cubicBezTo>
                  <a:cubicBezTo>
                    <a:pt x="3" y="538"/>
                    <a:pt x="3" y="538"/>
                    <a:pt x="3" y="538"/>
                  </a:cubicBezTo>
                  <a:cubicBezTo>
                    <a:pt x="896" y="538"/>
                    <a:pt x="896" y="538"/>
                    <a:pt x="896" y="538"/>
                  </a:cubicBezTo>
                  <a:cubicBezTo>
                    <a:pt x="896" y="25"/>
                    <a:pt x="896" y="25"/>
                    <a:pt x="896" y="25"/>
                  </a:cubicBezTo>
                  <a:cubicBezTo>
                    <a:pt x="896" y="25"/>
                    <a:pt x="899" y="0"/>
                    <a:pt x="869" y="0"/>
                  </a:cubicBezTo>
                </a:path>
              </a:pathLst>
            </a:custGeom>
            <a:solidFill>
              <a:schemeClr val="tx1">
                <a:lumMod val="6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4" name="Freeform 12"/>
            <p:cNvSpPr>
              <a:spLocks/>
            </p:cNvSpPr>
            <p:nvPr/>
          </p:nvSpPr>
          <p:spPr bwMode="auto">
            <a:xfrm>
              <a:off x="4679038" y="3216075"/>
              <a:ext cx="3133725" cy="1839913"/>
            </a:xfrm>
            <a:custGeom>
              <a:avLst/>
              <a:gdLst>
                <a:gd name="T0" fmla="*/ 826 w 834"/>
                <a:gd name="T1" fmla="*/ 489 h 489"/>
                <a:gd name="T2" fmla="*/ 8 w 834"/>
                <a:gd name="T3" fmla="*/ 489 h 489"/>
                <a:gd name="T4" fmla="*/ 0 w 834"/>
                <a:gd name="T5" fmla="*/ 481 h 489"/>
                <a:gd name="T6" fmla="*/ 0 w 834"/>
                <a:gd name="T7" fmla="*/ 8 h 489"/>
                <a:gd name="T8" fmla="*/ 8 w 834"/>
                <a:gd name="T9" fmla="*/ 0 h 489"/>
                <a:gd name="T10" fmla="*/ 826 w 834"/>
                <a:gd name="T11" fmla="*/ 0 h 489"/>
                <a:gd name="T12" fmla="*/ 834 w 834"/>
                <a:gd name="T13" fmla="*/ 8 h 489"/>
                <a:gd name="T14" fmla="*/ 834 w 834"/>
                <a:gd name="T15" fmla="*/ 481 h 489"/>
                <a:gd name="T16" fmla="*/ 826 w 834"/>
                <a:gd name="T17" fmla="*/ 48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4" h="489">
                  <a:moveTo>
                    <a:pt x="826" y="489"/>
                  </a:moveTo>
                  <a:cubicBezTo>
                    <a:pt x="8" y="489"/>
                    <a:pt x="8" y="489"/>
                    <a:pt x="8" y="489"/>
                  </a:cubicBezTo>
                  <a:cubicBezTo>
                    <a:pt x="3" y="489"/>
                    <a:pt x="0" y="485"/>
                    <a:pt x="0" y="481"/>
                  </a:cubicBezTo>
                  <a:cubicBezTo>
                    <a:pt x="0" y="8"/>
                    <a:pt x="0" y="8"/>
                    <a:pt x="0" y="8"/>
                  </a:cubicBezTo>
                  <a:cubicBezTo>
                    <a:pt x="0" y="4"/>
                    <a:pt x="3" y="0"/>
                    <a:pt x="8" y="0"/>
                  </a:cubicBezTo>
                  <a:cubicBezTo>
                    <a:pt x="826" y="0"/>
                    <a:pt x="826" y="0"/>
                    <a:pt x="826" y="0"/>
                  </a:cubicBezTo>
                  <a:cubicBezTo>
                    <a:pt x="830" y="0"/>
                    <a:pt x="834" y="4"/>
                    <a:pt x="834" y="8"/>
                  </a:cubicBezTo>
                  <a:cubicBezTo>
                    <a:pt x="834" y="481"/>
                    <a:pt x="834" y="481"/>
                    <a:pt x="834" y="481"/>
                  </a:cubicBezTo>
                  <a:cubicBezTo>
                    <a:pt x="834" y="485"/>
                    <a:pt x="830" y="489"/>
                    <a:pt x="826" y="489"/>
                  </a:cubicBezTo>
                </a:path>
              </a:pathLst>
            </a:custGeom>
            <a:solidFill>
              <a:schemeClr val="tx1">
                <a:lumMod val="9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5" name="Rectangle 13"/>
            <p:cNvSpPr>
              <a:spLocks noChangeArrowheads="1"/>
            </p:cNvSpPr>
            <p:nvPr/>
          </p:nvSpPr>
          <p:spPr bwMode="auto">
            <a:xfrm>
              <a:off x="4167863" y="5119487"/>
              <a:ext cx="4148138" cy="82550"/>
            </a:xfrm>
            <a:prstGeom prst="rect">
              <a:avLst/>
            </a:prstGeom>
            <a:solidFill>
              <a:schemeClr val="tx1">
                <a:lumMod val="5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6" name="Rectangle 15"/>
            <p:cNvSpPr>
              <a:spLocks noChangeArrowheads="1"/>
            </p:cNvSpPr>
            <p:nvPr/>
          </p:nvSpPr>
          <p:spPr bwMode="auto">
            <a:xfrm>
              <a:off x="4167863" y="5119487"/>
              <a:ext cx="200025" cy="82550"/>
            </a:xfrm>
            <a:prstGeom prst="rect">
              <a:avLst/>
            </a:prstGeom>
            <a:solidFill>
              <a:schemeClr val="tx2">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7" name="Freeform 16"/>
            <p:cNvSpPr>
              <a:spLocks/>
            </p:cNvSpPr>
            <p:nvPr/>
          </p:nvSpPr>
          <p:spPr bwMode="auto">
            <a:xfrm>
              <a:off x="4167863" y="5202038"/>
              <a:ext cx="4144963" cy="46038"/>
            </a:xfrm>
            <a:custGeom>
              <a:avLst/>
              <a:gdLst>
                <a:gd name="T0" fmla="*/ 551 w 1103"/>
                <a:gd name="T1" fmla="*/ 0 h 12"/>
                <a:gd name="T2" fmla="*/ 0 w 1103"/>
                <a:gd name="T3" fmla="*/ 0 h 12"/>
                <a:gd name="T4" fmla="*/ 37 w 1103"/>
                <a:gd name="T5" fmla="*/ 12 h 12"/>
                <a:gd name="T6" fmla="*/ 551 w 1103"/>
                <a:gd name="T7" fmla="*/ 12 h 12"/>
                <a:gd name="T8" fmla="*/ 1065 w 1103"/>
                <a:gd name="T9" fmla="*/ 12 h 12"/>
                <a:gd name="T10" fmla="*/ 1103 w 1103"/>
                <a:gd name="T11" fmla="*/ 0 h 12"/>
                <a:gd name="T12" fmla="*/ 551 w 110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103" h="12">
                  <a:moveTo>
                    <a:pt x="551" y="0"/>
                  </a:moveTo>
                  <a:cubicBezTo>
                    <a:pt x="0" y="0"/>
                    <a:pt x="0" y="0"/>
                    <a:pt x="0" y="0"/>
                  </a:cubicBezTo>
                  <a:cubicBezTo>
                    <a:pt x="0" y="0"/>
                    <a:pt x="13" y="12"/>
                    <a:pt x="37" y="12"/>
                  </a:cubicBezTo>
                  <a:cubicBezTo>
                    <a:pt x="551" y="12"/>
                    <a:pt x="551" y="12"/>
                    <a:pt x="551" y="12"/>
                  </a:cubicBezTo>
                  <a:cubicBezTo>
                    <a:pt x="1065" y="12"/>
                    <a:pt x="1065" y="12"/>
                    <a:pt x="1065" y="12"/>
                  </a:cubicBezTo>
                  <a:cubicBezTo>
                    <a:pt x="1090" y="12"/>
                    <a:pt x="1103" y="0"/>
                    <a:pt x="1103" y="0"/>
                  </a:cubicBezTo>
                  <a:lnTo>
                    <a:pt x="551" y="0"/>
                  </a:lnTo>
                  <a:close/>
                </a:path>
              </a:pathLst>
            </a:custGeom>
            <a:solidFill>
              <a:schemeClr val="tx1">
                <a:lumMod val="6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8" name="Oval 17"/>
            <p:cNvSpPr>
              <a:spLocks noChangeArrowheads="1"/>
            </p:cNvSpPr>
            <p:nvPr/>
          </p:nvSpPr>
          <p:spPr bwMode="auto">
            <a:xfrm>
              <a:off x="6220501" y="3138287"/>
              <a:ext cx="44450" cy="44450"/>
            </a:xfrm>
            <a:prstGeom prst="ellipse">
              <a:avLst/>
            </a:prstGeom>
            <a:solidFill>
              <a:srgbClr val="E2E2E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9" name="Oval 18"/>
            <p:cNvSpPr>
              <a:spLocks noChangeArrowheads="1"/>
            </p:cNvSpPr>
            <p:nvPr/>
          </p:nvSpPr>
          <p:spPr bwMode="auto">
            <a:xfrm>
              <a:off x="6226851" y="3144637"/>
              <a:ext cx="30163" cy="30163"/>
            </a:xfrm>
            <a:prstGeom prst="ellipse">
              <a:avLst/>
            </a:prstGeom>
            <a:solidFill>
              <a:srgbClr val="41516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0" name="Freeform 19"/>
            <p:cNvSpPr>
              <a:spLocks/>
            </p:cNvSpPr>
            <p:nvPr/>
          </p:nvSpPr>
          <p:spPr bwMode="auto">
            <a:xfrm>
              <a:off x="5614076" y="3866951"/>
              <a:ext cx="612775" cy="847725"/>
            </a:xfrm>
            <a:custGeom>
              <a:avLst/>
              <a:gdLst>
                <a:gd name="T0" fmla="*/ 0 w 163"/>
                <a:gd name="T1" fmla="*/ 91 h 225"/>
                <a:gd name="T2" fmla="*/ 29 w 163"/>
                <a:gd name="T3" fmla="*/ 64 h 225"/>
                <a:gd name="T4" fmla="*/ 101 w 163"/>
                <a:gd name="T5" fmla="*/ 0 h 225"/>
                <a:gd name="T6" fmla="*/ 163 w 163"/>
                <a:gd name="T7" fmla="*/ 209 h 225"/>
                <a:gd name="T8" fmla="*/ 42 w 163"/>
                <a:gd name="T9" fmla="*/ 204 h 225"/>
                <a:gd name="T10" fmla="*/ 34 w 163"/>
                <a:gd name="T11" fmla="*/ 207 h 225"/>
                <a:gd name="T12" fmla="*/ 0 w 163"/>
                <a:gd name="T13" fmla="*/ 91 h 225"/>
              </a:gdLst>
              <a:ahLst/>
              <a:cxnLst>
                <a:cxn ang="0">
                  <a:pos x="T0" y="T1"/>
                </a:cxn>
                <a:cxn ang="0">
                  <a:pos x="T2" y="T3"/>
                </a:cxn>
                <a:cxn ang="0">
                  <a:pos x="T4" y="T5"/>
                </a:cxn>
                <a:cxn ang="0">
                  <a:pos x="T6" y="T7"/>
                </a:cxn>
                <a:cxn ang="0">
                  <a:pos x="T8" y="T9"/>
                </a:cxn>
                <a:cxn ang="0">
                  <a:pos x="T10" y="T11"/>
                </a:cxn>
                <a:cxn ang="0">
                  <a:pos x="T12" y="T13"/>
                </a:cxn>
              </a:cxnLst>
              <a:rect l="0" t="0" r="r" b="b"/>
              <a:pathLst>
                <a:path w="163" h="225">
                  <a:moveTo>
                    <a:pt x="0" y="91"/>
                  </a:moveTo>
                  <a:cubicBezTo>
                    <a:pt x="0" y="91"/>
                    <a:pt x="18" y="87"/>
                    <a:pt x="29" y="64"/>
                  </a:cubicBezTo>
                  <a:cubicBezTo>
                    <a:pt x="39" y="42"/>
                    <a:pt x="72" y="4"/>
                    <a:pt x="101" y="0"/>
                  </a:cubicBezTo>
                  <a:cubicBezTo>
                    <a:pt x="163" y="209"/>
                    <a:pt x="163" y="209"/>
                    <a:pt x="163" y="209"/>
                  </a:cubicBezTo>
                  <a:cubicBezTo>
                    <a:pt x="163" y="209"/>
                    <a:pt x="94" y="225"/>
                    <a:pt x="42" y="204"/>
                  </a:cubicBezTo>
                  <a:cubicBezTo>
                    <a:pt x="34" y="207"/>
                    <a:pt x="34" y="207"/>
                    <a:pt x="34" y="207"/>
                  </a:cubicBezTo>
                  <a:lnTo>
                    <a:pt x="0" y="91"/>
                  </a:lnTo>
                  <a:close/>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1" name="Freeform 20"/>
            <p:cNvSpPr>
              <a:spLocks/>
            </p:cNvSpPr>
            <p:nvPr/>
          </p:nvSpPr>
          <p:spPr bwMode="auto">
            <a:xfrm>
              <a:off x="5483901" y="4206675"/>
              <a:ext cx="228600" cy="566738"/>
            </a:xfrm>
            <a:custGeom>
              <a:avLst/>
              <a:gdLst>
                <a:gd name="T0" fmla="*/ 102 w 144"/>
                <a:gd name="T1" fmla="*/ 357 h 357"/>
                <a:gd name="T2" fmla="*/ 144 w 144"/>
                <a:gd name="T3" fmla="*/ 346 h 357"/>
                <a:gd name="T4" fmla="*/ 42 w 144"/>
                <a:gd name="T5" fmla="*/ 0 h 357"/>
                <a:gd name="T6" fmla="*/ 0 w 144"/>
                <a:gd name="T7" fmla="*/ 11 h 357"/>
                <a:gd name="T8" fmla="*/ 102 w 144"/>
                <a:gd name="T9" fmla="*/ 357 h 357"/>
              </a:gdLst>
              <a:ahLst/>
              <a:cxnLst>
                <a:cxn ang="0">
                  <a:pos x="T0" y="T1"/>
                </a:cxn>
                <a:cxn ang="0">
                  <a:pos x="T2" y="T3"/>
                </a:cxn>
                <a:cxn ang="0">
                  <a:pos x="T4" y="T5"/>
                </a:cxn>
                <a:cxn ang="0">
                  <a:pos x="T6" y="T7"/>
                </a:cxn>
                <a:cxn ang="0">
                  <a:pos x="T8" y="T9"/>
                </a:cxn>
              </a:cxnLst>
              <a:rect l="0" t="0" r="r" b="b"/>
              <a:pathLst>
                <a:path w="144" h="357">
                  <a:moveTo>
                    <a:pt x="102" y="357"/>
                  </a:moveTo>
                  <a:lnTo>
                    <a:pt x="144" y="346"/>
                  </a:lnTo>
                  <a:lnTo>
                    <a:pt x="42" y="0"/>
                  </a:lnTo>
                  <a:lnTo>
                    <a:pt x="0" y="11"/>
                  </a:lnTo>
                  <a:lnTo>
                    <a:pt x="102" y="357"/>
                  </a:lnTo>
                  <a:close/>
                </a:path>
              </a:pathLst>
            </a:custGeom>
            <a:solidFill>
              <a:schemeClr val="tx1">
                <a:lumMod val="5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2" name="Freeform 21"/>
            <p:cNvSpPr>
              <a:spLocks/>
            </p:cNvSpPr>
            <p:nvPr/>
          </p:nvSpPr>
          <p:spPr bwMode="auto">
            <a:xfrm>
              <a:off x="4675863" y="4171750"/>
              <a:ext cx="984250" cy="892175"/>
            </a:xfrm>
            <a:custGeom>
              <a:avLst/>
              <a:gdLst>
                <a:gd name="T0" fmla="*/ 0 w 620"/>
                <a:gd name="T1" fmla="*/ 562 h 562"/>
                <a:gd name="T2" fmla="*/ 620 w 620"/>
                <a:gd name="T3" fmla="*/ 415 h 562"/>
                <a:gd name="T4" fmla="*/ 499 w 620"/>
                <a:gd name="T5" fmla="*/ 0 h 562"/>
                <a:gd name="T6" fmla="*/ 2 w 620"/>
                <a:gd name="T7" fmla="*/ 152 h 562"/>
                <a:gd name="T8" fmla="*/ 0 w 620"/>
                <a:gd name="T9" fmla="*/ 562 h 562"/>
              </a:gdLst>
              <a:ahLst/>
              <a:cxnLst>
                <a:cxn ang="0">
                  <a:pos x="T0" y="T1"/>
                </a:cxn>
                <a:cxn ang="0">
                  <a:pos x="T2" y="T3"/>
                </a:cxn>
                <a:cxn ang="0">
                  <a:pos x="T4" y="T5"/>
                </a:cxn>
                <a:cxn ang="0">
                  <a:pos x="T6" y="T7"/>
                </a:cxn>
                <a:cxn ang="0">
                  <a:pos x="T8" y="T9"/>
                </a:cxn>
              </a:cxnLst>
              <a:rect l="0" t="0" r="r" b="b"/>
              <a:pathLst>
                <a:path w="620" h="562">
                  <a:moveTo>
                    <a:pt x="0" y="562"/>
                  </a:moveTo>
                  <a:lnTo>
                    <a:pt x="620" y="415"/>
                  </a:lnTo>
                  <a:lnTo>
                    <a:pt x="499" y="0"/>
                  </a:lnTo>
                  <a:lnTo>
                    <a:pt x="2" y="152"/>
                  </a:lnTo>
                  <a:lnTo>
                    <a:pt x="0" y="562"/>
                  </a:lnTo>
                  <a:close/>
                </a:path>
              </a:pathLst>
            </a:custGeom>
            <a:solidFill>
              <a:schemeClr val="accent1">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3" name="Freeform 22"/>
            <p:cNvSpPr>
              <a:spLocks/>
            </p:cNvSpPr>
            <p:nvPr/>
          </p:nvSpPr>
          <p:spPr bwMode="auto">
            <a:xfrm>
              <a:off x="5495013" y="4717850"/>
              <a:ext cx="93663" cy="96838"/>
            </a:xfrm>
            <a:custGeom>
              <a:avLst/>
              <a:gdLst>
                <a:gd name="T0" fmla="*/ 23 w 25"/>
                <a:gd name="T1" fmla="*/ 10 h 26"/>
                <a:gd name="T2" fmla="*/ 16 w 25"/>
                <a:gd name="T3" fmla="*/ 24 h 26"/>
                <a:gd name="T4" fmla="*/ 1 w 25"/>
                <a:gd name="T5" fmla="*/ 16 h 26"/>
                <a:gd name="T6" fmla="*/ 9 w 25"/>
                <a:gd name="T7" fmla="*/ 2 h 26"/>
                <a:gd name="T8" fmla="*/ 23 w 25"/>
                <a:gd name="T9" fmla="*/ 10 h 26"/>
              </a:gdLst>
              <a:ahLst/>
              <a:cxnLst>
                <a:cxn ang="0">
                  <a:pos x="T0" y="T1"/>
                </a:cxn>
                <a:cxn ang="0">
                  <a:pos x="T2" y="T3"/>
                </a:cxn>
                <a:cxn ang="0">
                  <a:pos x="T4" y="T5"/>
                </a:cxn>
                <a:cxn ang="0">
                  <a:pos x="T6" y="T7"/>
                </a:cxn>
                <a:cxn ang="0">
                  <a:pos x="T8" y="T9"/>
                </a:cxn>
              </a:cxnLst>
              <a:rect l="0" t="0" r="r" b="b"/>
              <a:pathLst>
                <a:path w="25" h="26">
                  <a:moveTo>
                    <a:pt x="23" y="10"/>
                  </a:moveTo>
                  <a:cubicBezTo>
                    <a:pt x="25" y="16"/>
                    <a:pt x="22" y="22"/>
                    <a:pt x="16" y="24"/>
                  </a:cubicBezTo>
                  <a:cubicBezTo>
                    <a:pt x="10" y="26"/>
                    <a:pt x="3" y="22"/>
                    <a:pt x="1" y="16"/>
                  </a:cubicBezTo>
                  <a:cubicBezTo>
                    <a:pt x="0" y="10"/>
                    <a:pt x="3" y="4"/>
                    <a:pt x="9" y="2"/>
                  </a:cubicBezTo>
                  <a:cubicBezTo>
                    <a:pt x="15" y="0"/>
                    <a:pt x="22" y="4"/>
                    <a:pt x="23" y="10"/>
                  </a:cubicBezTo>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4" name="Freeform 23"/>
            <p:cNvSpPr>
              <a:spLocks/>
            </p:cNvSpPr>
            <p:nvPr/>
          </p:nvSpPr>
          <p:spPr bwMode="auto">
            <a:xfrm>
              <a:off x="5869663" y="3795512"/>
              <a:ext cx="563563" cy="1004888"/>
            </a:xfrm>
            <a:custGeom>
              <a:avLst/>
              <a:gdLst>
                <a:gd name="T0" fmla="*/ 146 w 150"/>
                <a:gd name="T1" fmla="*/ 221 h 267"/>
                <a:gd name="T2" fmla="*/ 129 w 150"/>
                <a:gd name="T3" fmla="*/ 253 h 267"/>
                <a:gd name="T4" fmla="*/ 94 w 150"/>
                <a:gd name="T5" fmla="*/ 263 h 267"/>
                <a:gd name="T6" fmla="*/ 63 w 150"/>
                <a:gd name="T7" fmla="*/ 246 h 267"/>
                <a:gd name="T8" fmla="*/ 4 w 150"/>
                <a:gd name="T9" fmla="*/ 45 h 267"/>
                <a:gd name="T10" fmla="*/ 21 w 150"/>
                <a:gd name="T11" fmla="*/ 14 h 267"/>
                <a:gd name="T12" fmla="*/ 56 w 150"/>
                <a:gd name="T13" fmla="*/ 4 h 267"/>
                <a:gd name="T14" fmla="*/ 88 w 150"/>
                <a:gd name="T15" fmla="*/ 21 h 267"/>
                <a:gd name="T16" fmla="*/ 146 w 150"/>
                <a:gd name="T17" fmla="*/ 221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67">
                  <a:moveTo>
                    <a:pt x="146" y="221"/>
                  </a:moveTo>
                  <a:cubicBezTo>
                    <a:pt x="150" y="235"/>
                    <a:pt x="142" y="249"/>
                    <a:pt x="129" y="253"/>
                  </a:cubicBezTo>
                  <a:cubicBezTo>
                    <a:pt x="94" y="263"/>
                    <a:pt x="94" y="263"/>
                    <a:pt x="94" y="263"/>
                  </a:cubicBezTo>
                  <a:cubicBezTo>
                    <a:pt x="81" y="267"/>
                    <a:pt x="67" y="259"/>
                    <a:pt x="63" y="246"/>
                  </a:cubicBezTo>
                  <a:cubicBezTo>
                    <a:pt x="4" y="45"/>
                    <a:pt x="4" y="45"/>
                    <a:pt x="4" y="45"/>
                  </a:cubicBezTo>
                  <a:cubicBezTo>
                    <a:pt x="0" y="32"/>
                    <a:pt x="8" y="18"/>
                    <a:pt x="21" y="14"/>
                  </a:cubicBezTo>
                  <a:cubicBezTo>
                    <a:pt x="56" y="4"/>
                    <a:pt x="56" y="4"/>
                    <a:pt x="56" y="4"/>
                  </a:cubicBezTo>
                  <a:cubicBezTo>
                    <a:pt x="70" y="0"/>
                    <a:pt x="84" y="8"/>
                    <a:pt x="88" y="21"/>
                  </a:cubicBezTo>
                  <a:cubicBezTo>
                    <a:pt x="146" y="221"/>
                    <a:pt x="146" y="221"/>
                    <a:pt x="146" y="221"/>
                  </a:cubicBezTo>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5" name="Freeform 24"/>
            <p:cNvSpPr>
              <a:spLocks/>
            </p:cNvSpPr>
            <p:nvPr/>
          </p:nvSpPr>
          <p:spPr bwMode="auto">
            <a:xfrm>
              <a:off x="7012663" y="2773162"/>
              <a:ext cx="588963" cy="585788"/>
            </a:xfrm>
            <a:custGeom>
              <a:avLst/>
              <a:gdLst>
                <a:gd name="T0" fmla="*/ 146 w 157"/>
                <a:gd name="T1" fmla="*/ 58 h 156"/>
                <a:gd name="T2" fmla="*/ 98 w 157"/>
                <a:gd name="T3" fmla="*/ 146 h 156"/>
                <a:gd name="T4" fmla="*/ 11 w 157"/>
                <a:gd name="T5" fmla="*/ 98 h 156"/>
                <a:gd name="T6" fmla="*/ 59 w 157"/>
                <a:gd name="T7" fmla="*/ 11 h 156"/>
                <a:gd name="T8" fmla="*/ 146 w 157"/>
                <a:gd name="T9" fmla="*/ 58 h 156"/>
              </a:gdLst>
              <a:ahLst/>
              <a:cxnLst>
                <a:cxn ang="0">
                  <a:pos x="T0" y="T1"/>
                </a:cxn>
                <a:cxn ang="0">
                  <a:pos x="T2" y="T3"/>
                </a:cxn>
                <a:cxn ang="0">
                  <a:pos x="T4" y="T5"/>
                </a:cxn>
                <a:cxn ang="0">
                  <a:pos x="T6" y="T7"/>
                </a:cxn>
                <a:cxn ang="0">
                  <a:pos x="T8" y="T9"/>
                </a:cxn>
              </a:cxnLst>
              <a:rect l="0" t="0" r="r" b="b"/>
              <a:pathLst>
                <a:path w="157" h="156">
                  <a:moveTo>
                    <a:pt x="146" y="58"/>
                  </a:moveTo>
                  <a:cubicBezTo>
                    <a:pt x="157" y="96"/>
                    <a:pt x="136" y="135"/>
                    <a:pt x="98" y="146"/>
                  </a:cubicBezTo>
                  <a:cubicBezTo>
                    <a:pt x="61" y="156"/>
                    <a:pt x="22" y="135"/>
                    <a:pt x="11" y="98"/>
                  </a:cubicBezTo>
                  <a:cubicBezTo>
                    <a:pt x="0" y="61"/>
                    <a:pt x="22" y="22"/>
                    <a:pt x="59" y="11"/>
                  </a:cubicBezTo>
                  <a:cubicBezTo>
                    <a:pt x="96" y="0"/>
                    <a:pt x="135" y="21"/>
                    <a:pt x="146" y="58"/>
                  </a:cubicBezTo>
                </a:path>
              </a:pathLst>
            </a:custGeom>
            <a:solidFill>
              <a:schemeClr val="accent4">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6" name="Freeform 25"/>
            <p:cNvSpPr>
              <a:spLocks/>
            </p:cNvSpPr>
            <p:nvPr/>
          </p:nvSpPr>
          <p:spPr bwMode="auto">
            <a:xfrm>
              <a:off x="7053938" y="2798562"/>
              <a:ext cx="382588" cy="631825"/>
            </a:xfrm>
            <a:custGeom>
              <a:avLst/>
              <a:gdLst>
                <a:gd name="T0" fmla="*/ 116 w 241"/>
                <a:gd name="T1" fmla="*/ 398 h 398"/>
                <a:gd name="T2" fmla="*/ 241 w 241"/>
                <a:gd name="T3" fmla="*/ 315 h 398"/>
                <a:gd name="T4" fmla="*/ 149 w 241"/>
                <a:gd name="T5" fmla="*/ 0 h 398"/>
                <a:gd name="T6" fmla="*/ 0 w 241"/>
                <a:gd name="T7" fmla="*/ 0 h 398"/>
                <a:gd name="T8" fmla="*/ 116 w 241"/>
                <a:gd name="T9" fmla="*/ 398 h 398"/>
              </a:gdLst>
              <a:ahLst/>
              <a:cxnLst>
                <a:cxn ang="0">
                  <a:pos x="T0" y="T1"/>
                </a:cxn>
                <a:cxn ang="0">
                  <a:pos x="T2" y="T3"/>
                </a:cxn>
                <a:cxn ang="0">
                  <a:pos x="T4" y="T5"/>
                </a:cxn>
                <a:cxn ang="0">
                  <a:pos x="T6" y="T7"/>
                </a:cxn>
                <a:cxn ang="0">
                  <a:pos x="T8" y="T9"/>
                </a:cxn>
              </a:cxnLst>
              <a:rect l="0" t="0" r="r" b="b"/>
              <a:pathLst>
                <a:path w="241" h="398">
                  <a:moveTo>
                    <a:pt x="116" y="398"/>
                  </a:moveTo>
                  <a:lnTo>
                    <a:pt x="241" y="315"/>
                  </a:lnTo>
                  <a:lnTo>
                    <a:pt x="149" y="0"/>
                  </a:lnTo>
                  <a:lnTo>
                    <a:pt x="0" y="0"/>
                  </a:lnTo>
                  <a:lnTo>
                    <a:pt x="116" y="398"/>
                  </a:lnTo>
                  <a:close/>
                </a:path>
              </a:pathLst>
            </a:custGeom>
            <a:solidFill>
              <a:srgbClr val="19C1B0"/>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7" name="Freeform 26"/>
            <p:cNvSpPr>
              <a:spLocks/>
            </p:cNvSpPr>
            <p:nvPr/>
          </p:nvSpPr>
          <p:spPr bwMode="auto">
            <a:xfrm>
              <a:off x="7053938" y="2798562"/>
              <a:ext cx="382588" cy="631825"/>
            </a:xfrm>
            <a:custGeom>
              <a:avLst/>
              <a:gdLst>
                <a:gd name="T0" fmla="*/ 116 w 241"/>
                <a:gd name="T1" fmla="*/ 398 h 398"/>
                <a:gd name="T2" fmla="*/ 241 w 241"/>
                <a:gd name="T3" fmla="*/ 315 h 398"/>
                <a:gd name="T4" fmla="*/ 149 w 241"/>
                <a:gd name="T5" fmla="*/ 0 h 398"/>
                <a:gd name="T6" fmla="*/ 0 w 241"/>
                <a:gd name="T7" fmla="*/ 0 h 398"/>
                <a:gd name="T8" fmla="*/ 116 w 241"/>
                <a:gd name="T9" fmla="*/ 398 h 398"/>
              </a:gdLst>
              <a:ahLst/>
              <a:cxnLst>
                <a:cxn ang="0">
                  <a:pos x="T0" y="T1"/>
                </a:cxn>
                <a:cxn ang="0">
                  <a:pos x="T2" y="T3"/>
                </a:cxn>
                <a:cxn ang="0">
                  <a:pos x="T4" y="T5"/>
                </a:cxn>
                <a:cxn ang="0">
                  <a:pos x="T6" y="T7"/>
                </a:cxn>
                <a:cxn ang="0">
                  <a:pos x="T8" y="T9"/>
                </a:cxn>
              </a:cxnLst>
              <a:rect l="0" t="0" r="r" b="b"/>
              <a:pathLst>
                <a:path w="241" h="398">
                  <a:moveTo>
                    <a:pt x="116" y="398"/>
                  </a:moveTo>
                  <a:lnTo>
                    <a:pt x="241" y="315"/>
                  </a:lnTo>
                  <a:lnTo>
                    <a:pt x="149" y="0"/>
                  </a:lnTo>
                  <a:lnTo>
                    <a:pt x="0" y="0"/>
                  </a:lnTo>
                  <a:lnTo>
                    <a:pt x="116" y="398"/>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8" name="Freeform 27"/>
            <p:cNvSpPr>
              <a:spLocks/>
            </p:cNvSpPr>
            <p:nvPr/>
          </p:nvSpPr>
          <p:spPr bwMode="auto">
            <a:xfrm>
              <a:off x="5382301" y="3251000"/>
              <a:ext cx="588963" cy="585788"/>
            </a:xfrm>
            <a:custGeom>
              <a:avLst/>
              <a:gdLst>
                <a:gd name="T0" fmla="*/ 146 w 157"/>
                <a:gd name="T1" fmla="*/ 58 h 156"/>
                <a:gd name="T2" fmla="*/ 99 w 157"/>
                <a:gd name="T3" fmla="*/ 146 h 156"/>
                <a:gd name="T4" fmla="*/ 11 w 157"/>
                <a:gd name="T5" fmla="*/ 98 h 156"/>
                <a:gd name="T6" fmla="*/ 59 w 157"/>
                <a:gd name="T7" fmla="*/ 11 h 156"/>
                <a:gd name="T8" fmla="*/ 146 w 157"/>
                <a:gd name="T9" fmla="*/ 58 h 156"/>
              </a:gdLst>
              <a:ahLst/>
              <a:cxnLst>
                <a:cxn ang="0">
                  <a:pos x="T0" y="T1"/>
                </a:cxn>
                <a:cxn ang="0">
                  <a:pos x="T2" y="T3"/>
                </a:cxn>
                <a:cxn ang="0">
                  <a:pos x="T4" y="T5"/>
                </a:cxn>
                <a:cxn ang="0">
                  <a:pos x="T6" y="T7"/>
                </a:cxn>
                <a:cxn ang="0">
                  <a:pos x="T8" y="T9"/>
                </a:cxn>
              </a:cxnLst>
              <a:rect l="0" t="0" r="r" b="b"/>
              <a:pathLst>
                <a:path w="157" h="156">
                  <a:moveTo>
                    <a:pt x="146" y="58"/>
                  </a:moveTo>
                  <a:cubicBezTo>
                    <a:pt x="157" y="96"/>
                    <a:pt x="136" y="135"/>
                    <a:pt x="99" y="146"/>
                  </a:cubicBezTo>
                  <a:cubicBezTo>
                    <a:pt x="61" y="156"/>
                    <a:pt x="22" y="135"/>
                    <a:pt x="11" y="98"/>
                  </a:cubicBezTo>
                  <a:cubicBezTo>
                    <a:pt x="0" y="61"/>
                    <a:pt x="22" y="22"/>
                    <a:pt x="59" y="11"/>
                  </a:cubicBezTo>
                  <a:cubicBezTo>
                    <a:pt x="96" y="0"/>
                    <a:pt x="135" y="21"/>
                    <a:pt x="146" y="58"/>
                  </a:cubicBezTo>
                </a:path>
              </a:pathLst>
            </a:custGeom>
            <a:solidFill>
              <a:schemeClr val="tx2">
                <a:lumMod val="50000"/>
                <a:lumOff val="5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9" name="Freeform 28"/>
            <p:cNvSpPr>
              <a:spLocks/>
            </p:cNvSpPr>
            <p:nvPr/>
          </p:nvSpPr>
          <p:spPr bwMode="auto">
            <a:xfrm>
              <a:off x="6922176" y="2276275"/>
              <a:ext cx="608013" cy="1628775"/>
            </a:xfrm>
            <a:custGeom>
              <a:avLst/>
              <a:gdLst>
                <a:gd name="T0" fmla="*/ 159 w 162"/>
                <a:gd name="T1" fmla="*/ 402 h 433"/>
                <a:gd name="T2" fmla="*/ 143 w 162"/>
                <a:gd name="T3" fmla="*/ 430 h 433"/>
                <a:gd name="T4" fmla="*/ 115 w 162"/>
                <a:gd name="T5" fmla="*/ 415 h 433"/>
                <a:gd name="T6" fmla="*/ 3 w 162"/>
                <a:gd name="T7" fmla="*/ 31 h 433"/>
                <a:gd name="T8" fmla="*/ 18 w 162"/>
                <a:gd name="T9" fmla="*/ 3 h 433"/>
                <a:gd name="T10" fmla="*/ 46 w 162"/>
                <a:gd name="T11" fmla="*/ 18 h 433"/>
                <a:gd name="T12" fmla="*/ 159 w 162"/>
                <a:gd name="T13" fmla="*/ 402 h 433"/>
              </a:gdLst>
              <a:ahLst/>
              <a:cxnLst>
                <a:cxn ang="0">
                  <a:pos x="T0" y="T1"/>
                </a:cxn>
                <a:cxn ang="0">
                  <a:pos x="T2" y="T3"/>
                </a:cxn>
                <a:cxn ang="0">
                  <a:pos x="T4" y="T5"/>
                </a:cxn>
                <a:cxn ang="0">
                  <a:pos x="T6" y="T7"/>
                </a:cxn>
                <a:cxn ang="0">
                  <a:pos x="T8" y="T9"/>
                </a:cxn>
                <a:cxn ang="0">
                  <a:pos x="T10" y="T11"/>
                </a:cxn>
                <a:cxn ang="0">
                  <a:pos x="T12" y="T13"/>
                </a:cxn>
              </a:cxnLst>
              <a:rect l="0" t="0" r="r" b="b"/>
              <a:pathLst>
                <a:path w="162" h="433">
                  <a:moveTo>
                    <a:pt x="159" y="402"/>
                  </a:moveTo>
                  <a:cubicBezTo>
                    <a:pt x="162" y="414"/>
                    <a:pt x="155" y="426"/>
                    <a:pt x="143" y="430"/>
                  </a:cubicBezTo>
                  <a:cubicBezTo>
                    <a:pt x="131" y="433"/>
                    <a:pt x="119" y="427"/>
                    <a:pt x="115" y="415"/>
                  </a:cubicBezTo>
                  <a:cubicBezTo>
                    <a:pt x="3" y="31"/>
                    <a:pt x="3" y="31"/>
                    <a:pt x="3" y="31"/>
                  </a:cubicBezTo>
                  <a:cubicBezTo>
                    <a:pt x="0" y="19"/>
                    <a:pt x="6" y="7"/>
                    <a:pt x="18" y="3"/>
                  </a:cubicBezTo>
                  <a:cubicBezTo>
                    <a:pt x="30" y="0"/>
                    <a:pt x="43" y="6"/>
                    <a:pt x="46" y="18"/>
                  </a:cubicBezTo>
                  <a:cubicBezTo>
                    <a:pt x="159" y="402"/>
                    <a:pt x="159" y="402"/>
                    <a:pt x="159" y="402"/>
                  </a:cubicBezTo>
                </a:path>
              </a:pathLst>
            </a:custGeom>
            <a:solidFill>
              <a:schemeClr val="accent4">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0" name="Freeform 29"/>
            <p:cNvSpPr>
              <a:spLocks/>
            </p:cNvSpPr>
            <p:nvPr/>
          </p:nvSpPr>
          <p:spPr bwMode="auto">
            <a:xfrm>
              <a:off x="5591851" y="3077962"/>
              <a:ext cx="642937" cy="793750"/>
            </a:xfrm>
            <a:custGeom>
              <a:avLst/>
              <a:gdLst>
                <a:gd name="T0" fmla="*/ 167 w 171"/>
                <a:gd name="T1" fmla="*/ 153 h 211"/>
                <a:gd name="T2" fmla="*/ 150 w 171"/>
                <a:gd name="T3" fmla="*/ 185 h 211"/>
                <a:gd name="T4" fmla="*/ 73 w 171"/>
                <a:gd name="T5" fmla="*/ 207 h 211"/>
                <a:gd name="T6" fmla="*/ 42 w 171"/>
                <a:gd name="T7" fmla="*/ 190 h 211"/>
                <a:gd name="T8" fmla="*/ 3 w 171"/>
                <a:gd name="T9" fmla="*/ 58 h 211"/>
                <a:gd name="T10" fmla="*/ 21 w 171"/>
                <a:gd name="T11" fmla="*/ 27 h 211"/>
                <a:gd name="T12" fmla="*/ 97 w 171"/>
                <a:gd name="T13" fmla="*/ 4 h 211"/>
                <a:gd name="T14" fmla="*/ 128 w 171"/>
                <a:gd name="T15" fmla="*/ 22 h 211"/>
                <a:gd name="T16" fmla="*/ 167 w 171"/>
                <a:gd name="T17" fmla="*/ 153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1" h="211">
                  <a:moveTo>
                    <a:pt x="167" y="153"/>
                  </a:moveTo>
                  <a:cubicBezTo>
                    <a:pt x="171" y="167"/>
                    <a:pt x="163" y="181"/>
                    <a:pt x="150" y="185"/>
                  </a:cubicBezTo>
                  <a:cubicBezTo>
                    <a:pt x="73" y="207"/>
                    <a:pt x="73" y="207"/>
                    <a:pt x="73" y="207"/>
                  </a:cubicBezTo>
                  <a:cubicBezTo>
                    <a:pt x="60" y="211"/>
                    <a:pt x="46" y="203"/>
                    <a:pt x="42" y="190"/>
                  </a:cubicBezTo>
                  <a:cubicBezTo>
                    <a:pt x="3" y="58"/>
                    <a:pt x="3" y="58"/>
                    <a:pt x="3" y="58"/>
                  </a:cubicBezTo>
                  <a:cubicBezTo>
                    <a:pt x="0" y="45"/>
                    <a:pt x="7" y="31"/>
                    <a:pt x="21" y="27"/>
                  </a:cubicBezTo>
                  <a:cubicBezTo>
                    <a:pt x="97" y="4"/>
                    <a:pt x="97" y="4"/>
                    <a:pt x="97" y="4"/>
                  </a:cubicBezTo>
                  <a:cubicBezTo>
                    <a:pt x="110" y="0"/>
                    <a:pt x="124" y="8"/>
                    <a:pt x="128" y="22"/>
                  </a:cubicBezTo>
                  <a:cubicBezTo>
                    <a:pt x="167" y="153"/>
                    <a:pt x="167" y="153"/>
                    <a:pt x="167" y="153"/>
                  </a:cubicBezTo>
                </a:path>
              </a:pathLst>
            </a:custGeom>
            <a:solidFill>
              <a:schemeClr val="accent4">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1" name="Freeform 30"/>
            <p:cNvSpPr>
              <a:spLocks/>
            </p:cNvSpPr>
            <p:nvPr/>
          </p:nvSpPr>
          <p:spPr bwMode="auto">
            <a:xfrm>
              <a:off x="6072863" y="2392162"/>
              <a:ext cx="1281113" cy="1444625"/>
            </a:xfrm>
            <a:custGeom>
              <a:avLst/>
              <a:gdLst>
                <a:gd name="T0" fmla="*/ 0 w 341"/>
                <a:gd name="T1" fmla="*/ 204 h 384"/>
                <a:gd name="T2" fmla="*/ 20 w 341"/>
                <a:gd name="T3" fmla="*/ 270 h 384"/>
                <a:gd name="T4" fmla="*/ 39 w 341"/>
                <a:gd name="T5" fmla="*/ 335 h 384"/>
                <a:gd name="T6" fmla="*/ 341 w 341"/>
                <a:gd name="T7" fmla="*/ 384 h 384"/>
                <a:gd name="T8" fmla="*/ 285 w 341"/>
                <a:gd name="T9" fmla="*/ 192 h 384"/>
                <a:gd name="T10" fmla="*/ 229 w 341"/>
                <a:gd name="T11" fmla="*/ 0 h 384"/>
                <a:gd name="T12" fmla="*/ 0 w 341"/>
                <a:gd name="T13" fmla="*/ 204 h 384"/>
              </a:gdLst>
              <a:ahLst/>
              <a:cxnLst>
                <a:cxn ang="0">
                  <a:pos x="T0" y="T1"/>
                </a:cxn>
                <a:cxn ang="0">
                  <a:pos x="T2" y="T3"/>
                </a:cxn>
                <a:cxn ang="0">
                  <a:pos x="T4" y="T5"/>
                </a:cxn>
                <a:cxn ang="0">
                  <a:pos x="T6" y="T7"/>
                </a:cxn>
                <a:cxn ang="0">
                  <a:pos x="T8" y="T9"/>
                </a:cxn>
                <a:cxn ang="0">
                  <a:pos x="T10" y="T11"/>
                </a:cxn>
                <a:cxn ang="0">
                  <a:pos x="T12" y="T13"/>
                </a:cxn>
              </a:cxnLst>
              <a:rect l="0" t="0" r="r" b="b"/>
              <a:pathLst>
                <a:path w="341" h="384">
                  <a:moveTo>
                    <a:pt x="0" y="204"/>
                  </a:moveTo>
                  <a:cubicBezTo>
                    <a:pt x="20" y="270"/>
                    <a:pt x="20" y="270"/>
                    <a:pt x="20" y="270"/>
                  </a:cubicBezTo>
                  <a:cubicBezTo>
                    <a:pt x="39" y="335"/>
                    <a:pt x="39" y="335"/>
                    <a:pt x="39" y="335"/>
                  </a:cubicBezTo>
                  <a:cubicBezTo>
                    <a:pt x="39" y="335"/>
                    <a:pt x="197" y="305"/>
                    <a:pt x="341" y="384"/>
                  </a:cubicBezTo>
                  <a:cubicBezTo>
                    <a:pt x="285" y="192"/>
                    <a:pt x="285" y="192"/>
                    <a:pt x="285" y="192"/>
                  </a:cubicBezTo>
                  <a:cubicBezTo>
                    <a:pt x="229" y="0"/>
                    <a:pt x="229" y="0"/>
                    <a:pt x="229" y="0"/>
                  </a:cubicBezTo>
                  <a:cubicBezTo>
                    <a:pt x="150" y="144"/>
                    <a:pt x="0" y="204"/>
                    <a:pt x="0" y="204"/>
                  </a:cubicBezTo>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2" name="Freeform 31"/>
            <p:cNvSpPr>
              <a:spLocks/>
            </p:cNvSpPr>
            <p:nvPr/>
          </p:nvSpPr>
          <p:spPr bwMode="auto">
            <a:xfrm>
              <a:off x="5734726" y="3735187"/>
              <a:ext cx="7938" cy="26988"/>
            </a:xfrm>
            <a:custGeom>
              <a:avLst/>
              <a:gdLst>
                <a:gd name="T0" fmla="*/ 0 w 5"/>
                <a:gd name="T1" fmla="*/ 0 h 17"/>
                <a:gd name="T2" fmla="*/ 0 w 5"/>
                <a:gd name="T3" fmla="*/ 0 h 17"/>
                <a:gd name="T4" fmla="*/ 0 w 5"/>
                <a:gd name="T5" fmla="*/ 0 h 17"/>
                <a:gd name="T6" fmla="*/ 3 w 5"/>
                <a:gd name="T7" fmla="*/ 12 h 17"/>
                <a:gd name="T8" fmla="*/ 5 w 5"/>
                <a:gd name="T9" fmla="*/ 17 h 17"/>
                <a:gd name="T10" fmla="*/ 0 w 5"/>
                <a:gd name="T11" fmla="*/ 0 h 17"/>
              </a:gdLst>
              <a:ahLst/>
              <a:cxnLst>
                <a:cxn ang="0">
                  <a:pos x="T0" y="T1"/>
                </a:cxn>
                <a:cxn ang="0">
                  <a:pos x="T2" y="T3"/>
                </a:cxn>
                <a:cxn ang="0">
                  <a:pos x="T4" y="T5"/>
                </a:cxn>
                <a:cxn ang="0">
                  <a:pos x="T6" y="T7"/>
                </a:cxn>
                <a:cxn ang="0">
                  <a:pos x="T8" y="T9"/>
                </a:cxn>
                <a:cxn ang="0">
                  <a:pos x="T10" y="T11"/>
                </a:cxn>
              </a:cxnLst>
              <a:rect l="0" t="0" r="r" b="b"/>
              <a:pathLst>
                <a:path w="5" h="17">
                  <a:moveTo>
                    <a:pt x="0" y="0"/>
                  </a:moveTo>
                  <a:lnTo>
                    <a:pt x="0" y="0"/>
                  </a:lnTo>
                  <a:lnTo>
                    <a:pt x="0" y="0"/>
                  </a:lnTo>
                  <a:lnTo>
                    <a:pt x="3" y="12"/>
                  </a:lnTo>
                  <a:lnTo>
                    <a:pt x="5" y="17"/>
                  </a:lnTo>
                  <a:lnTo>
                    <a:pt x="0" y="0"/>
                  </a:lnTo>
                  <a:close/>
                </a:path>
              </a:pathLst>
            </a:custGeom>
            <a:solidFill>
              <a:srgbClr val="C0272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3" name="Freeform 32"/>
            <p:cNvSpPr>
              <a:spLocks/>
            </p:cNvSpPr>
            <p:nvPr/>
          </p:nvSpPr>
          <p:spPr bwMode="auto">
            <a:xfrm>
              <a:off x="5734726" y="3735187"/>
              <a:ext cx="7938" cy="26988"/>
            </a:xfrm>
            <a:custGeom>
              <a:avLst/>
              <a:gdLst>
                <a:gd name="T0" fmla="*/ 0 w 5"/>
                <a:gd name="T1" fmla="*/ 0 h 17"/>
                <a:gd name="T2" fmla="*/ 0 w 5"/>
                <a:gd name="T3" fmla="*/ 0 h 17"/>
                <a:gd name="T4" fmla="*/ 0 w 5"/>
                <a:gd name="T5" fmla="*/ 0 h 17"/>
                <a:gd name="T6" fmla="*/ 3 w 5"/>
                <a:gd name="T7" fmla="*/ 12 h 17"/>
                <a:gd name="T8" fmla="*/ 5 w 5"/>
                <a:gd name="T9" fmla="*/ 17 h 17"/>
                <a:gd name="T10" fmla="*/ 0 w 5"/>
                <a:gd name="T11" fmla="*/ 0 h 17"/>
              </a:gdLst>
              <a:ahLst/>
              <a:cxnLst>
                <a:cxn ang="0">
                  <a:pos x="T0" y="T1"/>
                </a:cxn>
                <a:cxn ang="0">
                  <a:pos x="T2" y="T3"/>
                </a:cxn>
                <a:cxn ang="0">
                  <a:pos x="T4" y="T5"/>
                </a:cxn>
                <a:cxn ang="0">
                  <a:pos x="T6" y="T7"/>
                </a:cxn>
                <a:cxn ang="0">
                  <a:pos x="T8" y="T9"/>
                </a:cxn>
                <a:cxn ang="0">
                  <a:pos x="T10" y="T11"/>
                </a:cxn>
              </a:cxnLst>
              <a:rect l="0" t="0" r="r" b="b"/>
              <a:pathLst>
                <a:path w="5" h="17">
                  <a:moveTo>
                    <a:pt x="0" y="0"/>
                  </a:moveTo>
                  <a:lnTo>
                    <a:pt x="0" y="0"/>
                  </a:lnTo>
                  <a:lnTo>
                    <a:pt x="0" y="0"/>
                  </a:lnTo>
                  <a:lnTo>
                    <a:pt x="3" y="12"/>
                  </a:lnTo>
                  <a:lnTo>
                    <a:pt x="5" y="17"/>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4" name="Freeform 33"/>
            <p:cNvSpPr>
              <a:spLocks/>
            </p:cNvSpPr>
            <p:nvPr/>
          </p:nvSpPr>
          <p:spPr bwMode="auto">
            <a:xfrm>
              <a:off x="5734726" y="3633587"/>
              <a:ext cx="277813" cy="128588"/>
            </a:xfrm>
            <a:custGeom>
              <a:avLst/>
              <a:gdLst>
                <a:gd name="T0" fmla="*/ 72 w 74"/>
                <a:gd name="T1" fmla="*/ 0 h 34"/>
                <a:gd name="T2" fmla="*/ 72 w 74"/>
                <a:gd name="T3" fmla="*/ 0 h 34"/>
                <a:gd name="T4" fmla="*/ 71 w 74"/>
                <a:gd name="T5" fmla="*/ 4 h 34"/>
                <a:gd name="T6" fmla="*/ 65 w 74"/>
                <a:gd name="T7" fmla="*/ 8 h 34"/>
                <a:gd name="T8" fmla="*/ 0 w 74"/>
                <a:gd name="T9" fmla="*/ 27 h 34"/>
                <a:gd name="T10" fmla="*/ 0 w 74"/>
                <a:gd name="T11" fmla="*/ 27 h 34"/>
                <a:gd name="T12" fmla="*/ 2 w 74"/>
                <a:gd name="T13" fmla="*/ 34 h 34"/>
                <a:gd name="T14" fmla="*/ 17 w 74"/>
                <a:gd name="T15" fmla="*/ 30 h 34"/>
                <a:gd name="T16" fmla="*/ 67 w 74"/>
                <a:gd name="T17" fmla="*/ 15 h 34"/>
                <a:gd name="T18" fmla="*/ 73 w 74"/>
                <a:gd name="T19" fmla="*/ 11 h 34"/>
                <a:gd name="T20" fmla="*/ 74 w 74"/>
                <a:gd name="T21" fmla="*/ 6 h 34"/>
                <a:gd name="T22" fmla="*/ 74 w 74"/>
                <a:gd name="T23" fmla="*/ 6 h 34"/>
                <a:gd name="T24" fmla="*/ 74 w 74"/>
                <a:gd name="T25" fmla="*/ 3 h 34"/>
                <a:gd name="T26" fmla="*/ 72 w 74"/>
                <a:gd name="T2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34">
                  <a:moveTo>
                    <a:pt x="72" y="0"/>
                  </a:moveTo>
                  <a:cubicBezTo>
                    <a:pt x="72" y="0"/>
                    <a:pt x="72" y="0"/>
                    <a:pt x="72" y="0"/>
                  </a:cubicBezTo>
                  <a:cubicBezTo>
                    <a:pt x="72" y="1"/>
                    <a:pt x="72" y="3"/>
                    <a:pt x="71" y="4"/>
                  </a:cubicBezTo>
                  <a:cubicBezTo>
                    <a:pt x="69" y="6"/>
                    <a:pt x="68" y="7"/>
                    <a:pt x="65" y="8"/>
                  </a:cubicBezTo>
                  <a:cubicBezTo>
                    <a:pt x="0" y="27"/>
                    <a:pt x="0" y="27"/>
                    <a:pt x="0" y="27"/>
                  </a:cubicBezTo>
                  <a:cubicBezTo>
                    <a:pt x="0" y="27"/>
                    <a:pt x="0" y="27"/>
                    <a:pt x="0" y="27"/>
                  </a:cubicBezTo>
                  <a:cubicBezTo>
                    <a:pt x="2" y="34"/>
                    <a:pt x="2" y="34"/>
                    <a:pt x="2" y="34"/>
                  </a:cubicBezTo>
                  <a:cubicBezTo>
                    <a:pt x="17" y="30"/>
                    <a:pt x="17" y="30"/>
                    <a:pt x="17" y="30"/>
                  </a:cubicBezTo>
                  <a:cubicBezTo>
                    <a:pt x="67" y="15"/>
                    <a:pt x="67" y="15"/>
                    <a:pt x="67" y="15"/>
                  </a:cubicBezTo>
                  <a:cubicBezTo>
                    <a:pt x="70" y="14"/>
                    <a:pt x="72" y="13"/>
                    <a:pt x="73" y="11"/>
                  </a:cubicBezTo>
                  <a:cubicBezTo>
                    <a:pt x="74" y="9"/>
                    <a:pt x="74" y="8"/>
                    <a:pt x="74" y="6"/>
                  </a:cubicBezTo>
                  <a:cubicBezTo>
                    <a:pt x="74" y="6"/>
                    <a:pt x="74" y="6"/>
                    <a:pt x="74" y="6"/>
                  </a:cubicBezTo>
                  <a:cubicBezTo>
                    <a:pt x="74" y="5"/>
                    <a:pt x="74" y="4"/>
                    <a:pt x="74" y="3"/>
                  </a:cubicBezTo>
                  <a:cubicBezTo>
                    <a:pt x="74" y="2"/>
                    <a:pt x="73" y="1"/>
                    <a:pt x="72" y="0"/>
                  </a:cubicBezTo>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5" name="Freeform 36"/>
            <p:cNvSpPr>
              <a:spLocks/>
            </p:cNvSpPr>
            <p:nvPr/>
          </p:nvSpPr>
          <p:spPr bwMode="auto">
            <a:xfrm>
              <a:off x="5679163" y="3449437"/>
              <a:ext cx="280988" cy="128588"/>
            </a:xfrm>
            <a:custGeom>
              <a:avLst/>
              <a:gdLst>
                <a:gd name="T0" fmla="*/ 73 w 75"/>
                <a:gd name="T1" fmla="*/ 0 h 34"/>
                <a:gd name="T2" fmla="*/ 73 w 75"/>
                <a:gd name="T3" fmla="*/ 0 h 34"/>
                <a:gd name="T4" fmla="*/ 70 w 75"/>
                <a:gd name="T5" fmla="*/ 5 h 34"/>
                <a:gd name="T6" fmla="*/ 71 w 75"/>
                <a:gd name="T7" fmla="*/ 5 h 34"/>
                <a:gd name="T8" fmla="*/ 71 w 75"/>
                <a:gd name="T9" fmla="*/ 5 h 34"/>
                <a:gd name="T10" fmla="*/ 66 w 75"/>
                <a:gd name="T11" fmla="*/ 8 h 34"/>
                <a:gd name="T12" fmla="*/ 0 w 75"/>
                <a:gd name="T13" fmla="*/ 27 h 34"/>
                <a:gd name="T14" fmla="*/ 1 w 75"/>
                <a:gd name="T15" fmla="*/ 28 h 34"/>
                <a:gd name="T16" fmla="*/ 2 w 75"/>
                <a:gd name="T17" fmla="*/ 34 h 34"/>
                <a:gd name="T18" fmla="*/ 68 w 75"/>
                <a:gd name="T19" fmla="*/ 15 h 34"/>
                <a:gd name="T20" fmla="*/ 75 w 75"/>
                <a:gd name="T21" fmla="*/ 6 h 34"/>
                <a:gd name="T22" fmla="*/ 75 w 75"/>
                <a:gd name="T23" fmla="*/ 6 h 34"/>
                <a:gd name="T24" fmla="*/ 74 w 75"/>
                <a:gd name="T25" fmla="*/ 3 h 34"/>
                <a:gd name="T26" fmla="*/ 73 w 75"/>
                <a:gd name="T2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34">
                  <a:moveTo>
                    <a:pt x="73" y="0"/>
                  </a:moveTo>
                  <a:cubicBezTo>
                    <a:pt x="73" y="0"/>
                    <a:pt x="73" y="0"/>
                    <a:pt x="73" y="0"/>
                  </a:cubicBezTo>
                  <a:cubicBezTo>
                    <a:pt x="73" y="2"/>
                    <a:pt x="72" y="4"/>
                    <a:pt x="70" y="5"/>
                  </a:cubicBezTo>
                  <a:cubicBezTo>
                    <a:pt x="71" y="5"/>
                    <a:pt x="71" y="5"/>
                    <a:pt x="71" y="5"/>
                  </a:cubicBezTo>
                  <a:cubicBezTo>
                    <a:pt x="71" y="5"/>
                    <a:pt x="71" y="5"/>
                    <a:pt x="71" y="5"/>
                  </a:cubicBezTo>
                  <a:cubicBezTo>
                    <a:pt x="69" y="7"/>
                    <a:pt x="68" y="8"/>
                    <a:pt x="66" y="8"/>
                  </a:cubicBezTo>
                  <a:cubicBezTo>
                    <a:pt x="0" y="27"/>
                    <a:pt x="0" y="27"/>
                    <a:pt x="0" y="27"/>
                  </a:cubicBezTo>
                  <a:cubicBezTo>
                    <a:pt x="1" y="28"/>
                    <a:pt x="1" y="28"/>
                    <a:pt x="1" y="28"/>
                  </a:cubicBezTo>
                  <a:cubicBezTo>
                    <a:pt x="2" y="34"/>
                    <a:pt x="2" y="34"/>
                    <a:pt x="2" y="34"/>
                  </a:cubicBezTo>
                  <a:cubicBezTo>
                    <a:pt x="68" y="15"/>
                    <a:pt x="68" y="15"/>
                    <a:pt x="68" y="15"/>
                  </a:cubicBezTo>
                  <a:cubicBezTo>
                    <a:pt x="72" y="14"/>
                    <a:pt x="75" y="10"/>
                    <a:pt x="75" y="6"/>
                  </a:cubicBezTo>
                  <a:cubicBezTo>
                    <a:pt x="75" y="6"/>
                    <a:pt x="75" y="6"/>
                    <a:pt x="75" y="6"/>
                  </a:cubicBezTo>
                  <a:cubicBezTo>
                    <a:pt x="75" y="5"/>
                    <a:pt x="75" y="4"/>
                    <a:pt x="74" y="3"/>
                  </a:cubicBezTo>
                  <a:cubicBezTo>
                    <a:pt x="74" y="2"/>
                    <a:pt x="73" y="1"/>
                    <a:pt x="73" y="0"/>
                  </a:cubicBezTo>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6" name="Freeform 39"/>
            <p:cNvSpPr>
              <a:spLocks/>
            </p:cNvSpPr>
            <p:nvPr/>
          </p:nvSpPr>
          <p:spPr bwMode="auto">
            <a:xfrm>
              <a:off x="5626776" y="3265287"/>
              <a:ext cx="280988" cy="128588"/>
            </a:xfrm>
            <a:custGeom>
              <a:avLst/>
              <a:gdLst>
                <a:gd name="T0" fmla="*/ 73 w 75"/>
                <a:gd name="T1" fmla="*/ 0 h 34"/>
                <a:gd name="T2" fmla="*/ 73 w 75"/>
                <a:gd name="T3" fmla="*/ 0 h 34"/>
                <a:gd name="T4" fmla="*/ 66 w 75"/>
                <a:gd name="T5" fmla="*/ 8 h 34"/>
                <a:gd name="T6" fmla="*/ 0 w 75"/>
                <a:gd name="T7" fmla="*/ 27 h 34"/>
                <a:gd name="T8" fmla="*/ 2 w 75"/>
                <a:gd name="T9" fmla="*/ 34 h 34"/>
                <a:gd name="T10" fmla="*/ 2 w 75"/>
                <a:gd name="T11" fmla="*/ 34 h 34"/>
                <a:gd name="T12" fmla="*/ 68 w 75"/>
                <a:gd name="T13" fmla="*/ 15 h 34"/>
                <a:gd name="T14" fmla="*/ 75 w 75"/>
                <a:gd name="T15" fmla="*/ 6 h 34"/>
                <a:gd name="T16" fmla="*/ 75 w 75"/>
                <a:gd name="T17" fmla="*/ 6 h 34"/>
                <a:gd name="T18" fmla="*/ 74 w 75"/>
                <a:gd name="T19" fmla="*/ 3 h 34"/>
                <a:gd name="T20" fmla="*/ 73 w 75"/>
                <a:gd name="T2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34">
                  <a:moveTo>
                    <a:pt x="73" y="0"/>
                  </a:moveTo>
                  <a:cubicBezTo>
                    <a:pt x="73" y="0"/>
                    <a:pt x="73" y="0"/>
                    <a:pt x="73" y="0"/>
                  </a:cubicBezTo>
                  <a:cubicBezTo>
                    <a:pt x="72" y="4"/>
                    <a:pt x="70" y="7"/>
                    <a:pt x="66" y="8"/>
                  </a:cubicBezTo>
                  <a:cubicBezTo>
                    <a:pt x="0" y="27"/>
                    <a:pt x="0" y="27"/>
                    <a:pt x="0" y="27"/>
                  </a:cubicBezTo>
                  <a:cubicBezTo>
                    <a:pt x="2" y="34"/>
                    <a:pt x="2" y="34"/>
                    <a:pt x="2" y="34"/>
                  </a:cubicBezTo>
                  <a:cubicBezTo>
                    <a:pt x="2" y="34"/>
                    <a:pt x="2" y="34"/>
                    <a:pt x="2" y="34"/>
                  </a:cubicBezTo>
                  <a:cubicBezTo>
                    <a:pt x="68" y="15"/>
                    <a:pt x="68" y="15"/>
                    <a:pt x="68" y="15"/>
                  </a:cubicBezTo>
                  <a:cubicBezTo>
                    <a:pt x="72" y="14"/>
                    <a:pt x="75" y="10"/>
                    <a:pt x="75" y="6"/>
                  </a:cubicBezTo>
                  <a:cubicBezTo>
                    <a:pt x="75" y="6"/>
                    <a:pt x="75" y="6"/>
                    <a:pt x="75" y="6"/>
                  </a:cubicBezTo>
                  <a:cubicBezTo>
                    <a:pt x="75" y="5"/>
                    <a:pt x="75" y="4"/>
                    <a:pt x="74" y="3"/>
                  </a:cubicBezTo>
                  <a:cubicBezTo>
                    <a:pt x="74" y="2"/>
                    <a:pt x="73" y="1"/>
                    <a:pt x="73" y="0"/>
                  </a:cubicBezTo>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7" name="Freeform 40"/>
            <p:cNvSpPr>
              <a:spLocks/>
            </p:cNvSpPr>
            <p:nvPr/>
          </p:nvSpPr>
          <p:spPr bwMode="auto">
            <a:xfrm>
              <a:off x="5855376" y="3770112"/>
              <a:ext cx="352425" cy="220663"/>
            </a:xfrm>
            <a:custGeom>
              <a:avLst/>
              <a:gdLst>
                <a:gd name="T0" fmla="*/ 222 w 222"/>
                <a:gd name="T1" fmla="*/ 83 h 139"/>
                <a:gd name="T2" fmla="*/ 24 w 222"/>
                <a:gd name="T3" fmla="*/ 139 h 139"/>
                <a:gd name="T4" fmla="*/ 0 w 222"/>
                <a:gd name="T5" fmla="*/ 57 h 139"/>
                <a:gd name="T6" fmla="*/ 196 w 222"/>
                <a:gd name="T7" fmla="*/ 0 h 139"/>
                <a:gd name="T8" fmla="*/ 222 w 222"/>
                <a:gd name="T9" fmla="*/ 83 h 139"/>
              </a:gdLst>
              <a:ahLst/>
              <a:cxnLst>
                <a:cxn ang="0">
                  <a:pos x="T0" y="T1"/>
                </a:cxn>
                <a:cxn ang="0">
                  <a:pos x="T2" y="T3"/>
                </a:cxn>
                <a:cxn ang="0">
                  <a:pos x="T4" y="T5"/>
                </a:cxn>
                <a:cxn ang="0">
                  <a:pos x="T6" y="T7"/>
                </a:cxn>
                <a:cxn ang="0">
                  <a:pos x="T8" y="T9"/>
                </a:cxn>
              </a:cxnLst>
              <a:rect l="0" t="0" r="r" b="b"/>
              <a:pathLst>
                <a:path w="222" h="139">
                  <a:moveTo>
                    <a:pt x="222" y="83"/>
                  </a:moveTo>
                  <a:lnTo>
                    <a:pt x="24" y="139"/>
                  </a:lnTo>
                  <a:lnTo>
                    <a:pt x="0" y="57"/>
                  </a:lnTo>
                  <a:lnTo>
                    <a:pt x="196" y="0"/>
                  </a:lnTo>
                  <a:lnTo>
                    <a:pt x="222" y="83"/>
                  </a:lnTo>
                  <a:close/>
                </a:path>
              </a:pathLst>
            </a:custGeom>
            <a:solidFill>
              <a:schemeClr val="tx2">
                <a:lumMod val="7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8" name="Freeform 41"/>
            <p:cNvSpPr>
              <a:spLocks/>
            </p:cNvSpPr>
            <p:nvPr/>
          </p:nvSpPr>
          <p:spPr bwMode="auto">
            <a:xfrm>
              <a:off x="5855376" y="3770112"/>
              <a:ext cx="352425" cy="220663"/>
            </a:xfrm>
            <a:custGeom>
              <a:avLst/>
              <a:gdLst>
                <a:gd name="T0" fmla="*/ 222 w 222"/>
                <a:gd name="T1" fmla="*/ 83 h 139"/>
                <a:gd name="T2" fmla="*/ 24 w 222"/>
                <a:gd name="T3" fmla="*/ 139 h 139"/>
                <a:gd name="T4" fmla="*/ 0 w 222"/>
                <a:gd name="T5" fmla="*/ 57 h 139"/>
                <a:gd name="T6" fmla="*/ 196 w 222"/>
                <a:gd name="T7" fmla="*/ 0 h 139"/>
                <a:gd name="T8" fmla="*/ 222 w 222"/>
                <a:gd name="T9" fmla="*/ 83 h 139"/>
              </a:gdLst>
              <a:ahLst/>
              <a:cxnLst>
                <a:cxn ang="0">
                  <a:pos x="T0" y="T1"/>
                </a:cxn>
                <a:cxn ang="0">
                  <a:pos x="T2" y="T3"/>
                </a:cxn>
                <a:cxn ang="0">
                  <a:pos x="T4" y="T5"/>
                </a:cxn>
                <a:cxn ang="0">
                  <a:pos x="T6" y="T7"/>
                </a:cxn>
                <a:cxn ang="0">
                  <a:pos x="T8" y="T9"/>
                </a:cxn>
              </a:cxnLst>
              <a:rect l="0" t="0" r="r" b="b"/>
              <a:pathLst>
                <a:path w="222" h="139">
                  <a:moveTo>
                    <a:pt x="222" y="83"/>
                  </a:moveTo>
                  <a:lnTo>
                    <a:pt x="24" y="139"/>
                  </a:lnTo>
                  <a:lnTo>
                    <a:pt x="0" y="57"/>
                  </a:lnTo>
                  <a:lnTo>
                    <a:pt x="196" y="0"/>
                  </a:lnTo>
                  <a:lnTo>
                    <a:pt x="222" y="83"/>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9" name="Freeform 42"/>
            <p:cNvSpPr>
              <a:spLocks/>
            </p:cNvSpPr>
            <p:nvPr/>
          </p:nvSpPr>
          <p:spPr bwMode="auto">
            <a:xfrm>
              <a:off x="6080801" y="3979662"/>
              <a:ext cx="184150" cy="161925"/>
            </a:xfrm>
            <a:custGeom>
              <a:avLst/>
              <a:gdLst>
                <a:gd name="T0" fmla="*/ 40 w 49"/>
                <a:gd name="T1" fmla="*/ 0 h 43"/>
                <a:gd name="T2" fmla="*/ 15 w 49"/>
                <a:gd name="T3" fmla="*/ 8 h 43"/>
                <a:gd name="T4" fmla="*/ 3 w 49"/>
                <a:gd name="T5" fmla="*/ 29 h 43"/>
                <a:gd name="T6" fmla="*/ 24 w 49"/>
                <a:gd name="T7" fmla="*/ 40 h 43"/>
                <a:gd name="T8" fmla="*/ 49 w 49"/>
                <a:gd name="T9" fmla="*/ 33 h 43"/>
                <a:gd name="T10" fmla="*/ 40 w 49"/>
                <a:gd name="T11" fmla="*/ 0 h 43"/>
              </a:gdLst>
              <a:ahLst/>
              <a:cxnLst>
                <a:cxn ang="0">
                  <a:pos x="T0" y="T1"/>
                </a:cxn>
                <a:cxn ang="0">
                  <a:pos x="T2" y="T3"/>
                </a:cxn>
                <a:cxn ang="0">
                  <a:pos x="T4" y="T5"/>
                </a:cxn>
                <a:cxn ang="0">
                  <a:pos x="T6" y="T7"/>
                </a:cxn>
                <a:cxn ang="0">
                  <a:pos x="T8" y="T9"/>
                </a:cxn>
                <a:cxn ang="0">
                  <a:pos x="T10" y="T11"/>
                </a:cxn>
              </a:cxnLst>
              <a:rect l="0" t="0" r="r" b="b"/>
              <a:pathLst>
                <a:path w="49" h="43">
                  <a:moveTo>
                    <a:pt x="40" y="0"/>
                  </a:moveTo>
                  <a:cubicBezTo>
                    <a:pt x="15" y="8"/>
                    <a:pt x="15" y="8"/>
                    <a:pt x="15" y="8"/>
                  </a:cubicBezTo>
                  <a:cubicBezTo>
                    <a:pt x="6" y="10"/>
                    <a:pt x="0" y="20"/>
                    <a:pt x="3" y="29"/>
                  </a:cubicBezTo>
                  <a:cubicBezTo>
                    <a:pt x="6" y="38"/>
                    <a:pt x="15" y="43"/>
                    <a:pt x="24" y="40"/>
                  </a:cubicBezTo>
                  <a:cubicBezTo>
                    <a:pt x="49" y="33"/>
                    <a:pt x="49" y="33"/>
                    <a:pt x="49" y="33"/>
                  </a:cubicBezTo>
                  <a:lnTo>
                    <a:pt x="40" y="0"/>
                  </a:lnTo>
                  <a:close/>
                </a:path>
              </a:pathLst>
            </a:custGeom>
            <a:solidFill>
              <a:srgbClr val="9898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0" name="Freeform 43"/>
            <p:cNvSpPr>
              <a:spLocks/>
            </p:cNvSpPr>
            <p:nvPr/>
          </p:nvSpPr>
          <p:spPr bwMode="auto">
            <a:xfrm>
              <a:off x="6133188" y="4149525"/>
              <a:ext cx="184150" cy="161925"/>
            </a:xfrm>
            <a:custGeom>
              <a:avLst/>
              <a:gdLst>
                <a:gd name="T0" fmla="*/ 39 w 49"/>
                <a:gd name="T1" fmla="*/ 0 h 43"/>
                <a:gd name="T2" fmla="*/ 14 w 49"/>
                <a:gd name="T3" fmla="*/ 8 h 43"/>
                <a:gd name="T4" fmla="*/ 2 w 49"/>
                <a:gd name="T5" fmla="*/ 29 h 43"/>
                <a:gd name="T6" fmla="*/ 23 w 49"/>
                <a:gd name="T7" fmla="*/ 40 h 43"/>
                <a:gd name="T8" fmla="*/ 49 w 49"/>
                <a:gd name="T9" fmla="*/ 33 h 43"/>
                <a:gd name="T10" fmla="*/ 39 w 49"/>
                <a:gd name="T11" fmla="*/ 0 h 43"/>
              </a:gdLst>
              <a:ahLst/>
              <a:cxnLst>
                <a:cxn ang="0">
                  <a:pos x="T0" y="T1"/>
                </a:cxn>
                <a:cxn ang="0">
                  <a:pos x="T2" y="T3"/>
                </a:cxn>
                <a:cxn ang="0">
                  <a:pos x="T4" y="T5"/>
                </a:cxn>
                <a:cxn ang="0">
                  <a:pos x="T6" y="T7"/>
                </a:cxn>
                <a:cxn ang="0">
                  <a:pos x="T8" y="T9"/>
                </a:cxn>
                <a:cxn ang="0">
                  <a:pos x="T10" y="T11"/>
                </a:cxn>
              </a:cxnLst>
              <a:rect l="0" t="0" r="r" b="b"/>
              <a:pathLst>
                <a:path w="49" h="43">
                  <a:moveTo>
                    <a:pt x="39" y="0"/>
                  </a:moveTo>
                  <a:cubicBezTo>
                    <a:pt x="14" y="8"/>
                    <a:pt x="14" y="8"/>
                    <a:pt x="14" y="8"/>
                  </a:cubicBezTo>
                  <a:cubicBezTo>
                    <a:pt x="5" y="10"/>
                    <a:pt x="0" y="20"/>
                    <a:pt x="2" y="29"/>
                  </a:cubicBezTo>
                  <a:cubicBezTo>
                    <a:pt x="5" y="38"/>
                    <a:pt x="14" y="43"/>
                    <a:pt x="23" y="40"/>
                  </a:cubicBezTo>
                  <a:cubicBezTo>
                    <a:pt x="49" y="33"/>
                    <a:pt x="49" y="33"/>
                    <a:pt x="49" y="33"/>
                  </a:cubicBezTo>
                  <a:lnTo>
                    <a:pt x="39" y="0"/>
                  </a:lnTo>
                  <a:close/>
                </a:path>
              </a:pathLst>
            </a:custGeom>
            <a:solidFill>
              <a:srgbClr val="9898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1" name="Freeform 44"/>
            <p:cNvSpPr>
              <a:spLocks/>
            </p:cNvSpPr>
            <p:nvPr/>
          </p:nvSpPr>
          <p:spPr bwMode="auto">
            <a:xfrm>
              <a:off x="6182401" y="4319387"/>
              <a:ext cx="184150" cy="161925"/>
            </a:xfrm>
            <a:custGeom>
              <a:avLst/>
              <a:gdLst>
                <a:gd name="T0" fmla="*/ 39 w 49"/>
                <a:gd name="T1" fmla="*/ 0 h 43"/>
                <a:gd name="T2" fmla="*/ 14 w 49"/>
                <a:gd name="T3" fmla="*/ 8 h 43"/>
                <a:gd name="T4" fmla="*/ 2 w 49"/>
                <a:gd name="T5" fmla="*/ 29 h 43"/>
                <a:gd name="T6" fmla="*/ 23 w 49"/>
                <a:gd name="T7" fmla="*/ 40 h 43"/>
                <a:gd name="T8" fmla="*/ 49 w 49"/>
                <a:gd name="T9" fmla="*/ 33 h 43"/>
                <a:gd name="T10" fmla="*/ 39 w 49"/>
                <a:gd name="T11" fmla="*/ 0 h 43"/>
              </a:gdLst>
              <a:ahLst/>
              <a:cxnLst>
                <a:cxn ang="0">
                  <a:pos x="T0" y="T1"/>
                </a:cxn>
                <a:cxn ang="0">
                  <a:pos x="T2" y="T3"/>
                </a:cxn>
                <a:cxn ang="0">
                  <a:pos x="T4" y="T5"/>
                </a:cxn>
                <a:cxn ang="0">
                  <a:pos x="T6" y="T7"/>
                </a:cxn>
                <a:cxn ang="0">
                  <a:pos x="T8" y="T9"/>
                </a:cxn>
                <a:cxn ang="0">
                  <a:pos x="T10" y="T11"/>
                </a:cxn>
              </a:cxnLst>
              <a:rect l="0" t="0" r="r" b="b"/>
              <a:pathLst>
                <a:path w="49" h="43">
                  <a:moveTo>
                    <a:pt x="39" y="0"/>
                  </a:moveTo>
                  <a:cubicBezTo>
                    <a:pt x="14" y="8"/>
                    <a:pt x="14" y="8"/>
                    <a:pt x="14" y="8"/>
                  </a:cubicBezTo>
                  <a:cubicBezTo>
                    <a:pt x="5" y="10"/>
                    <a:pt x="0" y="20"/>
                    <a:pt x="2" y="29"/>
                  </a:cubicBezTo>
                  <a:cubicBezTo>
                    <a:pt x="5" y="38"/>
                    <a:pt x="14" y="43"/>
                    <a:pt x="23" y="40"/>
                  </a:cubicBezTo>
                  <a:cubicBezTo>
                    <a:pt x="49" y="33"/>
                    <a:pt x="49" y="33"/>
                    <a:pt x="49" y="33"/>
                  </a:cubicBezTo>
                  <a:lnTo>
                    <a:pt x="39" y="0"/>
                  </a:lnTo>
                  <a:close/>
                </a:path>
              </a:pathLst>
            </a:custGeom>
            <a:solidFill>
              <a:srgbClr val="9898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2" name="Freeform 45"/>
            <p:cNvSpPr>
              <a:spLocks/>
            </p:cNvSpPr>
            <p:nvPr/>
          </p:nvSpPr>
          <p:spPr bwMode="auto">
            <a:xfrm>
              <a:off x="6231613" y="4487662"/>
              <a:ext cx="184150" cy="161925"/>
            </a:xfrm>
            <a:custGeom>
              <a:avLst/>
              <a:gdLst>
                <a:gd name="T0" fmla="*/ 39 w 49"/>
                <a:gd name="T1" fmla="*/ 0 h 43"/>
                <a:gd name="T2" fmla="*/ 14 w 49"/>
                <a:gd name="T3" fmla="*/ 8 h 43"/>
                <a:gd name="T4" fmla="*/ 3 w 49"/>
                <a:gd name="T5" fmla="*/ 29 h 43"/>
                <a:gd name="T6" fmla="*/ 24 w 49"/>
                <a:gd name="T7" fmla="*/ 40 h 43"/>
                <a:gd name="T8" fmla="*/ 49 w 49"/>
                <a:gd name="T9" fmla="*/ 33 h 43"/>
                <a:gd name="T10" fmla="*/ 39 w 49"/>
                <a:gd name="T11" fmla="*/ 0 h 43"/>
              </a:gdLst>
              <a:ahLst/>
              <a:cxnLst>
                <a:cxn ang="0">
                  <a:pos x="T0" y="T1"/>
                </a:cxn>
                <a:cxn ang="0">
                  <a:pos x="T2" y="T3"/>
                </a:cxn>
                <a:cxn ang="0">
                  <a:pos x="T4" y="T5"/>
                </a:cxn>
                <a:cxn ang="0">
                  <a:pos x="T6" y="T7"/>
                </a:cxn>
                <a:cxn ang="0">
                  <a:pos x="T8" y="T9"/>
                </a:cxn>
                <a:cxn ang="0">
                  <a:pos x="T10" y="T11"/>
                </a:cxn>
              </a:cxnLst>
              <a:rect l="0" t="0" r="r" b="b"/>
              <a:pathLst>
                <a:path w="49" h="43">
                  <a:moveTo>
                    <a:pt x="39" y="0"/>
                  </a:moveTo>
                  <a:cubicBezTo>
                    <a:pt x="14" y="8"/>
                    <a:pt x="14" y="8"/>
                    <a:pt x="14" y="8"/>
                  </a:cubicBezTo>
                  <a:cubicBezTo>
                    <a:pt x="5" y="10"/>
                    <a:pt x="0" y="20"/>
                    <a:pt x="3" y="29"/>
                  </a:cubicBezTo>
                  <a:cubicBezTo>
                    <a:pt x="5" y="38"/>
                    <a:pt x="15" y="43"/>
                    <a:pt x="24" y="40"/>
                  </a:cubicBezTo>
                  <a:cubicBezTo>
                    <a:pt x="49" y="33"/>
                    <a:pt x="49" y="33"/>
                    <a:pt x="49" y="33"/>
                  </a:cubicBezTo>
                  <a:lnTo>
                    <a:pt x="39" y="0"/>
                  </a:lnTo>
                  <a:close/>
                </a:path>
              </a:pathLst>
            </a:custGeom>
            <a:solidFill>
              <a:srgbClr val="9898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3" name="Freeform 46"/>
            <p:cNvSpPr>
              <a:spLocks/>
            </p:cNvSpPr>
            <p:nvPr/>
          </p:nvSpPr>
          <p:spPr bwMode="auto">
            <a:xfrm>
              <a:off x="5833151" y="3860600"/>
              <a:ext cx="357188" cy="255588"/>
            </a:xfrm>
            <a:custGeom>
              <a:avLst/>
              <a:gdLst>
                <a:gd name="T0" fmla="*/ 93 w 95"/>
                <a:gd name="T1" fmla="*/ 18 h 68"/>
                <a:gd name="T2" fmla="*/ 78 w 95"/>
                <a:gd name="T3" fmla="*/ 42 h 68"/>
                <a:gd name="T4" fmla="*/ 16 w 95"/>
                <a:gd name="T5" fmla="*/ 65 h 68"/>
                <a:gd name="T6" fmla="*/ 4 w 95"/>
                <a:gd name="T7" fmla="*/ 48 h 68"/>
                <a:gd name="T8" fmla="*/ 3 w 95"/>
                <a:gd name="T9" fmla="*/ 44 h 68"/>
                <a:gd name="T10" fmla="*/ 13 w 95"/>
                <a:gd name="T11" fmla="*/ 22 h 68"/>
                <a:gd name="T12" fmla="*/ 68 w 95"/>
                <a:gd name="T13" fmla="*/ 3 h 68"/>
                <a:gd name="T14" fmla="*/ 93 w 95"/>
                <a:gd name="T15" fmla="*/ 1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68">
                  <a:moveTo>
                    <a:pt x="93" y="18"/>
                  </a:moveTo>
                  <a:cubicBezTo>
                    <a:pt x="95" y="28"/>
                    <a:pt x="89" y="39"/>
                    <a:pt x="78" y="42"/>
                  </a:cubicBezTo>
                  <a:cubicBezTo>
                    <a:pt x="16" y="65"/>
                    <a:pt x="16" y="65"/>
                    <a:pt x="16" y="65"/>
                  </a:cubicBezTo>
                  <a:cubicBezTo>
                    <a:pt x="6" y="68"/>
                    <a:pt x="7" y="59"/>
                    <a:pt x="4" y="48"/>
                  </a:cubicBezTo>
                  <a:cubicBezTo>
                    <a:pt x="3" y="44"/>
                    <a:pt x="3" y="44"/>
                    <a:pt x="3" y="44"/>
                  </a:cubicBezTo>
                  <a:cubicBezTo>
                    <a:pt x="0" y="33"/>
                    <a:pt x="5" y="27"/>
                    <a:pt x="13" y="22"/>
                  </a:cubicBezTo>
                  <a:cubicBezTo>
                    <a:pt x="68" y="3"/>
                    <a:pt x="68" y="3"/>
                    <a:pt x="68" y="3"/>
                  </a:cubicBezTo>
                  <a:cubicBezTo>
                    <a:pt x="79" y="0"/>
                    <a:pt x="90" y="7"/>
                    <a:pt x="93" y="18"/>
                  </a:cubicBezTo>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4" name="Freeform 47"/>
            <p:cNvSpPr>
              <a:spLocks/>
            </p:cNvSpPr>
            <p:nvPr/>
          </p:nvSpPr>
          <p:spPr bwMode="auto">
            <a:xfrm>
              <a:off x="6114138" y="4146350"/>
              <a:ext cx="373063" cy="225425"/>
            </a:xfrm>
            <a:custGeom>
              <a:avLst/>
              <a:gdLst>
                <a:gd name="T0" fmla="*/ 96 w 99"/>
                <a:gd name="T1" fmla="*/ 22 h 60"/>
                <a:gd name="T2" fmla="*/ 77 w 99"/>
                <a:gd name="T3" fmla="*/ 50 h 60"/>
                <a:gd name="T4" fmla="*/ 30 w 99"/>
                <a:gd name="T5" fmla="*/ 58 h 60"/>
                <a:gd name="T6" fmla="*/ 2 w 99"/>
                <a:gd name="T7" fmla="*/ 39 h 60"/>
                <a:gd name="T8" fmla="*/ 22 w 99"/>
                <a:gd name="T9" fmla="*/ 10 h 60"/>
                <a:gd name="T10" fmla="*/ 68 w 99"/>
                <a:gd name="T11" fmla="*/ 2 h 60"/>
                <a:gd name="T12" fmla="*/ 96 w 99"/>
                <a:gd name="T13" fmla="*/ 22 h 60"/>
              </a:gdLst>
              <a:ahLst/>
              <a:cxnLst>
                <a:cxn ang="0">
                  <a:pos x="T0" y="T1"/>
                </a:cxn>
                <a:cxn ang="0">
                  <a:pos x="T2" y="T3"/>
                </a:cxn>
                <a:cxn ang="0">
                  <a:pos x="T4" y="T5"/>
                </a:cxn>
                <a:cxn ang="0">
                  <a:pos x="T6" y="T7"/>
                </a:cxn>
                <a:cxn ang="0">
                  <a:pos x="T8" y="T9"/>
                </a:cxn>
                <a:cxn ang="0">
                  <a:pos x="T10" y="T11"/>
                </a:cxn>
                <a:cxn ang="0">
                  <a:pos x="T12" y="T13"/>
                </a:cxn>
              </a:cxnLst>
              <a:rect l="0" t="0" r="r" b="b"/>
              <a:pathLst>
                <a:path w="99" h="60">
                  <a:moveTo>
                    <a:pt x="96" y="22"/>
                  </a:moveTo>
                  <a:cubicBezTo>
                    <a:pt x="99" y="35"/>
                    <a:pt x="90" y="47"/>
                    <a:pt x="77" y="50"/>
                  </a:cubicBezTo>
                  <a:cubicBezTo>
                    <a:pt x="30" y="58"/>
                    <a:pt x="30" y="58"/>
                    <a:pt x="30" y="58"/>
                  </a:cubicBezTo>
                  <a:cubicBezTo>
                    <a:pt x="17" y="60"/>
                    <a:pt x="4" y="52"/>
                    <a:pt x="2" y="39"/>
                  </a:cubicBezTo>
                  <a:cubicBezTo>
                    <a:pt x="0" y="25"/>
                    <a:pt x="8" y="13"/>
                    <a:pt x="22" y="10"/>
                  </a:cubicBezTo>
                  <a:cubicBezTo>
                    <a:pt x="68" y="2"/>
                    <a:pt x="68" y="2"/>
                    <a:pt x="68" y="2"/>
                  </a:cubicBezTo>
                  <a:cubicBezTo>
                    <a:pt x="81" y="0"/>
                    <a:pt x="94" y="8"/>
                    <a:pt x="96" y="22"/>
                  </a:cubicBezTo>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5" name="Freeform 48"/>
            <p:cNvSpPr>
              <a:spLocks/>
            </p:cNvSpPr>
            <p:nvPr/>
          </p:nvSpPr>
          <p:spPr bwMode="auto">
            <a:xfrm>
              <a:off x="6042701" y="3973312"/>
              <a:ext cx="373063" cy="228600"/>
            </a:xfrm>
            <a:custGeom>
              <a:avLst/>
              <a:gdLst>
                <a:gd name="T0" fmla="*/ 96 w 99"/>
                <a:gd name="T1" fmla="*/ 22 h 61"/>
                <a:gd name="T2" fmla="*/ 77 w 99"/>
                <a:gd name="T3" fmla="*/ 50 h 61"/>
                <a:gd name="T4" fmla="*/ 30 w 99"/>
                <a:gd name="T5" fmla="*/ 58 h 61"/>
                <a:gd name="T6" fmla="*/ 2 w 99"/>
                <a:gd name="T7" fmla="*/ 39 h 61"/>
                <a:gd name="T8" fmla="*/ 22 w 99"/>
                <a:gd name="T9" fmla="*/ 11 h 61"/>
                <a:gd name="T10" fmla="*/ 68 w 99"/>
                <a:gd name="T11" fmla="*/ 2 h 61"/>
                <a:gd name="T12" fmla="*/ 96 w 99"/>
                <a:gd name="T13" fmla="*/ 22 h 61"/>
              </a:gdLst>
              <a:ahLst/>
              <a:cxnLst>
                <a:cxn ang="0">
                  <a:pos x="T0" y="T1"/>
                </a:cxn>
                <a:cxn ang="0">
                  <a:pos x="T2" y="T3"/>
                </a:cxn>
                <a:cxn ang="0">
                  <a:pos x="T4" y="T5"/>
                </a:cxn>
                <a:cxn ang="0">
                  <a:pos x="T6" y="T7"/>
                </a:cxn>
                <a:cxn ang="0">
                  <a:pos x="T8" y="T9"/>
                </a:cxn>
                <a:cxn ang="0">
                  <a:pos x="T10" y="T11"/>
                </a:cxn>
                <a:cxn ang="0">
                  <a:pos x="T12" y="T13"/>
                </a:cxn>
              </a:cxnLst>
              <a:rect l="0" t="0" r="r" b="b"/>
              <a:pathLst>
                <a:path w="99" h="61">
                  <a:moveTo>
                    <a:pt x="96" y="22"/>
                  </a:moveTo>
                  <a:cubicBezTo>
                    <a:pt x="99" y="35"/>
                    <a:pt x="90" y="48"/>
                    <a:pt x="77" y="50"/>
                  </a:cubicBezTo>
                  <a:cubicBezTo>
                    <a:pt x="30" y="58"/>
                    <a:pt x="30" y="58"/>
                    <a:pt x="30" y="58"/>
                  </a:cubicBezTo>
                  <a:cubicBezTo>
                    <a:pt x="17" y="61"/>
                    <a:pt x="4" y="52"/>
                    <a:pt x="2" y="39"/>
                  </a:cubicBezTo>
                  <a:cubicBezTo>
                    <a:pt x="0" y="26"/>
                    <a:pt x="8" y="13"/>
                    <a:pt x="22" y="11"/>
                  </a:cubicBezTo>
                  <a:cubicBezTo>
                    <a:pt x="68" y="2"/>
                    <a:pt x="68" y="2"/>
                    <a:pt x="68" y="2"/>
                  </a:cubicBezTo>
                  <a:cubicBezTo>
                    <a:pt x="82" y="0"/>
                    <a:pt x="94" y="9"/>
                    <a:pt x="96" y="22"/>
                  </a:cubicBezTo>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6" name="Freeform 49"/>
            <p:cNvSpPr>
              <a:spLocks/>
            </p:cNvSpPr>
            <p:nvPr/>
          </p:nvSpPr>
          <p:spPr bwMode="auto">
            <a:xfrm>
              <a:off x="6163351" y="4330500"/>
              <a:ext cx="330200" cy="203200"/>
            </a:xfrm>
            <a:custGeom>
              <a:avLst/>
              <a:gdLst>
                <a:gd name="T0" fmla="*/ 86 w 88"/>
                <a:gd name="T1" fmla="*/ 20 h 54"/>
                <a:gd name="T2" fmla="*/ 69 w 88"/>
                <a:gd name="T3" fmla="*/ 44 h 54"/>
                <a:gd name="T4" fmla="*/ 27 w 88"/>
                <a:gd name="T5" fmla="*/ 52 h 54"/>
                <a:gd name="T6" fmla="*/ 2 w 88"/>
                <a:gd name="T7" fmla="*/ 35 h 54"/>
                <a:gd name="T8" fmla="*/ 20 w 88"/>
                <a:gd name="T9" fmla="*/ 10 h 54"/>
                <a:gd name="T10" fmla="*/ 61 w 88"/>
                <a:gd name="T11" fmla="*/ 2 h 54"/>
                <a:gd name="T12" fmla="*/ 86 w 88"/>
                <a:gd name="T13" fmla="*/ 20 h 54"/>
              </a:gdLst>
              <a:ahLst/>
              <a:cxnLst>
                <a:cxn ang="0">
                  <a:pos x="T0" y="T1"/>
                </a:cxn>
                <a:cxn ang="0">
                  <a:pos x="T2" y="T3"/>
                </a:cxn>
                <a:cxn ang="0">
                  <a:pos x="T4" y="T5"/>
                </a:cxn>
                <a:cxn ang="0">
                  <a:pos x="T6" y="T7"/>
                </a:cxn>
                <a:cxn ang="0">
                  <a:pos x="T8" y="T9"/>
                </a:cxn>
                <a:cxn ang="0">
                  <a:pos x="T10" y="T11"/>
                </a:cxn>
                <a:cxn ang="0">
                  <a:pos x="T12" y="T13"/>
                </a:cxn>
              </a:cxnLst>
              <a:rect l="0" t="0" r="r" b="b"/>
              <a:pathLst>
                <a:path w="88" h="54">
                  <a:moveTo>
                    <a:pt x="86" y="20"/>
                  </a:moveTo>
                  <a:cubicBezTo>
                    <a:pt x="88" y="31"/>
                    <a:pt x="80" y="42"/>
                    <a:pt x="69" y="44"/>
                  </a:cubicBezTo>
                  <a:cubicBezTo>
                    <a:pt x="27" y="52"/>
                    <a:pt x="27" y="52"/>
                    <a:pt x="27" y="52"/>
                  </a:cubicBezTo>
                  <a:cubicBezTo>
                    <a:pt x="16" y="54"/>
                    <a:pt x="4" y="46"/>
                    <a:pt x="2" y="35"/>
                  </a:cubicBezTo>
                  <a:cubicBezTo>
                    <a:pt x="0" y="23"/>
                    <a:pt x="8" y="12"/>
                    <a:pt x="20" y="10"/>
                  </a:cubicBezTo>
                  <a:cubicBezTo>
                    <a:pt x="61" y="2"/>
                    <a:pt x="61" y="2"/>
                    <a:pt x="61" y="2"/>
                  </a:cubicBezTo>
                  <a:cubicBezTo>
                    <a:pt x="73" y="0"/>
                    <a:pt x="84" y="8"/>
                    <a:pt x="86" y="20"/>
                  </a:cubicBezTo>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7" name="Freeform 50"/>
            <p:cNvSpPr>
              <a:spLocks/>
            </p:cNvSpPr>
            <p:nvPr/>
          </p:nvSpPr>
          <p:spPr bwMode="auto">
            <a:xfrm>
              <a:off x="6185576" y="4506712"/>
              <a:ext cx="288925" cy="176213"/>
            </a:xfrm>
            <a:custGeom>
              <a:avLst/>
              <a:gdLst>
                <a:gd name="T0" fmla="*/ 75 w 77"/>
                <a:gd name="T1" fmla="*/ 17 h 47"/>
                <a:gd name="T2" fmla="*/ 60 w 77"/>
                <a:gd name="T3" fmla="*/ 39 h 47"/>
                <a:gd name="T4" fmla="*/ 23 w 77"/>
                <a:gd name="T5" fmla="*/ 45 h 47"/>
                <a:gd name="T6" fmla="*/ 1 w 77"/>
                <a:gd name="T7" fmla="*/ 30 h 47"/>
                <a:gd name="T8" fmla="*/ 17 w 77"/>
                <a:gd name="T9" fmla="*/ 8 h 47"/>
                <a:gd name="T10" fmla="*/ 53 w 77"/>
                <a:gd name="T11" fmla="*/ 1 h 47"/>
                <a:gd name="T12" fmla="*/ 75 w 77"/>
                <a:gd name="T13" fmla="*/ 17 h 47"/>
              </a:gdLst>
              <a:ahLst/>
              <a:cxnLst>
                <a:cxn ang="0">
                  <a:pos x="T0" y="T1"/>
                </a:cxn>
                <a:cxn ang="0">
                  <a:pos x="T2" y="T3"/>
                </a:cxn>
                <a:cxn ang="0">
                  <a:pos x="T4" y="T5"/>
                </a:cxn>
                <a:cxn ang="0">
                  <a:pos x="T6" y="T7"/>
                </a:cxn>
                <a:cxn ang="0">
                  <a:pos x="T8" y="T9"/>
                </a:cxn>
                <a:cxn ang="0">
                  <a:pos x="T10" y="T11"/>
                </a:cxn>
                <a:cxn ang="0">
                  <a:pos x="T12" y="T13"/>
                </a:cxn>
              </a:cxnLst>
              <a:rect l="0" t="0" r="r" b="b"/>
              <a:pathLst>
                <a:path w="77" h="47">
                  <a:moveTo>
                    <a:pt x="75" y="17"/>
                  </a:moveTo>
                  <a:cubicBezTo>
                    <a:pt x="77" y="27"/>
                    <a:pt x="70" y="37"/>
                    <a:pt x="60" y="39"/>
                  </a:cubicBezTo>
                  <a:cubicBezTo>
                    <a:pt x="23" y="45"/>
                    <a:pt x="23" y="45"/>
                    <a:pt x="23" y="45"/>
                  </a:cubicBezTo>
                  <a:cubicBezTo>
                    <a:pt x="13" y="47"/>
                    <a:pt x="3" y="40"/>
                    <a:pt x="1" y="30"/>
                  </a:cubicBezTo>
                  <a:cubicBezTo>
                    <a:pt x="0" y="20"/>
                    <a:pt x="6" y="10"/>
                    <a:pt x="17" y="8"/>
                  </a:cubicBezTo>
                  <a:cubicBezTo>
                    <a:pt x="53" y="1"/>
                    <a:pt x="53" y="1"/>
                    <a:pt x="53" y="1"/>
                  </a:cubicBezTo>
                  <a:cubicBezTo>
                    <a:pt x="63" y="0"/>
                    <a:pt x="73" y="6"/>
                    <a:pt x="75" y="17"/>
                  </a:cubicBezTo>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8" name="Freeform 51"/>
            <p:cNvSpPr>
              <a:spLocks/>
            </p:cNvSpPr>
            <p:nvPr/>
          </p:nvSpPr>
          <p:spPr bwMode="auto">
            <a:xfrm>
              <a:off x="7365088" y="2995412"/>
              <a:ext cx="230188" cy="303213"/>
            </a:xfrm>
            <a:custGeom>
              <a:avLst/>
              <a:gdLst>
                <a:gd name="T0" fmla="*/ 52 w 61"/>
                <a:gd name="T1" fmla="*/ 0 h 81"/>
                <a:gd name="T2" fmla="*/ 0 w 61"/>
                <a:gd name="T3" fmla="*/ 16 h 81"/>
                <a:gd name="T4" fmla="*/ 0 w 61"/>
                <a:gd name="T5" fmla="*/ 16 h 81"/>
                <a:gd name="T6" fmla="*/ 0 w 61"/>
                <a:gd name="T7" fmla="*/ 16 h 81"/>
                <a:gd name="T8" fmla="*/ 19 w 61"/>
                <a:gd name="T9" fmla="*/ 81 h 81"/>
                <a:gd name="T10" fmla="*/ 52 w 61"/>
                <a:gd name="T11" fmla="*/ 0 h 81"/>
              </a:gdLst>
              <a:ahLst/>
              <a:cxnLst>
                <a:cxn ang="0">
                  <a:pos x="T0" y="T1"/>
                </a:cxn>
                <a:cxn ang="0">
                  <a:pos x="T2" y="T3"/>
                </a:cxn>
                <a:cxn ang="0">
                  <a:pos x="T4" y="T5"/>
                </a:cxn>
                <a:cxn ang="0">
                  <a:pos x="T6" y="T7"/>
                </a:cxn>
                <a:cxn ang="0">
                  <a:pos x="T8" y="T9"/>
                </a:cxn>
                <a:cxn ang="0">
                  <a:pos x="T10" y="T11"/>
                </a:cxn>
              </a:cxnLst>
              <a:rect l="0" t="0" r="r" b="b"/>
              <a:pathLst>
                <a:path w="61" h="81">
                  <a:moveTo>
                    <a:pt x="52" y="0"/>
                  </a:moveTo>
                  <a:cubicBezTo>
                    <a:pt x="0" y="16"/>
                    <a:pt x="0" y="16"/>
                    <a:pt x="0" y="16"/>
                  </a:cubicBezTo>
                  <a:cubicBezTo>
                    <a:pt x="0" y="16"/>
                    <a:pt x="0" y="16"/>
                    <a:pt x="0" y="16"/>
                  </a:cubicBezTo>
                  <a:cubicBezTo>
                    <a:pt x="0" y="16"/>
                    <a:pt x="0" y="16"/>
                    <a:pt x="0" y="16"/>
                  </a:cubicBezTo>
                  <a:cubicBezTo>
                    <a:pt x="19" y="81"/>
                    <a:pt x="19" y="81"/>
                    <a:pt x="19" y="81"/>
                  </a:cubicBezTo>
                  <a:cubicBezTo>
                    <a:pt x="47" y="65"/>
                    <a:pt x="61" y="32"/>
                    <a:pt x="52" y="0"/>
                  </a:cubicBezTo>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9" name="Rectangle 52"/>
            <p:cNvSpPr>
              <a:spLocks noChangeArrowheads="1"/>
            </p:cNvSpPr>
            <p:nvPr/>
          </p:nvSpPr>
          <p:spPr bwMode="auto">
            <a:xfrm>
              <a:off x="7365088" y="3054150"/>
              <a:ext cx="1588" cy="1588"/>
            </a:xfrm>
            <a:prstGeom prst="rect">
              <a:avLst/>
            </a:prstGeom>
            <a:solidFill>
              <a:srgbClr val="FAAF3B"/>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0" name="Freeform 53"/>
            <p:cNvSpPr>
              <a:spLocks/>
            </p:cNvSpPr>
            <p:nvPr/>
          </p:nvSpPr>
          <p:spPr bwMode="auto">
            <a:xfrm>
              <a:off x="7365088" y="305415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1" name="Freeform 54"/>
            <p:cNvSpPr>
              <a:spLocks noEditPoints="1"/>
            </p:cNvSpPr>
            <p:nvPr/>
          </p:nvSpPr>
          <p:spPr bwMode="auto">
            <a:xfrm>
              <a:off x="7384138" y="3298625"/>
              <a:ext cx="52388" cy="34925"/>
            </a:xfrm>
            <a:custGeom>
              <a:avLst/>
              <a:gdLst>
                <a:gd name="T0" fmla="*/ 14 w 14"/>
                <a:gd name="T1" fmla="*/ 0 h 9"/>
                <a:gd name="T2" fmla="*/ 0 w 14"/>
                <a:gd name="T3" fmla="*/ 9 h 9"/>
                <a:gd name="T4" fmla="*/ 0 w 14"/>
                <a:gd name="T5" fmla="*/ 9 h 9"/>
                <a:gd name="T6" fmla="*/ 14 w 14"/>
                <a:gd name="T7" fmla="*/ 0 h 9"/>
                <a:gd name="T8" fmla="*/ 14 w 14"/>
                <a:gd name="T9" fmla="*/ 0 h 9"/>
                <a:gd name="T10" fmla="*/ 14 w 14"/>
                <a:gd name="T11" fmla="*/ 0 h 9"/>
                <a:gd name="T12" fmla="*/ 14 w 14"/>
                <a:gd name="T13" fmla="*/ 0 h 9"/>
                <a:gd name="T14" fmla="*/ 14 w 14"/>
                <a:gd name="T15" fmla="*/ 0 h 9"/>
                <a:gd name="T16" fmla="*/ 14 w 14"/>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9">
                  <a:moveTo>
                    <a:pt x="14" y="0"/>
                  </a:moveTo>
                  <a:cubicBezTo>
                    <a:pt x="0" y="9"/>
                    <a:pt x="0" y="9"/>
                    <a:pt x="0" y="9"/>
                  </a:cubicBezTo>
                  <a:cubicBezTo>
                    <a:pt x="0" y="9"/>
                    <a:pt x="0" y="9"/>
                    <a:pt x="0" y="9"/>
                  </a:cubicBezTo>
                  <a:cubicBezTo>
                    <a:pt x="14" y="0"/>
                    <a:pt x="14" y="0"/>
                    <a:pt x="14" y="0"/>
                  </a:cubicBezTo>
                  <a:cubicBezTo>
                    <a:pt x="14" y="0"/>
                    <a:pt x="14" y="0"/>
                    <a:pt x="14" y="0"/>
                  </a:cubicBezTo>
                  <a:moveTo>
                    <a:pt x="14" y="0"/>
                  </a:moveTo>
                  <a:cubicBezTo>
                    <a:pt x="14" y="0"/>
                    <a:pt x="14" y="0"/>
                    <a:pt x="14" y="0"/>
                  </a:cubicBezTo>
                  <a:cubicBezTo>
                    <a:pt x="14" y="0"/>
                    <a:pt x="14" y="0"/>
                    <a:pt x="14" y="0"/>
                  </a:cubicBezTo>
                  <a:cubicBezTo>
                    <a:pt x="14" y="0"/>
                    <a:pt x="14" y="0"/>
                    <a:pt x="14" y="0"/>
                  </a:cubicBezTo>
                </a:path>
              </a:pathLst>
            </a:custGeom>
            <a:solidFill>
              <a:srgbClr val="EE885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2" name="Freeform 55"/>
            <p:cNvSpPr>
              <a:spLocks/>
            </p:cNvSpPr>
            <p:nvPr/>
          </p:nvSpPr>
          <p:spPr bwMode="auto">
            <a:xfrm>
              <a:off x="7365088" y="3054150"/>
              <a:ext cx="71438" cy="244475"/>
            </a:xfrm>
            <a:custGeom>
              <a:avLst/>
              <a:gdLst>
                <a:gd name="T0" fmla="*/ 0 w 19"/>
                <a:gd name="T1" fmla="*/ 0 h 65"/>
                <a:gd name="T2" fmla="*/ 0 w 19"/>
                <a:gd name="T3" fmla="*/ 0 h 65"/>
                <a:gd name="T4" fmla="*/ 19 w 19"/>
                <a:gd name="T5" fmla="*/ 65 h 65"/>
                <a:gd name="T6" fmla="*/ 19 w 19"/>
                <a:gd name="T7" fmla="*/ 65 h 65"/>
                <a:gd name="T8" fmla="*/ 19 w 19"/>
                <a:gd name="T9" fmla="*/ 65 h 65"/>
                <a:gd name="T10" fmla="*/ 0 w 19"/>
                <a:gd name="T11" fmla="*/ 0 h 65"/>
              </a:gdLst>
              <a:ahLst/>
              <a:cxnLst>
                <a:cxn ang="0">
                  <a:pos x="T0" y="T1"/>
                </a:cxn>
                <a:cxn ang="0">
                  <a:pos x="T2" y="T3"/>
                </a:cxn>
                <a:cxn ang="0">
                  <a:pos x="T4" y="T5"/>
                </a:cxn>
                <a:cxn ang="0">
                  <a:pos x="T6" y="T7"/>
                </a:cxn>
                <a:cxn ang="0">
                  <a:pos x="T8" y="T9"/>
                </a:cxn>
                <a:cxn ang="0">
                  <a:pos x="T10" y="T11"/>
                </a:cxn>
              </a:cxnLst>
              <a:rect l="0" t="0" r="r" b="b"/>
              <a:pathLst>
                <a:path w="19" h="65">
                  <a:moveTo>
                    <a:pt x="0" y="0"/>
                  </a:moveTo>
                  <a:cubicBezTo>
                    <a:pt x="0" y="0"/>
                    <a:pt x="0" y="0"/>
                    <a:pt x="0" y="0"/>
                  </a:cubicBezTo>
                  <a:cubicBezTo>
                    <a:pt x="19" y="65"/>
                    <a:pt x="19" y="65"/>
                    <a:pt x="19" y="65"/>
                  </a:cubicBezTo>
                  <a:cubicBezTo>
                    <a:pt x="19" y="65"/>
                    <a:pt x="19" y="65"/>
                    <a:pt x="19" y="65"/>
                  </a:cubicBezTo>
                  <a:cubicBezTo>
                    <a:pt x="19" y="65"/>
                    <a:pt x="19" y="65"/>
                    <a:pt x="19" y="65"/>
                  </a:cubicBezTo>
                  <a:cubicBezTo>
                    <a:pt x="0" y="0"/>
                    <a:pt x="0" y="0"/>
                    <a:pt x="0" y="0"/>
                  </a:cubicBezTo>
                </a:path>
              </a:pathLst>
            </a:custGeom>
            <a:solidFill>
              <a:srgbClr val="ED7A4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3" name="Freeform 56"/>
            <p:cNvSpPr>
              <a:spLocks/>
            </p:cNvSpPr>
            <p:nvPr/>
          </p:nvSpPr>
          <p:spPr bwMode="auto">
            <a:xfrm>
              <a:off x="7309526" y="3054150"/>
              <a:ext cx="127000" cy="279400"/>
            </a:xfrm>
            <a:custGeom>
              <a:avLst/>
              <a:gdLst>
                <a:gd name="T0" fmla="*/ 35 w 80"/>
                <a:gd name="T1" fmla="*/ 0 h 176"/>
                <a:gd name="T2" fmla="*/ 35 w 80"/>
                <a:gd name="T3" fmla="*/ 0 h 176"/>
                <a:gd name="T4" fmla="*/ 0 w 80"/>
                <a:gd name="T5" fmla="*/ 10 h 176"/>
                <a:gd name="T6" fmla="*/ 19 w 80"/>
                <a:gd name="T7" fmla="*/ 74 h 176"/>
                <a:gd name="T8" fmla="*/ 47 w 80"/>
                <a:gd name="T9" fmla="*/ 176 h 176"/>
                <a:gd name="T10" fmla="*/ 80 w 80"/>
                <a:gd name="T11" fmla="*/ 154 h 176"/>
                <a:gd name="T12" fmla="*/ 80 w 80"/>
                <a:gd name="T13" fmla="*/ 154 h 176"/>
                <a:gd name="T14" fmla="*/ 80 w 80"/>
                <a:gd name="T15" fmla="*/ 154 h 176"/>
                <a:gd name="T16" fmla="*/ 35 w 80"/>
                <a:gd name="T17"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176">
                  <a:moveTo>
                    <a:pt x="35" y="0"/>
                  </a:moveTo>
                  <a:lnTo>
                    <a:pt x="35" y="0"/>
                  </a:lnTo>
                  <a:lnTo>
                    <a:pt x="0" y="10"/>
                  </a:lnTo>
                  <a:lnTo>
                    <a:pt x="19" y="74"/>
                  </a:lnTo>
                  <a:lnTo>
                    <a:pt x="47" y="176"/>
                  </a:lnTo>
                  <a:lnTo>
                    <a:pt x="80" y="154"/>
                  </a:lnTo>
                  <a:lnTo>
                    <a:pt x="80" y="154"/>
                  </a:lnTo>
                  <a:lnTo>
                    <a:pt x="80" y="154"/>
                  </a:lnTo>
                  <a:lnTo>
                    <a:pt x="35" y="0"/>
                  </a:lnTo>
                  <a:close/>
                </a:path>
              </a:pathLst>
            </a:custGeom>
            <a:solidFill>
              <a:srgbClr val="BFBFBF"/>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4" name="Freeform 57"/>
            <p:cNvSpPr>
              <a:spLocks/>
            </p:cNvSpPr>
            <p:nvPr/>
          </p:nvSpPr>
          <p:spPr bwMode="auto">
            <a:xfrm>
              <a:off x="7309526" y="3054150"/>
              <a:ext cx="127000" cy="279400"/>
            </a:xfrm>
            <a:custGeom>
              <a:avLst/>
              <a:gdLst>
                <a:gd name="T0" fmla="*/ 35 w 80"/>
                <a:gd name="T1" fmla="*/ 0 h 176"/>
                <a:gd name="T2" fmla="*/ 35 w 80"/>
                <a:gd name="T3" fmla="*/ 0 h 176"/>
                <a:gd name="T4" fmla="*/ 0 w 80"/>
                <a:gd name="T5" fmla="*/ 10 h 176"/>
                <a:gd name="T6" fmla="*/ 19 w 80"/>
                <a:gd name="T7" fmla="*/ 74 h 176"/>
                <a:gd name="T8" fmla="*/ 47 w 80"/>
                <a:gd name="T9" fmla="*/ 176 h 176"/>
                <a:gd name="T10" fmla="*/ 80 w 80"/>
                <a:gd name="T11" fmla="*/ 154 h 176"/>
                <a:gd name="T12" fmla="*/ 80 w 80"/>
                <a:gd name="T13" fmla="*/ 154 h 176"/>
                <a:gd name="T14" fmla="*/ 80 w 80"/>
                <a:gd name="T15" fmla="*/ 154 h 176"/>
                <a:gd name="T16" fmla="*/ 35 w 80"/>
                <a:gd name="T17"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176">
                  <a:moveTo>
                    <a:pt x="35" y="0"/>
                  </a:moveTo>
                  <a:lnTo>
                    <a:pt x="35" y="0"/>
                  </a:lnTo>
                  <a:lnTo>
                    <a:pt x="0" y="10"/>
                  </a:lnTo>
                  <a:lnTo>
                    <a:pt x="19" y="74"/>
                  </a:lnTo>
                  <a:lnTo>
                    <a:pt x="47" y="176"/>
                  </a:lnTo>
                  <a:lnTo>
                    <a:pt x="80" y="154"/>
                  </a:lnTo>
                  <a:lnTo>
                    <a:pt x="80" y="154"/>
                  </a:lnTo>
                  <a:lnTo>
                    <a:pt x="80" y="154"/>
                  </a:lnTo>
                  <a:lnTo>
                    <a:pt x="3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5" name="Freeform 58"/>
            <p:cNvSpPr>
              <a:spLocks/>
            </p:cNvSpPr>
            <p:nvPr/>
          </p:nvSpPr>
          <p:spPr bwMode="auto">
            <a:xfrm>
              <a:off x="7309526" y="3070025"/>
              <a:ext cx="30163" cy="101600"/>
            </a:xfrm>
            <a:custGeom>
              <a:avLst/>
              <a:gdLst>
                <a:gd name="T0" fmla="*/ 0 w 19"/>
                <a:gd name="T1" fmla="*/ 0 h 64"/>
                <a:gd name="T2" fmla="*/ 0 w 19"/>
                <a:gd name="T3" fmla="*/ 0 h 64"/>
                <a:gd name="T4" fmla="*/ 19 w 19"/>
                <a:gd name="T5" fmla="*/ 64 h 64"/>
                <a:gd name="T6" fmla="*/ 0 w 19"/>
                <a:gd name="T7" fmla="*/ 0 h 64"/>
              </a:gdLst>
              <a:ahLst/>
              <a:cxnLst>
                <a:cxn ang="0">
                  <a:pos x="T0" y="T1"/>
                </a:cxn>
                <a:cxn ang="0">
                  <a:pos x="T2" y="T3"/>
                </a:cxn>
                <a:cxn ang="0">
                  <a:pos x="T4" y="T5"/>
                </a:cxn>
                <a:cxn ang="0">
                  <a:pos x="T6" y="T7"/>
                </a:cxn>
              </a:cxnLst>
              <a:rect l="0" t="0" r="r" b="b"/>
              <a:pathLst>
                <a:path w="19" h="64">
                  <a:moveTo>
                    <a:pt x="0" y="0"/>
                  </a:moveTo>
                  <a:lnTo>
                    <a:pt x="0" y="0"/>
                  </a:lnTo>
                  <a:lnTo>
                    <a:pt x="19" y="64"/>
                  </a:lnTo>
                  <a:lnTo>
                    <a:pt x="0" y="0"/>
                  </a:lnTo>
                  <a:close/>
                </a:path>
              </a:pathLst>
            </a:custGeom>
            <a:solidFill>
              <a:srgbClr val="ED7A4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6" name="Freeform 59"/>
            <p:cNvSpPr>
              <a:spLocks/>
            </p:cNvSpPr>
            <p:nvPr/>
          </p:nvSpPr>
          <p:spPr bwMode="auto">
            <a:xfrm>
              <a:off x="7309526" y="3070025"/>
              <a:ext cx="30163" cy="101600"/>
            </a:xfrm>
            <a:custGeom>
              <a:avLst/>
              <a:gdLst>
                <a:gd name="T0" fmla="*/ 0 w 19"/>
                <a:gd name="T1" fmla="*/ 0 h 64"/>
                <a:gd name="T2" fmla="*/ 0 w 19"/>
                <a:gd name="T3" fmla="*/ 0 h 64"/>
                <a:gd name="T4" fmla="*/ 19 w 19"/>
                <a:gd name="T5" fmla="*/ 64 h 64"/>
                <a:gd name="T6" fmla="*/ 0 w 19"/>
                <a:gd name="T7" fmla="*/ 0 h 64"/>
              </a:gdLst>
              <a:ahLst/>
              <a:cxnLst>
                <a:cxn ang="0">
                  <a:pos x="T0" y="T1"/>
                </a:cxn>
                <a:cxn ang="0">
                  <a:pos x="T2" y="T3"/>
                </a:cxn>
                <a:cxn ang="0">
                  <a:pos x="T4" y="T5"/>
                </a:cxn>
                <a:cxn ang="0">
                  <a:pos x="T6" y="T7"/>
                </a:cxn>
              </a:cxnLst>
              <a:rect l="0" t="0" r="r" b="b"/>
              <a:pathLst>
                <a:path w="19" h="64">
                  <a:moveTo>
                    <a:pt x="0" y="0"/>
                  </a:moveTo>
                  <a:lnTo>
                    <a:pt x="0" y="0"/>
                  </a:lnTo>
                  <a:lnTo>
                    <a:pt x="19" y="64"/>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7" name="Freeform 60"/>
            <p:cNvSpPr>
              <a:spLocks noEditPoints="1"/>
            </p:cNvSpPr>
            <p:nvPr/>
          </p:nvSpPr>
          <p:spPr bwMode="auto">
            <a:xfrm>
              <a:off x="5671226" y="3800275"/>
              <a:ext cx="82550" cy="6350"/>
            </a:xfrm>
            <a:custGeom>
              <a:avLst/>
              <a:gdLst>
                <a:gd name="T0" fmla="*/ 0 w 22"/>
                <a:gd name="T1" fmla="*/ 2 h 2"/>
                <a:gd name="T2" fmla="*/ 0 w 22"/>
                <a:gd name="T3" fmla="*/ 2 h 2"/>
                <a:gd name="T4" fmla="*/ 0 w 22"/>
                <a:gd name="T5" fmla="*/ 2 h 2"/>
                <a:gd name="T6" fmla="*/ 22 w 22"/>
                <a:gd name="T7" fmla="*/ 0 h 2"/>
                <a:gd name="T8" fmla="*/ 22 w 22"/>
                <a:gd name="T9" fmla="*/ 0 h 2"/>
                <a:gd name="T10" fmla="*/ 2 w 22"/>
                <a:gd name="T11" fmla="*/ 2 h 2"/>
                <a:gd name="T12" fmla="*/ 0 w 22"/>
                <a:gd name="T13" fmla="*/ 2 h 2"/>
                <a:gd name="T14" fmla="*/ 2 w 22"/>
                <a:gd name="T15" fmla="*/ 2 h 2"/>
                <a:gd name="T16" fmla="*/ 22 w 22"/>
                <a:gd name="T17" fmla="*/ 0 h 2"/>
                <a:gd name="T18" fmla="*/ 22 w 22"/>
                <a:gd name="T19" fmla="*/ 0 h 2"/>
                <a:gd name="T20" fmla="*/ 22 w 22"/>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
                  <a:moveTo>
                    <a:pt x="0" y="2"/>
                  </a:moveTo>
                  <a:cubicBezTo>
                    <a:pt x="0" y="2"/>
                    <a:pt x="0" y="2"/>
                    <a:pt x="0" y="2"/>
                  </a:cubicBezTo>
                  <a:cubicBezTo>
                    <a:pt x="0" y="2"/>
                    <a:pt x="0" y="2"/>
                    <a:pt x="0" y="2"/>
                  </a:cubicBezTo>
                  <a:moveTo>
                    <a:pt x="22" y="0"/>
                  </a:moveTo>
                  <a:cubicBezTo>
                    <a:pt x="22" y="0"/>
                    <a:pt x="22" y="0"/>
                    <a:pt x="22" y="0"/>
                  </a:cubicBezTo>
                  <a:cubicBezTo>
                    <a:pt x="15" y="1"/>
                    <a:pt x="8" y="2"/>
                    <a:pt x="2" y="2"/>
                  </a:cubicBezTo>
                  <a:cubicBezTo>
                    <a:pt x="1" y="2"/>
                    <a:pt x="1" y="2"/>
                    <a:pt x="0" y="2"/>
                  </a:cubicBezTo>
                  <a:cubicBezTo>
                    <a:pt x="1" y="2"/>
                    <a:pt x="1" y="2"/>
                    <a:pt x="2" y="2"/>
                  </a:cubicBezTo>
                  <a:cubicBezTo>
                    <a:pt x="8" y="2"/>
                    <a:pt x="15" y="1"/>
                    <a:pt x="22" y="0"/>
                  </a:cubicBezTo>
                  <a:cubicBezTo>
                    <a:pt x="22" y="0"/>
                    <a:pt x="22" y="0"/>
                    <a:pt x="22" y="0"/>
                  </a:cubicBezTo>
                  <a:cubicBezTo>
                    <a:pt x="22" y="0"/>
                    <a:pt x="22" y="0"/>
                    <a:pt x="22" y="0"/>
                  </a:cubicBezTo>
                </a:path>
              </a:pathLst>
            </a:custGeom>
            <a:solidFill>
              <a:srgbClr val="EE885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8" name="Freeform 61"/>
            <p:cNvSpPr>
              <a:spLocks/>
            </p:cNvSpPr>
            <p:nvPr/>
          </p:nvSpPr>
          <p:spPr bwMode="auto">
            <a:xfrm>
              <a:off x="5426751" y="3547862"/>
              <a:ext cx="327025" cy="258763"/>
            </a:xfrm>
            <a:custGeom>
              <a:avLst/>
              <a:gdLst>
                <a:gd name="T0" fmla="*/ 67 w 87"/>
                <a:gd name="T1" fmla="*/ 0 h 69"/>
                <a:gd name="T2" fmla="*/ 0 w 87"/>
                <a:gd name="T3" fmla="*/ 20 h 69"/>
                <a:gd name="T4" fmla="*/ 65 w 87"/>
                <a:gd name="T5" fmla="*/ 69 h 69"/>
                <a:gd name="T6" fmla="*/ 65 w 87"/>
                <a:gd name="T7" fmla="*/ 69 h 69"/>
                <a:gd name="T8" fmla="*/ 65 w 87"/>
                <a:gd name="T9" fmla="*/ 69 h 69"/>
                <a:gd name="T10" fmla="*/ 67 w 87"/>
                <a:gd name="T11" fmla="*/ 69 h 69"/>
                <a:gd name="T12" fmla="*/ 87 w 87"/>
                <a:gd name="T13" fmla="*/ 67 h 69"/>
                <a:gd name="T14" fmla="*/ 87 w 87"/>
                <a:gd name="T15" fmla="*/ 67 h 69"/>
                <a:gd name="T16" fmla="*/ 86 w 87"/>
                <a:gd name="T17" fmla="*/ 65 h 69"/>
                <a:gd name="T18" fmla="*/ 86 w 87"/>
                <a:gd name="T19" fmla="*/ 65 h 69"/>
                <a:gd name="T20" fmla="*/ 86 w 87"/>
                <a:gd name="T21" fmla="*/ 65 h 69"/>
                <a:gd name="T22" fmla="*/ 84 w 87"/>
                <a:gd name="T23" fmla="*/ 57 h 69"/>
                <a:gd name="T24" fmla="*/ 84 w 87"/>
                <a:gd name="T25" fmla="*/ 57 h 69"/>
                <a:gd name="T26" fmla="*/ 83 w 87"/>
                <a:gd name="T27" fmla="*/ 55 h 69"/>
                <a:gd name="T28" fmla="*/ 82 w 87"/>
                <a:gd name="T29" fmla="*/ 50 h 69"/>
                <a:gd name="T30" fmla="*/ 69 w 87"/>
                <a:gd name="T31" fmla="*/ 8 h 69"/>
                <a:gd name="T32" fmla="*/ 69 w 87"/>
                <a:gd name="T33" fmla="*/ 8 h 69"/>
                <a:gd name="T34" fmla="*/ 69 w 87"/>
                <a:gd name="T35" fmla="*/ 8 h 69"/>
                <a:gd name="T36" fmla="*/ 67 w 87"/>
                <a:gd name="T37" fmla="*/ 1 h 69"/>
                <a:gd name="T38" fmla="*/ 67 w 87"/>
                <a:gd name="T39" fmla="*/ 1 h 69"/>
                <a:gd name="T40" fmla="*/ 67 w 87"/>
                <a:gd name="T41" fmla="*/ 0 h 69"/>
                <a:gd name="T42" fmla="*/ 67 w 87"/>
                <a:gd name="T43" fmla="*/ 0 h 69"/>
                <a:gd name="T44" fmla="*/ 67 w 87"/>
                <a:gd name="T4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69">
                  <a:moveTo>
                    <a:pt x="67" y="0"/>
                  </a:moveTo>
                  <a:cubicBezTo>
                    <a:pt x="0" y="20"/>
                    <a:pt x="0" y="20"/>
                    <a:pt x="0" y="20"/>
                  </a:cubicBezTo>
                  <a:cubicBezTo>
                    <a:pt x="9" y="49"/>
                    <a:pt x="36" y="69"/>
                    <a:pt x="65" y="69"/>
                  </a:cubicBezTo>
                  <a:cubicBezTo>
                    <a:pt x="65" y="69"/>
                    <a:pt x="65" y="69"/>
                    <a:pt x="65" y="69"/>
                  </a:cubicBezTo>
                  <a:cubicBezTo>
                    <a:pt x="65" y="69"/>
                    <a:pt x="65" y="69"/>
                    <a:pt x="65" y="69"/>
                  </a:cubicBezTo>
                  <a:cubicBezTo>
                    <a:pt x="66" y="69"/>
                    <a:pt x="66" y="69"/>
                    <a:pt x="67" y="69"/>
                  </a:cubicBezTo>
                  <a:cubicBezTo>
                    <a:pt x="73" y="69"/>
                    <a:pt x="80" y="68"/>
                    <a:pt x="87" y="67"/>
                  </a:cubicBezTo>
                  <a:cubicBezTo>
                    <a:pt x="87" y="67"/>
                    <a:pt x="87" y="67"/>
                    <a:pt x="87" y="67"/>
                  </a:cubicBezTo>
                  <a:cubicBezTo>
                    <a:pt x="86" y="66"/>
                    <a:pt x="86" y="66"/>
                    <a:pt x="86" y="65"/>
                  </a:cubicBezTo>
                  <a:cubicBezTo>
                    <a:pt x="86" y="65"/>
                    <a:pt x="86" y="65"/>
                    <a:pt x="86" y="65"/>
                  </a:cubicBezTo>
                  <a:cubicBezTo>
                    <a:pt x="86" y="65"/>
                    <a:pt x="86" y="65"/>
                    <a:pt x="86" y="65"/>
                  </a:cubicBezTo>
                  <a:cubicBezTo>
                    <a:pt x="84" y="57"/>
                    <a:pt x="84" y="57"/>
                    <a:pt x="84" y="57"/>
                  </a:cubicBezTo>
                  <a:cubicBezTo>
                    <a:pt x="84" y="57"/>
                    <a:pt x="84" y="57"/>
                    <a:pt x="84" y="57"/>
                  </a:cubicBezTo>
                  <a:cubicBezTo>
                    <a:pt x="83" y="55"/>
                    <a:pt x="83" y="55"/>
                    <a:pt x="83" y="55"/>
                  </a:cubicBezTo>
                  <a:cubicBezTo>
                    <a:pt x="82" y="50"/>
                    <a:pt x="82" y="50"/>
                    <a:pt x="82" y="50"/>
                  </a:cubicBezTo>
                  <a:cubicBezTo>
                    <a:pt x="69" y="8"/>
                    <a:pt x="69" y="8"/>
                    <a:pt x="69" y="8"/>
                  </a:cubicBezTo>
                  <a:cubicBezTo>
                    <a:pt x="69" y="8"/>
                    <a:pt x="69" y="8"/>
                    <a:pt x="69" y="8"/>
                  </a:cubicBezTo>
                  <a:cubicBezTo>
                    <a:pt x="69" y="8"/>
                    <a:pt x="69" y="8"/>
                    <a:pt x="69" y="8"/>
                  </a:cubicBezTo>
                  <a:cubicBezTo>
                    <a:pt x="67" y="1"/>
                    <a:pt x="67" y="1"/>
                    <a:pt x="67" y="1"/>
                  </a:cubicBezTo>
                  <a:cubicBezTo>
                    <a:pt x="67" y="1"/>
                    <a:pt x="67" y="1"/>
                    <a:pt x="67" y="1"/>
                  </a:cubicBezTo>
                  <a:cubicBezTo>
                    <a:pt x="67" y="0"/>
                    <a:pt x="67" y="0"/>
                    <a:pt x="67" y="0"/>
                  </a:cubicBezTo>
                  <a:cubicBezTo>
                    <a:pt x="67" y="0"/>
                    <a:pt x="67" y="0"/>
                    <a:pt x="67" y="0"/>
                  </a:cubicBezTo>
                  <a:cubicBezTo>
                    <a:pt x="67" y="0"/>
                    <a:pt x="67" y="0"/>
                    <a:pt x="67" y="0"/>
                  </a:cubicBezTo>
                </a:path>
              </a:pathLst>
            </a:custGeom>
            <a:solidFill>
              <a:schemeClr val="accent2">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9" name="Freeform 62"/>
            <p:cNvSpPr>
              <a:spLocks noEditPoints="1"/>
            </p:cNvSpPr>
            <p:nvPr/>
          </p:nvSpPr>
          <p:spPr bwMode="auto">
            <a:xfrm>
              <a:off x="5679163" y="3547862"/>
              <a:ext cx="74613" cy="252413"/>
            </a:xfrm>
            <a:custGeom>
              <a:avLst/>
              <a:gdLst>
                <a:gd name="T0" fmla="*/ 19 w 20"/>
                <a:gd name="T1" fmla="*/ 65 h 67"/>
                <a:gd name="T2" fmla="*/ 20 w 20"/>
                <a:gd name="T3" fmla="*/ 67 h 67"/>
                <a:gd name="T4" fmla="*/ 20 w 20"/>
                <a:gd name="T5" fmla="*/ 67 h 67"/>
                <a:gd name="T6" fmla="*/ 20 w 20"/>
                <a:gd name="T7" fmla="*/ 67 h 67"/>
                <a:gd name="T8" fmla="*/ 19 w 20"/>
                <a:gd name="T9" fmla="*/ 65 h 67"/>
                <a:gd name="T10" fmla="*/ 19 w 20"/>
                <a:gd name="T11" fmla="*/ 65 h 67"/>
                <a:gd name="T12" fmla="*/ 19 w 20"/>
                <a:gd name="T13" fmla="*/ 65 h 67"/>
                <a:gd name="T14" fmla="*/ 19 w 20"/>
                <a:gd name="T15" fmla="*/ 65 h 67"/>
                <a:gd name="T16" fmla="*/ 19 w 20"/>
                <a:gd name="T17" fmla="*/ 65 h 67"/>
                <a:gd name="T18" fmla="*/ 0 w 20"/>
                <a:gd name="T19" fmla="*/ 0 h 67"/>
                <a:gd name="T20" fmla="*/ 0 w 20"/>
                <a:gd name="T21" fmla="*/ 0 h 67"/>
                <a:gd name="T22" fmla="*/ 0 w 20"/>
                <a:gd name="T23" fmla="*/ 0 h 67"/>
                <a:gd name="T24" fmla="*/ 0 w 20"/>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67">
                  <a:moveTo>
                    <a:pt x="19" y="65"/>
                  </a:moveTo>
                  <a:cubicBezTo>
                    <a:pt x="19" y="66"/>
                    <a:pt x="19" y="66"/>
                    <a:pt x="20" y="67"/>
                  </a:cubicBezTo>
                  <a:cubicBezTo>
                    <a:pt x="20" y="67"/>
                    <a:pt x="20" y="67"/>
                    <a:pt x="20" y="67"/>
                  </a:cubicBezTo>
                  <a:cubicBezTo>
                    <a:pt x="20" y="67"/>
                    <a:pt x="20" y="67"/>
                    <a:pt x="20" y="67"/>
                  </a:cubicBezTo>
                  <a:cubicBezTo>
                    <a:pt x="19" y="66"/>
                    <a:pt x="19" y="66"/>
                    <a:pt x="19" y="65"/>
                  </a:cubicBezTo>
                  <a:moveTo>
                    <a:pt x="19" y="65"/>
                  </a:moveTo>
                  <a:cubicBezTo>
                    <a:pt x="19" y="65"/>
                    <a:pt x="19" y="65"/>
                    <a:pt x="19" y="65"/>
                  </a:cubicBezTo>
                  <a:cubicBezTo>
                    <a:pt x="19" y="65"/>
                    <a:pt x="19" y="65"/>
                    <a:pt x="19" y="65"/>
                  </a:cubicBezTo>
                  <a:cubicBezTo>
                    <a:pt x="19" y="65"/>
                    <a:pt x="19" y="65"/>
                    <a:pt x="19" y="65"/>
                  </a:cubicBezTo>
                  <a:moveTo>
                    <a:pt x="0" y="0"/>
                  </a:moveTo>
                  <a:cubicBezTo>
                    <a:pt x="0" y="0"/>
                    <a:pt x="0" y="0"/>
                    <a:pt x="0" y="0"/>
                  </a:cubicBezTo>
                  <a:cubicBezTo>
                    <a:pt x="0" y="0"/>
                    <a:pt x="0" y="0"/>
                    <a:pt x="0" y="0"/>
                  </a:cubicBezTo>
                  <a:cubicBezTo>
                    <a:pt x="0" y="0"/>
                    <a:pt x="0" y="0"/>
                    <a:pt x="0" y="0"/>
                  </a:cubicBezTo>
                </a:path>
              </a:pathLst>
            </a:custGeom>
            <a:solidFill>
              <a:srgbClr val="ED7A4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0" name="Freeform 63"/>
            <p:cNvSpPr>
              <a:spLocks/>
            </p:cNvSpPr>
            <p:nvPr/>
          </p:nvSpPr>
          <p:spPr bwMode="auto">
            <a:xfrm>
              <a:off x="5734726" y="3735187"/>
              <a:ext cx="4763" cy="19050"/>
            </a:xfrm>
            <a:custGeom>
              <a:avLst/>
              <a:gdLst>
                <a:gd name="T0" fmla="*/ 0 w 3"/>
                <a:gd name="T1" fmla="*/ 0 h 12"/>
                <a:gd name="T2" fmla="*/ 0 w 3"/>
                <a:gd name="T3" fmla="*/ 0 h 12"/>
                <a:gd name="T4" fmla="*/ 3 w 3"/>
                <a:gd name="T5" fmla="*/ 12 h 12"/>
                <a:gd name="T6" fmla="*/ 0 w 3"/>
                <a:gd name="T7" fmla="*/ 0 h 12"/>
                <a:gd name="T8" fmla="*/ 0 w 3"/>
                <a:gd name="T9" fmla="*/ 0 h 12"/>
              </a:gdLst>
              <a:ahLst/>
              <a:cxnLst>
                <a:cxn ang="0">
                  <a:pos x="T0" y="T1"/>
                </a:cxn>
                <a:cxn ang="0">
                  <a:pos x="T2" y="T3"/>
                </a:cxn>
                <a:cxn ang="0">
                  <a:pos x="T4" y="T5"/>
                </a:cxn>
                <a:cxn ang="0">
                  <a:pos x="T6" y="T7"/>
                </a:cxn>
                <a:cxn ang="0">
                  <a:pos x="T8" y="T9"/>
                </a:cxn>
              </a:cxnLst>
              <a:rect l="0" t="0" r="r" b="b"/>
              <a:pathLst>
                <a:path w="3" h="12">
                  <a:moveTo>
                    <a:pt x="0" y="0"/>
                  </a:moveTo>
                  <a:lnTo>
                    <a:pt x="0" y="0"/>
                  </a:lnTo>
                  <a:lnTo>
                    <a:pt x="3" y="12"/>
                  </a:lnTo>
                  <a:lnTo>
                    <a:pt x="0" y="0"/>
                  </a:lnTo>
                  <a:lnTo>
                    <a:pt x="0" y="0"/>
                  </a:lnTo>
                  <a:close/>
                </a:path>
              </a:pathLst>
            </a:custGeom>
            <a:solidFill>
              <a:srgbClr val="B5252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1" name="Freeform 64"/>
            <p:cNvSpPr>
              <a:spLocks/>
            </p:cNvSpPr>
            <p:nvPr/>
          </p:nvSpPr>
          <p:spPr bwMode="auto">
            <a:xfrm>
              <a:off x="5734726" y="3735187"/>
              <a:ext cx="4763" cy="19050"/>
            </a:xfrm>
            <a:custGeom>
              <a:avLst/>
              <a:gdLst>
                <a:gd name="T0" fmla="*/ 0 w 3"/>
                <a:gd name="T1" fmla="*/ 0 h 12"/>
                <a:gd name="T2" fmla="*/ 0 w 3"/>
                <a:gd name="T3" fmla="*/ 0 h 12"/>
                <a:gd name="T4" fmla="*/ 3 w 3"/>
                <a:gd name="T5" fmla="*/ 12 h 12"/>
                <a:gd name="T6" fmla="*/ 0 w 3"/>
                <a:gd name="T7" fmla="*/ 0 h 12"/>
                <a:gd name="T8" fmla="*/ 0 w 3"/>
                <a:gd name="T9" fmla="*/ 0 h 12"/>
              </a:gdLst>
              <a:ahLst/>
              <a:cxnLst>
                <a:cxn ang="0">
                  <a:pos x="T0" y="T1"/>
                </a:cxn>
                <a:cxn ang="0">
                  <a:pos x="T2" y="T3"/>
                </a:cxn>
                <a:cxn ang="0">
                  <a:pos x="T4" y="T5"/>
                </a:cxn>
                <a:cxn ang="0">
                  <a:pos x="T6" y="T7"/>
                </a:cxn>
                <a:cxn ang="0">
                  <a:pos x="T8" y="T9"/>
                </a:cxn>
              </a:cxnLst>
              <a:rect l="0" t="0" r="r" b="b"/>
              <a:pathLst>
                <a:path w="3" h="12">
                  <a:moveTo>
                    <a:pt x="0" y="0"/>
                  </a:moveTo>
                  <a:lnTo>
                    <a:pt x="0" y="0"/>
                  </a:lnTo>
                  <a:lnTo>
                    <a:pt x="3" y="12"/>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2" name="Freeform 69"/>
            <p:cNvSpPr>
              <a:spLocks noEditPoints="1"/>
            </p:cNvSpPr>
            <p:nvPr/>
          </p:nvSpPr>
          <p:spPr bwMode="auto">
            <a:xfrm>
              <a:off x="7369851" y="3333550"/>
              <a:ext cx="153988" cy="563563"/>
            </a:xfrm>
            <a:custGeom>
              <a:avLst/>
              <a:gdLst>
                <a:gd name="T0" fmla="*/ 0 w 41"/>
                <a:gd name="T1" fmla="*/ 141 h 150"/>
                <a:gd name="T2" fmla="*/ 16 w 41"/>
                <a:gd name="T3" fmla="*/ 150 h 150"/>
                <a:gd name="T4" fmla="*/ 0 w 41"/>
                <a:gd name="T5" fmla="*/ 141 h 150"/>
                <a:gd name="T6" fmla="*/ 0 w 41"/>
                <a:gd name="T7" fmla="*/ 141 h 150"/>
                <a:gd name="T8" fmla="*/ 0 w 41"/>
                <a:gd name="T9" fmla="*/ 141 h 150"/>
                <a:gd name="T10" fmla="*/ 0 w 41"/>
                <a:gd name="T11" fmla="*/ 141 h 150"/>
                <a:gd name="T12" fmla="*/ 4 w 41"/>
                <a:gd name="T13" fmla="*/ 0 h 150"/>
                <a:gd name="T14" fmla="*/ 4 w 41"/>
                <a:gd name="T15" fmla="*/ 0 h 150"/>
                <a:gd name="T16" fmla="*/ 40 w 41"/>
                <a:gd name="T17" fmla="*/ 121 h 150"/>
                <a:gd name="T18" fmla="*/ 39 w 41"/>
                <a:gd name="T19" fmla="*/ 135 h 150"/>
                <a:gd name="T20" fmla="*/ 40 w 41"/>
                <a:gd name="T21" fmla="*/ 121 h 150"/>
                <a:gd name="T22" fmla="*/ 4 w 41"/>
                <a:gd name="T23" fmla="*/ 0 h 150"/>
                <a:gd name="T24" fmla="*/ 4 w 41"/>
                <a:gd name="T25"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150">
                  <a:moveTo>
                    <a:pt x="0" y="141"/>
                  </a:moveTo>
                  <a:cubicBezTo>
                    <a:pt x="4" y="146"/>
                    <a:pt x="10" y="149"/>
                    <a:pt x="16" y="150"/>
                  </a:cubicBezTo>
                  <a:cubicBezTo>
                    <a:pt x="10" y="149"/>
                    <a:pt x="4" y="146"/>
                    <a:pt x="0" y="141"/>
                  </a:cubicBezTo>
                  <a:moveTo>
                    <a:pt x="0" y="141"/>
                  </a:moveTo>
                  <a:cubicBezTo>
                    <a:pt x="0" y="141"/>
                    <a:pt x="0" y="141"/>
                    <a:pt x="0" y="141"/>
                  </a:cubicBezTo>
                  <a:cubicBezTo>
                    <a:pt x="0" y="141"/>
                    <a:pt x="0" y="141"/>
                    <a:pt x="0" y="141"/>
                  </a:cubicBezTo>
                  <a:moveTo>
                    <a:pt x="4" y="0"/>
                  </a:moveTo>
                  <a:cubicBezTo>
                    <a:pt x="4" y="0"/>
                    <a:pt x="4" y="0"/>
                    <a:pt x="4" y="0"/>
                  </a:cubicBezTo>
                  <a:cubicBezTo>
                    <a:pt x="40" y="121"/>
                    <a:pt x="40" y="121"/>
                    <a:pt x="40" y="121"/>
                  </a:cubicBezTo>
                  <a:cubicBezTo>
                    <a:pt x="41" y="126"/>
                    <a:pt x="41" y="131"/>
                    <a:pt x="39" y="135"/>
                  </a:cubicBezTo>
                  <a:cubicBezTo>
                    <a:pt x="41" y="131"/>
                    <a:pt x="41" y="126"/>
                    <a:pt x="40" y="121"/>
                  </a:cubicBezTo>
                  <a:cubicBezTo>
                    <a:pt x="4" y="0"/>
                    <a:pt x="4" y="0"/>
                    <a:pt x="4" y="0"/>
                  </a:cubicBezTo>
                  <a:cubicBezTo>
                    <a:pt x="4" y="0"/>
                    <a:pt x="4" y="0"/>
                    <a:pt x="4" y="0"/>
                  </a:cubicBezTo>
                </a:path>
              </a:pathLst>
            </a:custGeom>
            <a:solidFill>
              <a:srgbClr val="F7631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3" name="Freeform 70"/>
            <p:cNvSpPr>
              <a:spLocks/>
            </p:cNvSpPr>
            <p:nvPr/>
          </p:nvSpPr>
          <p:spPr bwMode="auto">
            <a:xfrm>
              <a:off x="7339688" y="3171625"/>
              <a:ext cx="44450" cy="161925"/>
            </a:xfrm>
            <a:custGeom>
              <a:avLst/>
              <a:gdLst>
                <a:gd name="T0" fmla="*/ 0 w 28"/>
                <a:gd name="T1" fmla="*/ 0 h 102"/>
                <a:gd name="T2" fmla="*/ 28 w 28"/>
                <a:gd name="T3" fmla="*/ 102 h 102"/>
                <a:gd name="T4" fmla="*/ 28 w 28"/>
                <a:gd name="T5" fmla="*/ 102 h 102"/>
                <a:gd name="T6" fmla="*/ 0 w 28"/>
                <a:gd name="T7" fmla="*/ 0 h 102"/>
              </a:gdLst>
              <a:ahLst/>
              <a:cxnLst>
                <a:cxn ang="0">
                  <a:pos x="T0" y="T1"/>
                </a:cxn>
                <a:cxn ang="0">
                  <a:pos x="T2" y="T3"/>
                </a:cxn>
                <a:cxn ang="0">
                  <a:pos x="T4" y="T5"/>
                </a:cxn>
                <a:cxn ang="0">
                  <a:pos x="T6" y="T7"/>
                </a:cxn>
              </a:cxnLst>
              <a:rect l="0" t="0" r="r" b="b"/>
              <a:pathLst>
                <a:path w="28" h="102">
                  <a:moveTo>
                    <a:pt x="0" y="0"/>
                  </a:moveTo>
                  <a:lnTo>
                    <a:pt x="28" y="102"/>
                  </a:lnTo>
                  <a:lnTo>
                    <a:pt x="28" y="102"/>
                  </a:lnTo>
                  <a:lnTo>
                    <a:pt x="0" y="0"/>
                  </a:lnTo>
                  <a:close/>
                </a:path>
              </a:pathLst>
            </a:custGeom>
            <a:solidFill>
              <a:srgbClr val="FAAF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4" name="Freeform 71"/>
            <p:cNvSpPr>
              <a:spLocks/>
            </p:cNvSpPr>
            <p:nvPr/>
          </p:nvSpPr>
          <p:spPr bwMode="auto">
            <a:xfrm>
              <a:off x="7339688" y="3171625"/>
              <a:ext cx="44450" cy="161925"/>
            </a:xfrm>
            <a:custGeom>
              <a:avLst/>
              <a:gdLst>
                <a:gd name="T0" fmla="*/ 0 w 28"/>
                <a:gd name="T1" fmla="*/ 0 h 102"/>
                <a:gd name="T2" fmla="*/ 28 w 28"/>
                <a:gd name="T3" fmla="*/ 102 h 102"/>
                <a:gd name="T4" fmla="*/ 28 w 28"/>
                <a:gd name="T5" fmla="*/ 102 h 102"/>
                <a:gd name="T6" fmla="*/ 0 w 28"/>
                <a:gd name="T7" fmla="*/ 0 h 102"/>
              </a:gdLst>
              <a:ahLst/>
              <a:cxnLst>
                <a:cxn ang="0">
                  <a:pos x="T0" y="T1"/>
                </a:cxn>
                <a:cxn ang="0">
                  <a:pos x="T2" y="T3"/>
                </a:cxn>
                <a:cxn ang="0">
                  <a:pos x="T4" y="T5"/>
                </a:cxn>
                <a:cxn ang="0">
                  <a:pos x="T6" y="T7"/>
                </a:cxn>
              </a:cxnLst>
              <a:rect l="0" t="0" r="r" b="b"/>
              <a:pathLst>
                <a:path w="28" h="102">
                  <a:moveTo>
                    <a:pt x="0" y="0"/>
                  </a:moveTo>
                  <a:lnTo>
                    <a:pt x="28" y="102"/>
                  </a:lnTo>
                  <a:lnTo>
                    <a:pt x="28" y="102"/>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5" name="Freeform 72"/>
            <p:cNvSpPr>
              <a:spLocks/>
            </p:cNvSpPr>
            <p:nvPr/>
          </p:nvSpPr>
          <p:spPr bwMode="auto">
            <a:xfrm>
              <a:off x="7144426" y="3070025"/>
              <a:ext cx="379413" cy="827088"/>
            </a:xfrm>
            <a:custGeom>
              <a:avLst/>
              <a:gdLst>
                <a:gd name="T0" fmla="*/ 44 w 101"/>
                <a:gd name="T1" fmla="*/ 0 h 220"/>
                <a:gd name="T2" fmla="*/ 0 w 101"/>
                <a:gd name="T3" fmla="*/ 13 h 220"/>
                <a:gd name="T4" fmla="*/ 2 w 101"/>
                <a:gd name="T5" fmla="*/ 18 h 220"/>
                <a:gd name="T6" fmla="*/ 56 w 101"/>
                <a:gd name="T7" fmla="*/ 204 h 220"/>
                <a:gd name="T8" fmla="*/ 56 w 101"/>
                <a:gd name="T9" fmla="*/ 204 h 220"/>
                <a:gd name="T10" fmla="*/ 60 w 101"/>
                <a:gd name="T11" fmla="*/ 211 h 220"/>
                <a:gd name="T12" fmla="*/ 60 w 101"/>
                <a:gd name="T13" fmla="*/ 211 h 220"/>
                <a:gd name="T14" fmla="*/ 60 w 101"/>
                <a:gd name="T15" fmla="*/ 211 h 220"/>
                <a:gd name="T16" fmla="*/ 76 w 101"/>
                <a:gd name="T17" fmla="*/ 220 h 220"/>
                <a:gd name="T18" fmla="*/ 78 w 101"/>
                <a:gd name="T19" fmla="*/ 220 h 220"/>
                <a:gd name="T20" fmla="*/ 78 w 101"/>
                <a:gd name="T21" fmla="*/ 220 h 220"/>
                <a:gd name="T22" fmla="*/ 84 w 101"/>
                <a:gd name="T23" fmla="*/ 219 h 220"/>
                <a:gd name="T24" fmla="*/ 99 w 101"/>
                <a:gd name="T25" fmla="*/ 205 h 220"/>
                <a:gd name="T26" fmla="*/ 100 w 101"/>
                <a:gd name="T27" fmla="*/ 191 h 220"/>
                <a:gd name="T28" fmla="*/ 64 w 101"/>
                <a:gd name="T29" fmla="*/ 70 h 220"/>
                <a:gd name="T30" fmla="*/ 52 w 101"/>
                <a:gd name="T31" fmla="*/ 27 h 220"/>
                <a:gd name="T32" fmla="*/ 44 w 101"/>
                <a:gd name="T33"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 h="220">
                  <a:moveTo>
                    <a:pt x="44" y="0"/>
                  </a:moveTo>
                  <a:cubicBezTo>
                    <a:pt x="0" y="13"/>
                    <a:pt x="0" y="13"/>
                    <a:pt x="0" y="13"/>
                  </a:cubicBezTo>
                  <a:cubicBezTo>
                    <a:pt x="2" y="18"/>
                    <a:pt x="2" y="18"/>
                    <a:pt x="2" y="18"/>
                  </a:cubicBezTo>
                  <a:cubicBezTo>
                    <a:pt x="56" y="204"/>
                    <a:pt x="56" y="204"/>
                    <a:pt x="56" y="204"/>
                  </a:cubicBezTo>
                  <a:cubicBezTo>
                    <a:pt x="56" y="204"/>
                    <a:pt x="56" y="204"/>
                    <a:pt x="56" y="204"/>
                  </a:cubicBezTo>
                  <a:cubicBezTo>
                    <a:pt x="57" y="206"/>
                    <a:pt x="58" y="209"/>
                    <a:pt x="60" y="211"/>
                  </a:cubicBezTo>
                  <a:cubicBezTo>
                    <a:pt x="60" y="211"/>
                    <a:pt x="60" y="211"/>
                    <a:pt x="60" y="211"/>
                  </a:cubicBezTo>
                  <a:cubicBezTo>
                    <a:pt x="60" y="211"/>
                    <a:pt x="60" y="211"/>
                    <a:pt x="60" y="211"/>
                  </a:cubicBezTo>
                  <a:cubicBezTo>
                    <a:pt x="64" y="216"/>
                    <a:pt x="70" y="219"/>
                    <a:pt x="76" y="220"/>
                  </a:cubicBezTo>
                  <a:cubicBezTo>
                    <a:pt x="76" y="220"/>
                    <a:pt x="77" y="220"/>
                    <a:pt x="78" y="220"/>
                  </a:cubicBezTo>
                  <a:cubicBezTo>
                    <a:pt x="78" y="220"/>
                    <a:pt x="78" y="220"/>
                    <a:pt x="78" y="220"/>
                  </a:cubicBezTo>
                  <a:cubicBezTo>
                    <a:pt x="80" y="220"/>
                    <a:pt x="82" y="219"/>
                    <a:pt x="84" y="219"/>
                  </a:cubicBezTo>
                  <a:cubicBezTo>
                    <a:pt x="91" y="217"/>
                    <a:pt x="97" y="212"/>
                    <a:pt x="99" y="205"/>
                  </a:cubicBezTo>
                  <a:cubicBezTo>
                    <a:pt x="101" y="201"/>
                    <a:pt x="101" y="196"/>
                    <a:pt x="100" y="191"/>
                  </a:cubicBezTo>
                  <a:cubicBezTo>
                    <a:pt x="64" y="70"/>
                    <a:pt x="64" y="70"/>
                    <a:pt x="64" y="70"/>
                  </a:cubicBezTo>
                  <a:cubicBezTo>
                    <a:pt x="52" y="27"/>
                    <a:pt x="52" y="27"/>
                    <a:pt x="52" y="27"/>
                  </a:cubicBezTo>
                  <a:cubicBezTo>
                    <a:pt x="44" y="0"/>
                    <a:pt x="44" y="0"/>
                    <a:pt x="44" y="0"/>
                  </a:cubicBezTo>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6" name="Freeform 73"/>
            <p:cNvSpPr>
              <a:spLocks/>
            </p:cNvSpPr>
            <p:nvPr/>
          </p:nvSpPr>
          <p:spPr bwMode="auto">
            <a:xfrm>
              <a:off x="7150776" y="3138287"/>
              <a:ext cx="203200" cy="698500"/>
            </a:xfrm>
            <a:custGeom>
              <a:avLst/>
              <a:gdLst>
                <a:gd name="T0" fmla="*/ 0 w 54"/>
                <a:gd name="T1" fmla="*/ 0 h 186"/>
                <a:gd name="T2" fmla="*/ 23 w 54"/>
                <a:gd name="T3" fmla="*/ 78 h 186"/>
                <a:gd name="T4" fmla="*/ 42 w 54"/>
                <a:gd name="T5" fmla="*/ 142 h 186"/>
                <a:gd name="T6" fmla="*/ 54 w 54"/>
                <a:gd name="T7" fmla="*/ 186 h 186"/>
                <a:gd name="T8" fmla="*/ 54 w 54"/>
                <a:gd name="T9" fmla="*/ 186 h 186"/>
                <a:gd name="T10" fmla="*/ 54 w 54"/>
                <a:gd name="T11" fmla="*/ 186 h 186"/>
                <a:gd name="T12" fmla="*/ 0 w 54"/>
                <a:gd name="T13" fmla="*/ 0 h 186"/>
              </a:gdLst>
              <a:ahLst/>
              <a:cxnLst>
                <a:cxn ang="0">
                  <a:pos x="T0" y="T1"/>
                </a:cxn>
                <a:cxn ang="0">
                  <a:pos x="T2" y="T3"/>
                </a:cxn>
                <a:cxn ang="0">
                  <a:pos x="T4" y="T5"/>
                </a:cxn>
                <a:cxn ang="0">
                  <a:pos x="T6" y="T7"/>
                </a:cxn>
                <a:cxn ang="0">
                  <a:pos x="T8" y="T9"/>
                </a:cxn>
                <a:cxn ang="0">
                  <a:pos x="T10" y="T11"/>
                </a:cxn>
                <a:cxn ang="0">
                  <a:pos x="T12" y="T13"/>
                </a:cxn>
              </a:cxnLst>
              <a:rect l="0" t="0" r="r" b="b"/>
              <a:pathLst>
                <a:path w="54" h="186">
                  <a:moveTo>
                    <a:pt x="0" y="0"/>
                  </a:moveTo>
                  <a:cubicBezTo>
                    <a:pt x="23" y="78"/>
                    <a:pt x="23" y="78"/>
                    <a:pt x="23" y="78"/>
                  </a:cubicBezTo>
                  <a:cubicBezTo>
                    <a:pt x="42" y="142"/>
                    <a:pt x="42" y="142"/>
                    <a:pt x="42" y="142"/>
                  </a:cubicBezTo>
                  <a:cubicBezTo>
                    <a:pt x="54" y="186"/>
                    <a:pt x="54" y="186"/>
                    <a:pt x="54" y="186"/>
                  </a:cubicBezTo>
                  <a:cubicBezTo>
                    <a:pt x="54" y="186"/>
                    <a:pt x="54" y="186"/>
                    <a:pt x="54" y="186"/>
                  </a:cubicBezTo>
                  <a:cubicBezTo>
                    <a:pt x="54" y="186"/>
                    <a:pt x="54" y="186"/>
                    <a:pt x="54" y="186"/>
                  </a:cubicBezTo>
                  <a:cubicBezTo>
                    <a:pt x="0" y="0"/>
                    <a:pt x="0" y="0"/>
                    <a:pt x="0" y="0"/>
                  </a:cubicBezTo>
                </a:path>
              </a:pathLst>
            </a:custGeom>
            <a:solidFill>
              <a:srgbClr val="ECA53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7" name="Freeform 74"/>
            <p:cNvSpPr>
              <a:spLocks/>
            </p:cNvSpPr>
            <p:nvPr/>
          </p:nvSpPr>
          <p:spPr bwMode="auto">
            <a:xfrm>
              <a:off x="6149063" y="3408162"/>
              <a:ext cx="30163" cy="109538"/>
            </a:xfrm>
            <a:custGeom>
              <a:avLst/>
              <a:gdLst>
                <a:gd name="T0" fmla="*/ 0 w 19"/>
                <a:gd name="T1" fmla="*/ 0 h 69"/>
                <a:gd name="T2" fmla="*/ 0 w 19"/>
                <a:gd name="T3" fmla="*/ 0 h 69"/>
                <a:gd name="T4" fmla="*/ 19 w 19"/>
                <a:gd name="T5" fmla="*/ 69 h 69"/>
                <a:gd name="T6" fmla="*/ 0 w 19"/>
                <a:gd name="T7" fmla="*/ 0 h 69"/>
                <a:gd name="T8" fmla="*/ 0 w 19"/>
                <a:gd name="T9" fmla="*/ 0 h 69"/>
              </a:gdLst>
              <a:ahLst/>
              <a:cxnLst>
                <a:cxn ang="0">
                  <a:pos x="T0" y="T1"/>
                </a:cxn>
                <a:cxn ang="0">
                  <a:pos x="T2" y="T3"/>
                </a:cxn>
                <a:cxn ang="0">
                  <a:pos x="T4" y="T5"/>
                </a:cxn>
                <a:cxn ang="0">
                  <a:pos x="T6" y="T7"/>
                </a:cxn>
                <a:cxn ang="0">
                  <a:pos x="T8" y="T9"/>
                </a:cxn>
              </a:cxnLst>
              <a:rect l="0" t="0" r="r" b="b"/>
              <a:pathLst>
                <a:path w="19" h="69">
                  <a:moveTo>
                    <a:pt x="0" y="0"/>
                  </a:moveTo>
                  <a:lnTo>
                    <a:pt x="0" y="0"/>
                  </a:lnTo>
                  <a:lnTo>
                    <a:pt x="19" y="69"/>
                  </a:lnTo>
                  <a:lnTo>
                    <a:pt x="0" y="0"/>
                  </a:lnTo>
                  <a:lnTo>
                    <a:pt x="0" y="0"/>
                  </a:lnTo>
                  <a:close/>
                </a:path>
              </a:pathLst>
            </a:custGeom>
            <a:solidFill>
              <a:srgbClr val="F7631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8" name="Freeform 75"/>
            <p:cNvSpPr>
              <a:spLocks/>
            </p:cNvSpPr>
            <p:nvPr/>
          </p:nvSpPr>
          <p:spPr bwMode="auto">
            <a:xfrm>
              <a:off x="6149063" y="3408162"/>
              <a:ext cx="30163" cy="109538"/>
            </a:xfrm>
            <a:custGeom>
              <a:avLst/>
              <a:gdLst>
                <a:gd name="T0" fmla="*/ 0 w 19"/>
                <a:gd name="T1" fmla="*/ 0 h 69"/>
                <a:gd name="T2" fmla="*/ 0 w 19"/>
                <a:gd name="T3" fmla="*/ 0 h 69"/>
                <a:gd name="T4" fmla="*/ 19 w 19"/>
                <a:gd name="T5" fmla="*/ 69 h 69"/>
                <a:gd name="T6" fmla="*/ 0 w 19"/>
                <a:gd name="T7" fmla="*/ 0 h 69"/>
                <a:gd name="T8" fmla="*/ 0 w 19"/>
                <a:gd name="T9" fmla="*/ 0 h 69"/>
              </a:gdLst>
              <a:ahLst/>
              <a:cxnLst>
                <a:cxn ang="0">
                  <a:pos x="T0" y="T1"/>
                </a:cxn>
                <a:cxn ang="0">
                  <a:pos x="T2" y="T3"/>
                </a:cxn>
                <a:cxn ang="0">
                  <a:pos x="T4" y="T5"/>
                </a:cxn>
                <a:cxn ang="0">
                  <a:pos x="T6" y="T7"/>
                </a:cxn>
                <a:cxn ang="0">
                  <a:pos x="T8" y="T9"/>
                </a:cxn>
              </a:cxnLst>
              <a:rect l="0" t="0" r="r" b="b"/>
              <a:pathLst>
                <a:path w="19" h="69">
                  <a:moveTo>
                    <a:pt x="0" y="0"/>
                  </a:moveTo>
                  <a:lnTo>
                    <a:pt x="0" y="0"/>
                  </a:lnTo>
                  <a:lnTo>
                    <a:pt x="19" y="69"/>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9" name="Freeform 76"/>
            <p:cNvSpPr>
              <a:spLocks noEditPoints="1"/>
            </p:cNvSpPr>
            <p:nvPr/>
          </p:nvSpPr>
          <p:spPr bwMode="auto">
            <a:xfrm>
              <a:off x="5742663" y="3762175"/>
              <a:ext cx="7938" cy="30163"/>
            </a:xfrm>
            <a:custGeom>
              <a:avLst/>
              <a:gdLst>
                <a:gd name="T0" fmla="*/ 2 w 2"/>
                <a:gd name="T1" fmla="*/ 8 h 8"/>
                <a:gd name="T2" fmla="*/ 2 w 2"/>
                <a:gd name="T3" fmla="*/ 8 h 8"/>
                <a:gd name="T4" fmla="*/ 2 w 2"/>
                <a:gd name="T5" fmla="*/ 8 h 8"/>
                <a:gd name="T6" fmla="*/ 0 w 2"/>
                <a:gd name="T7" fmla="*/ 0 h 8"/>
                <a:gd name="T8" fmla="*/ 0 w 2"/>
                <a:gd name="T9" fmla="*/ 0 h 8"/>
                <a:gd name="T10" fmla="*/ 0 w 2"/>
                <a:gd name="T11" fmla="*/ 0 h 8"/>
                <a:gd name="T12" fmla="*/ 2 w 2"/>
                <a:gd name="T13" fmla="*/ 8 h 8"/>
                <a:gd name="T14" fmla="*/ 0 w 2"/>
                <a:gd name="T15" fmla="*/ 0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8">
                  <a:moveTo>
                    <a:pt x="2" y="8"/>
                  </a:moveTo>
                  <a:cubicBezTo>
                    <a:pt x="2" y="8"/>
                    <a:pt x="2" y="8"/>
                    <a:pt x="2" y="8"/>
                  </a:cubicBezTo>
                  <a:cubicBezTo>
                    <a:pt x="2" y="8"/>
                    <a:pt x="2" y="8"/>
                    <a:pt x="2" y="8"/>
                  </a:cubicBezTo>
                  <a:moveTo>
                    <a:pt x="0" y="0"/>
                  </a:moveTo>
                  <a:cubicBezTo>
                    <a:pt x="0" y="0"/>
                    <a:pt x="0" y="0"/>
                    <a:pt x="0" y="0"/>
                  </a:cubicBezTo>
                  <a:cubicBezTo>
                    <a:pt x="0" y="0"/>
                    <a:pt x="0" y="0"/>
                    <a:pt x="0" y="0"/>
                  </a:cubicBezTo>
                  <a:cubicBezTo>
                    <a:pt x="2" y="8"/>
                    <a:pt x="2" y="8"/>
                    <a:pt x="2" y="8"/>
                  </a:cubicBezTo>
                  <a:cubicBezTo>
                    <a:pt x="0" y="0"/>
                    <a:pt x="0" y="0"/>
                    <a:pt x="0" y="0"/>
                  </a:cubicBezTo>
                </a:path>
              </a:pathLst>
            </a:custGeom>
            <a:solidFill>
              <a:srgbClr val="FAAF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0" name="Freeform 77"/>
            <p:cNvSpPr>
              <a:spLocks/>
            </p:cNvSpPr>
            <p:nvPr/>
          </p:nvSpPr>
          <p:spPr bwMode="auto">
            <a:xfrm>
              <a:off x="5687101" y="3408162"/>
              <a:ext cx="544513" cy="452438"/>
            </a:xfrm>
            <a:custGeom>
              <a:avLst/>
              <a:gdLst>
                <a:gd name="T0" fmla="*/ 123 w 145"/>
                <a:gd name="T1" fmla="*/ 0 h 120"/>
                <a:gd name="T2" fmla="*/ 73 w 145"/>
                <a:gd name="T3" fmla="*/ 15 h 120"/>
                <a:gd name="T4" fmla="*/ 66 w 145"/>
                <a:gd name="T5" fmla="*/ 26 h 120"/>
                <a:gd name="T6" fmla="*/ 0 w 145"/>
                <a:gd name="T7" fmla="*/ 45 h 120"/>
                <a:gd name="T8" fmla="*/ 13 w 145"/>
                <a:gd name="T9" fmla="*/ 87 h 120"/>
                <a:gd name="T10" fmla="*/ 78 w 145"/>
                <a:gd name="T11" fmla="*/ 68 h 120"/>
                <a:gd name="T12" fmla="*/ 84 w 145"/>
                <a:gd name="T13" fmla="*/ 64 h 120"/>
                <a:gd name="T14" fmla="*/ 85 w 145"/>
                <a:gd name="T15" fmla="*/ 60 h 120"/>
                <a:gd name="T16" fmla="*/ 87 w 145"/>
                <a:gd name="T17" fmla="*/ 63 h 120"/>
                <a:gd name="T18" fmla="*/ 86 w 145"/>
                <a:gd name="T19" fmla="*/ 71 h 120"/>
                <a:gd name="T20" fmla="*/ 80 w 145"/>
                <a:gd name="T21" fmla="*/ 75 h 120"/>
                <a:gd name="T22" fmla="*/ 30 w 145"/>
                <a:gd name="T23" fmla="*/ 90 h 120"/>
                <a:gd name="T24" fmla="*/ 15 w 145"/>
                <a:gd name="T25" fmla="*/ 94 h 120"/>
                <a:gd name="T26" fmla="*/ 17 w 145"/>
                <a:gd name="T27" fmla="*/ 102 h 120"/>
                <a:gd name="T28" fmla="*/ 17 w 145"/>
                <a:gd name="T29" fmla="*/ 102 h 120"/>
                <a:gd name="T30" fmla="*/ 17 w 145"/>
                <a:gd name="T31" fmla="*/ 102 h 120"/>
                <a:gd name="T32" fmla="*/ 18 w 145"/>
                <a:gd name="T33" fmla="*/ 104 h 120"/>
                <a:gd name="T34" fmla="*/ 41 w 145"/>
                <a:gd name="T35" fmla="*/ 120 h 120"/>
                <a:gd name="T36" fmla="*/ 43 w 145"/>
                <a:gd name="T37" fmla="*/ 120 h 120"/>
                <a:gd name="T38" fmla="*/ 130 w 145"/>
                <a:gd name="T39" fmla="*/ 95 h 120"/>
                <a:gd name="T40" fmla="*/ 142 w 145"/>
                <a:gd name="T41" fmla="*/ 65 h 120"/>
                <a:gd name="T42" fmla="*/ 142 w 145"/>
                <a:gd name="T43" fmla="*/ 65 h 120"/>
                <a:gd name="T44" fmla="*/ 131 w 145"/>
                <a:gd name="T45" fmla="*/ 29 h 120"/>
                <a:gd name="T46" fmla="*/ 123 w 145"/>
                <a:gd name="T4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5" h="120">
                  <a:moveTo>
                    <a:pt x="123" y="0"/>
                  </a:moveTo>
                  <a:cubicBezTo>
                    <a:pt x="73" y="15"/>
                    <a:pt x="73" y="15"/>
                    <a:pt x="73" y="15"/>
                  </a:cubicBezTo>
                  <a:cubicBezTo>
                    <a:pt x="74" y="20"/>
                    <a:pt x="71" y="25"/>
                    <a:pt x="66" y="26"/>
                  </a:cubicBezTo>
                  <a:cubicBezTo>
                    <a:pt x="0" y="45"/>
                    <a:pt x="0" y="45"/>
                    <a:pt x="0" y="45"/>
                  </a:cubicBezTo>
                  <a:cubicBezTo>
                    <a:pt x="13" y="87"/>
                    <a:pt x="13" y="87"/>
                    <a:pt x="13" y="87"/>
                  </a:cubicBezTo>
                  <a:cubicBezTo>
                    <a:pt x="78" y="68"/>
                    <a:pt x="78" y="68"/>
                    <a:pt x="78" y="68"/>
                  </a:cubicBezTo>
                  <a:cubicBezTo>
                    <a:pt x="81" y="67"/>
                    <a:pt x="82" y="66"/>
                    <a:pt x="84" y="64"/>
                  </a:cubicBezTo>
                  <a:cubicBezTo>
                    <a:pt x="85" y="63"/>
                    <a:pt x="85" y="61"/>
                    <a:pt x="85" y="60"/>
                  </a:cubicBezTo>
                  <a:cubicBezTo>
                    <a:pt x="86" y="61"/>
                    <a:pt x="87" y="62"/>
                    <a:pt x="87" y="63"/>
                  </a:cubicBezTo>
                  <a:cubicBezTo>
                    <a:pt x="88" y="66"/>
                    <a:pt x="87" y="69"/>
                    <a:pt x="86" y="71"/>
                  </a:cubicBezTo>
                  <a:cubicBezTo>
                    <a:pt x="85" y="73"/>
                    <a:pt x="83" y="74"/>
                    <a:pt x="80" y="75"/>
                  </a:cubicBezTo>
                  <a:cubicBezTo>
                    <a:pt x="30" y="90"/>
                    <a:pt x="30" y="90"/>
                    <a:pt x="30" y="90"/>
                  </a:cubicBezTo>
                  <a:cubicBezTo>
                    <a:pt x="15" y="94"/>
                    <a:pt x="15" y="94"/>
                    <a:pt x="15" y="94"/>
                  </a:cubicBezTo>
                  <a:cubicBezTo>
                    <a:pt x="17" y="102"/>
                    <a:pt x="17" y="102"/>
                    <a:pt x="17" y="102"/>
                  </a:cubicBezTo>
                  <a:cubicBezTo>
                    <a:pt x="17" y="102"/>
                    <a:pt x="17" y="102"/>
                    <a:pt x="17" y="102"/>
                  </a:cubicBezTo>
                  <a:cubicBezTo>
                    <a:pt x="17" y="102"/>
                    <a:pt x="17" y="102"/>
                    <a:pt x="17" y="102"/>
                  </a:cubicBezTo>
                  <a:cubicBezTo>
                    <a:pt x="17" y="103"/>
                    <a:pt x="17" y="103"/>
                    <a:pt x="18" y="104"/>
                  </a:cubicBezTo>
                  <a:cubicBezTo>
                    <a:pt x="21" y="114"/>
                    <a:pt x="31" y="120"/>
                    <a:pt x="41" y="120"/>
                  </a:cubicBezTo>
                  <a:cubicBezTo>
                    <a:pt x="42" y="120"/>
                    <a:pt x="42" y="120"/>
                    <a:pt x="43" y="120"/>
                  </a:cubicBezTo>
                  <a:cubicBezTo>
                    <a:pt x="130" y="95"/>
                    <a:pt x="130" y="95"/>
                    <a:pt x="130" y="95"/>
                  </a:cubicBezTo>
                  <a:cubicBezTo>
                    <a:pt x="140" y="89"/>
                    <a:pt x="145" y="77"/>
                    <a:pt x="142" y="65"/>
                  </a:cubicBezTo>
                  <a:cubicBezTo>
                    <a:pt x="142" y="65"/>
                    <a:pt x="142" y="65"/>
                    <a:pt x="142" y="65"/>
                  </a:cubicBezTo>
                  <a:cubicBezTo>
                    <a:pt x="131" y="29"/>
                    <a:pt x="131" y="29"/>
                    <a:pt x="131" y="29"/>
                  </a:cubicBezTo>
                  <a:cubicBezTo>
                    <a:pt x="123" y="0"/>
                    <a:pt x="123" y="0"/>
                    <a:pt x="123" y="0"/>
                  </a:cubicBezTo>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1" name="Rectangle 78"/>
            <p:cNvSpPr>
              <a:spLocks noChangeArrowheads="1"/>
            </p:cNvSpPr>
            <p:nvPr/>
          </p:nvSpPr>
          <p:spPr bwMode="auto">
            <a:xfrm>
              <a:off x="6149063" y="3408162"/>
              <a:ext cx="1588" cy="1588"/>
            </a:xfrm>
            <a:prstGeom prst="rect">
              <a:avLst/>
            </a:prstGeom>
            <a:solidFill>
              <a:srgbClr val="ECA538"/>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2" name="Rectangle 79"/>
            <p:cNvSpPr>
              <a:spLocks noChangeArrowheads="1"/>
            </p:cNvSpPr>
            <p:nvPr/>
          </p:nvSpPr>
          <p:spPr bwMode="auto">
            <a:xfrm>
              <a:off x="6149063" y="3408162"/>
              <a:ext cx="1588" cy="15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3" name="Freeform 80"/>
            <p:cNvSpPr>
              <a:spLocks noEditPoints="1"/>
            </p:cNvSpPr>
            <p:nvPr/>
          </p:nvSpPr>
          <p:spPr bwMode="auto">
            <a:xfrm>
              <a:off x="5734726" y="3649462"/>
              <a:ext cx="274638" cy="96838"/>
            </a:xfrm>
            <a:custGeom>
              <a:avLst/>
              <a:gdLst>
                <a:gd name="T0" fmla="*/ 73 w 73"/>
                <a:gd name="T1" fmla="*/ 7 h 26"/>
                <a:gd name="T2" fmla="*/ 67 w 73"/>
                <a:gd name="T3" fmla="*/ 11 h 26"/>
                <a:gd name="T4" fmla="*/ 17 w 73"/>
                <a:gd name="T5" fmla="*/ 26 h 26"/>
                <a:gd name="T6" fmla="*/ 67 w 73"/>
                <a:gd name="T7" fmla="*/ 11 h 26"/>
                <a:gd name="T8" fmla="*/ 73 w 73"/>
                <a:gd name="T9" fmla="*/ 7 h 26"/>
                <a:gd name="T10" fmla="*/ 71 w 73"/>
                <a:gd name="T11" fmla="*/ 0 h 26"/>
                <a:gd name="T12" fmla="*/ 65 w 73"/>
                <a:gd name="T13" fmla="*/ 4 h 26"/>
                <a:gd name="T14" fmla="*/ 0 w 73"/>
                <a:gd name="T15" fmla="*/ 23 h 26"/>
                <a:gd name="T16" fmla="*/ 0 w 73"/>
                <a:gd name="T17" fmla="*/ 23 h 26"/>
                <a:gd name="T18" fmla="*/ 65 w 73"/>
                <a:gd name="T19" fmla="*/ 4 h 26"/>
                <a:gd name="T20" fmla="*/ 71 w 7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26">
                  <a:moveTo>
                    <a:pt x="73" y="7"/>
                  </a:moveTo>
                  <a:cubicBezTo>
                    <a:pt x="72" y="9"/>
                    <a:pt x="70" y="10"/>
                    <a:pt x="67" y="11"/>
                  </a:cubicBezTo>
                  <a:cubicBezTo>
                    <a:pt x="17" y="26"/>
                    <a:pt x="17" y="26"/>
                    <a:pt x="17" y="26"/>
                  </a:cubicBezTo>
                  <a:cubicBezTo>
                    <a:pt x="67" y="11"/>
                    <a:pt x="67" y="11"/>
                    <a:pt x="67" y="11"/>
                  </a:cubicBezTo>
                  <a:cubicBezTo>
                    <a:pt x="70" y="10"/>
                    <a:pt x="72" y="9"/>
                    <a:pt x="73" y="7"/>
                  </a:cubicBezTo>
                  <a:moveTo>
                    <a:pt x="71" y="0"/>
                  </a:moveTo>
                  <a:cubicBezTo>
                    <a:pt x="69" y="2"/>
                    <a:pt x="68" y="3"/>
                    <a:pt x="65" y="4"/>
                  </a:cubicBezTo>
                  <a:cubicBezTo>
                    <a:pt x="0" y="23"/>
                    <a:pt x="0" y="23"/>
                    <a:pt x="0" y="23"/>
                  </a:cubicBezTo>
                  <a:cubicBezTo>
                    <a:pt x="0" y="23"/>
                    <a:pt x="0" y="23"/>
                    <a:pt x="0" y="23"/>
                  </a:cubicBezTo>
                  <a:cubicBezTo>
                    <a:pt x="65" y="4"/>
                    <a:pt x="65" y="4"/>
                    <a:pt x="65" y="4"/>
                  </a:cubicBezTo>
                  <a:cubicBezTo>
                    <a:pt x="68" y="3"/>
                    <a:pt x="69" y="2"/>
                    <a:pt x="71" y="0"/>
                  </a:cubicBezTo>
                </a:path>
              </a:pathLst>
            </a:custGeom>
            <a:solidFill>
              <a:srgbClr val="B90E0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4" name="Freeform 87"/>
            <p:cNvSpPr>
              <a:spLocks/>
            </p:cNvSpPr>
            <p:nvPr/>
          </p:nvSpPr>
          <p:spPr bwMode="auto">
            <a:xfrm>
              <a:off x="6149063" y="3408162"/>
              <a:ext cx="1204913" cy="428625"/>
            </a:xfrm>
            <a:custGeom>
              <a:avLst/>
              <a:gdLst>
                <a:gd name="T0" fmla="*/ 0 w 321"/>
                <a:gd name="T1" fmla="*/ 0 h 114"/>
                <a:gd name="T2" fmla="*/ 0 w 321"/>
                <a:gd name="T3" fmla="*/ 0 h 114"/>
                <a:gd name="T4" fmla="*/ 8 w 321"/>
                <a:gd name="T5" fmla="*/ 29 h 114"/>
                <a:gd name="T6" fmla="*/ 19 w 321"/>
                <a:gd name="T7" fmla="*/ 65 h 114"/>
                <a:gd name="T8" fmla="*/ 19 w 321"/>
                <a:gd name="T9" fmla="*/ 65 h 114"/>
                <a:gd name="T10" fmla="*/ 96 w 321"/>
                <a:gd name="T11" fmla="*/ 60 h 114"/>
                <a:gd name="T12" fmla="*/ 321 w 321"/>
                <a:gd name="T13" fmla="*/ 114 h 114"/>
                <a:gd name="T14" fmla="*/ 321 w 321"/>
                <a:gd name="T15" fmla="*/ 114 h 114"/>
                <a:gd name="T16" fmla="*/ 96 w 321"/>
                <a:gd name="T17" fmla="*/ 60 h 114"/>
                <a:gd name="T18" fmla="*/ 19 w 321"/>
                <a:gd name="T19" fmla="*/ 65 h 114"/>
                <a:gd name="T20" fmla="*/ 0 w 321"/>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1" h="114">
                  <a:moveTo>
                    <a:pt x="0" y="0"/>
                  </a:moveTo>
                  <a:cubicBezTo>
                    <a:pt x="0" y="0"/>
                    <a:pt x="0" y="0"/>
                    <a:pt x="0" y="0"/>
                  </a:cubicBezTo>
                  <a:cubicBezTo>
                    <a:pt x="8" y="29"/>
                    <a:pt x="8" y="29"/>
                    <a:pt x="8" y="29"/>
                  </a:cubicBezTo>
                  <a:cubicBezTo>
                    <a:pt x="19" y="65"/>
                    <a:pt x="19" y="65"/>
                    <a:pt x="19" y="65"/>
                  </a:cubicBezTo>
                  <a:cubicBezTo>
                    <a:pt x="19" y="65"/>
                    <a:pt x="19" y="65"/>
                    <a:pt x="19" y="65"/>
                  </a:cubicBezTo>
                  <a:cubicBezTo>
                    <a:pt x="19" y="65"/>
                    <a:pt x="49" y="60"/>
                    <a:pt x="96" y="60"/>
                  </a:cubicBezTo>
                  <a:cubicBezTo>
                    <a:pt x="155" y="60"/>
                    <a:pt x="240" y="69"/>
                    <a:pt x="321" y="114"/>
                  </a:cubicBezTo>
                  <a:cubicBezTo>
                    <a:pt x="321" y="114"/>
                    <a:pt x="321" y="114"/>
                    <a:pt x="321" y="114"/>
                  </a:cubicBezTo>
                  <a:cubicBezTo>
                    <a:pt x="240" y="69"/>
                    <a:pt x="155" y="60"/>
                    <a:pt x="96" y="60"/>
                  </a:cubicBezTo>
                  <a:cubicBezTo>
                    <a:pt x="49" y="60"/>
                    <a:pt x="19" y="65"/>
                    <a:pt x="19" y="65"/>
                  </a:cubicBezTo>
                  <a:cubicBezTo>
                    <a:pt x="0" y="0"/>
                    <a:pt x="0" y="0"/>
                    <a:pt x="0" y="0"/>
                  </a:cubicBezTo>
                </a:path>
              </a:pathLst>
            </a:custGeom>
            <a:solidFill>
              <a:srgbClr val="EE885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5" name="Freeform 88"/>
            <p:cNvSpPr>
              <a:spLocks/>
            </p:cNvSpPr>
            <p:nvPr/>
          </p:nvSpPr>
          <p:spPr bwMode="auto">
            <a:xfrm>
              <a:off x="6179226" y="3517700"/>
              <a:ext cx="41275" cy="134938"/>
            </a:xfrm>
            <a:custGeom>
              <a:avLst/>
              <a:gdLst>
                <a:gd name="T0" fmla="*/ 0 w 11"/>
                <a:gd name="T1" fmla="*/ 0 h 36"/>
                <a:gd name="T2" fmla="*/ 11 w 11"/>
                <a:gd name="T3" fmla="*/ 36 h 36"/>
                <a:gd name="T4" fmla="*/ 11 w 11"/>
                <a:gd name="T5" fmla="*/ 36 h 36"/>
                <a:gd name="T6" fmla="*/ 11 w 11"/>
                <a:gd name="T7" fmla="*/ 36 h 36"/>
                <a:gd name="T8" fmla="*/ 11 w 11"/>
                <a:gd name="T9" fmla="*/ 36 h 36"/>
                <a:gd name="T10" fmla="*/ 0 w 11"/>
                <a:gd name="T11" fmla="*/ 0 h 36"/>
              </a:gdLst>
              <a:ahLst/>
              <a:cxnLst>
                <a:cxn ang="0">
                  <a:pos x="T0" y="T1"/>
                </a:cxn>
                <a:cxn ang="0">
                  <a:pos x="T2" y="T3"/>
                </a:cxn>
                <a:cxn ang="0">
                  <a:pos x="T4" y="T5"/>
                </a:cxn>
                <a:cxn ang="0">
                  <a:pos x="T6" y="T7"/>
                </a:cxn>
                <a:cxn ang="0">
                  <a:pos x="T8" y="T9"/>
                </a:cxn>
                <a:cxn ang="0">
                  <a:pos x="T10" y="T11"/>
                </a:cxn>
              </a:cxnLst>
              <a:rect l="0" t="0" r="r" b="b"/>
              <a:pathLst>
                <a:path w="11" h="36">
                  <a:moveTo>
                    <a:pt x="0" y="0"/>
                  </a:moveTo>
                  <a:cubicBezTo>
                    <a:pt x="11" y="36"/>
                    <a:pt x="11" y="36"/>
                    <a:pt x="11" y="36"/>
                  </a:cubicBezTo>
                  <a:cubicBezTo>
                    <a:pt x="11" y="36"/>
                    <a:pt x="11" y="36"/>
                    <a:pt x="11" y="36"/>
                  </a:cubicBezTo>
                  <a:cubicBezTo>
                    <a:pt x="11" y="36"/>
                    <a:pt x="11" y="36"/>
                    <a:pt x="11" y="36"/>
                  </a:cubicBezTo>
                  <a:cubicBezTo>
                    <a:pt x="11" y="36"/>
                    <a:pt x="11" y="36"/>
                    <a:pt x="11" y="36"/>
                  </a:cubicBezTo>
                  <a:cubicBezTo>
                    <a:pt x="0" y="0"/>
                    <a:pt x="0" y="0"/>
                    <a:pt x="0" y="0"/>
                  </a:cubicBezTo>
                </a:path>
              </a:pathLst>
            </a:custGeom>
            <a:solidFill>
              <a:srgbClr val="ED7A4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6" name="Freeform 89"/>
            <p:cNvSpPr>
              <a:spLocks/>
            </p:cNvSpPr>
            <p:nvPr/>
          </p:nvSpPr>
          <p:spPr bwMode="auto">
            <a:xfrm>
              <a:off x="6149063" y="3119237"/>
              <a:ext cx="1204913" cy="717550"/>
            </a:xfrm>
            <a:custGeom>
              <a:avLst/>
              <a:gdLst>
                <a:gd name="T0" fmla="*/ 265 w 321"/>
                <a:gd name="T1" fmla="*/ 0 h 191"/>
                <a:gd name="T2" fmla="*/ 241 w 321"/>
                <a:gd name="T3" fmla="*/ 7 h 191"/>
                <a:gd name="T4" fmla="*/ 0 w 321"/>
                <a:gd name="T5" fmla="*/ 77 h 191"/>
                <a:gd name="T6" fmla="*/ 19 w 321"/>
                <a:gd name="T7" fmla="*/ 142 h 191"/>
                <a:gd name="T8" fmla="*/ 96 w 321"/>
                <a:gd name="T9" fmla="*/ 137 h 191"/>
                <a:gd name="T10" fmla="*/ 321 w 321"/>
                <a:gd name="T11" fmla="*/ 191 h 191"/>
                <a:gd name="T12" fmla="*/ 321 w 321"/>
                <a:gd name="T13" fmla="*/ 191 h 191"/>
                <a:gd name="T14" fmla="*/ 309 w 321"/>
                <a:gd name="T15" fmla="*/ 147 h 191"/>
                <a:gd name="T16" fmla="*/ 290 w 321"/>
                <a:gd name="T17" fmla="*/ 83 h 191"/>
                <a:gd name="T18" fmla="*/ 267 w 321"/>
                <a:gd name="T19" fmla="*/ 5 h 191"/>
                <a:gd name="T20" fmla="*/ 265 w 321"/>
                <a:gd name="T21"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1" h="191">
                  <a:moveTo>
                    <a:pt x="265" y="0"/>
                  </a:moveTo>
                  <a:cubicBezTo>
                    <a:pt x="241" y="7"/>
                    <a:pt x="241" y="7"/>
                    <a:pt x="241" y="7"/>
                  </a:cubicBezTo>
                  <a:cubicBezTo>
                    <a:pt x="0" y="77"/>
                    <a:pt x="0" y="77"/>
                    <a:pt x="0" y="77"/>
                  </a:cubicBezTo>
                  <a:cubicBezTo>
                    <a:pt x="19" y="142"/>
                    <a:pt x="19" y="142"/>
                    <a:pt x="19" y="142"/>
                  </a:cubicBezTo>
                  <a:cubicBezTo>
                    <a:pt x="19" y="142"/>
                    <a:pt x="49" y="137"/>
                    <a:pt x="96" y="137"/>
                  </a:cubicBezTo>
                  <a:cubicBezTo>
                    <a:pt x="155" y="137"/>
                    <a:pt x="240" y="146"/>
                    <a:pt x="321" y="191"/>
                  </a:cubicBezTo>
                  <a:cubicBezTo>
                    <a:pt x="321" y="191"/>
                    <a:pt x="321" y="191"/>
                    <a:pt x="321" y="191"/>
                  </a:cubicBezTo>
                  <a:cubicBezTo>
                    <a:pt x="309" y="147"/>
                    <a:pt x="309" y="147"/>
                    <a:pt x="309" y="147"/>
                  </a:cubicBezTo>
                  <a:cubicBezTo>
                    <a:pt x="290" y="83"/>
                    <a:pt x="290" y="83"/>
                    <a:pt x="290" y="83"/>
                  </a:cubicBezTo>
                  <a:cubicBezTo>
                    <a:pt x="267" y="5"/>
                    <a:pt x="267" y="5"/>
                    <a:pt x="267" y="5"/>
                  </a:cubicBezTo>
                  <a:cubicBezTo>
                    <a:pt x="265" y="0"/>
                    <a:pt x="265" y="0"/>
                    <a:pt x="265" y="0"/>
                  </a:cubicBezTo>
                </a:path>
              </a:pathLst>
            </a:custGeom>
            <a:solidFill>
              <a:schemeClr val="tx1">
                <a:lumMod val="7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7" name="Freeform 90"/>
            <p:cNvSpPr>
              <a:spLocks/>
            </p:cNvSpPr>
            <p:nvPr/>
          </p:nvSpPr>
          <p:spPr bwMode="auto">
            <a:xfrm>
              <a:off x="7692113" y="2408037"/>
              <a:ext cx="436563" cy="1008063"/>
            </a:xfrm>
            <a:custGeom>
              <a:avLst/>
              <a:gdLst>
                <a:gd name="T0" fmla="*/ 0 w 116"/>
                <a:gd name="T1" fmla="*/ 0 h 268"/>
                <a:gd name="T2" fmla="*/ 12 w 116"/>
                <a:gd name="T3" fmla="*/ 6 h 268"/>
                <a:gd name="T4" fmla="*/ 18 w 116"/>
                <a:gd name="T5" fmla="*/ 9 h 268"/>
                <a:gd name="T6" fmla="*/ 26 w 116"/>
                <a:gd name="T7" fmla="*/ 13 h 268"/>
                <a:gd name="T8" fmla="*/ 34 w 116"/>
                <a:gd name="T9" fmla="*/ 18 h 268"/>
                <a:gd name="T10" fmla="*/ 43 w 116"/>
                <a:gd name="T11" fmla="*/ 24 h 268"/>
                <a:gd name="T12" fmla="*/ 52 w 116"/>
                <a:gd name="T13" fmla="*/ 32 h 268"/>
                <a:gd name="T14" fmla="*/ 61 w 116"/>
                <a:gd name="T15" fmla="*/ 40 h 268"/>
                <a:gd name="T16" fmla="*/ 66 w 116"/>
                <a:gd name="T17" fmla="*/ 45 h 268"/>
                <a:gd name="T18" fmla="*/ 70 w 116"/>
                <a:gd name="T19" fmla="*/ 50 h 268"/>
                <a:gd name="T20" fmla="*/ 79 w 116"/>
                <a:gd name="T21" fmla="*/ 61 h 268"/>
                <a:gd name="T22" fmla="*/ 94 w 116"/>
                <a:gd name="T23" fmla="*/ 86 h 268"/>
                <a:gd name="T24" fmla="*/ 106 w 116"/>
                <a:gd name="T25" fmla="*/ 113 h 268"/>
                <a:gd name="T26" fmla="*/ 113 w 116"/>
                <a:gd name="T27" fmla="*/ 143 h 268"/>
                <a:gd name="T28" fmla="*/ 115 w 116"/>
                <a:gd name="T29" fmla="*/ 157 h 268"/>
                <a:gd name="T30" fmla="*/ 116 w 116"/>
                <a:gd name="T31" fmla="*/ 172 h 268"/>
                <a:gd name="T32" fmla="*/ 116 w 116"/>
                <a:gd name="T33" fmla="*/ 186 h 268"/>
                <a:gd name="T34" fmla="*/ 115 w 116"/>
                <a:gd name="T35" fmla="*/ 192 h 268"/>
                <a:gd name="T36" fmla="*/ 114 w 116"/>
                <a:gd name="T37" fmla="*/ 199 h 268"/>
                <a:gd name="T38" fmla="*/ 113 w 116"/>
                <a:gd name="T39" fmla="*/ 211 h 268"/>
                <a:gd name="T40" fmla="*/ 110 w 116"/>
                <a:gd name="T41" fmla="*/ 223 h 268"/>
                <a:gd name="T42" fmla="*/ 107 w 116"/>
                <a:gd name="T43" fmla="*/ 233 h 268"/>
                <a:gd name="T44" fmla="*/ 103 w 116"/>
                <a:gd name="T45" fmla="*/ 242 h 268"/>
                <a:gd name="T46" fmla="*/ 100 w 116"/>
                <a:gd name="T47" fmla="*/ 250 h 268"/>
                <a:gd name="T48" fmla="*/ 97 w 116"/>
                <a:gd name="T49" fmla="*/ 256 h 268"/>
                <a:gd name="T50" fmla="*/ 90 w 116"/>
                <a:gd name="T51" fmla="*/ 268 h 268"/>
                <a:gd name="T52" fmla="*/ 94 w 116"/>
                <a:gd name="T53" fmla="*/ 255 h 268"/>
                <a:gd name="T54" fmla="*/ 97 w 116"/>
                <a:gd name="T55" fmla="*/ 248 h 268"/>
                <a:gd name="T56" fmla="*/ 99 w 116"/>
                <a:gd name="T57" fmla="*/ 240 h 268"/>
                <a:gd name="T58" fmla="*/ 101 w 116"/>
                <a:gd name="T59" fmla="*/ 231 h 268"/>
                <a:gd name="T60" fmla="*/ 103 w 116"/>
                <a:gd name="T61" fmla="*/ 221 h 268"/>
                <a:gd name="T62" fmla="*/ 104 w 116"/>
                <a:gd name="T63" fmla="*/ 210 h 268"/>
                <a:gd name="T64" fmla="*/ 105 w 116"/>
                <a:gd name="T65" fmla="*/ 198 h 268"/>
                <a:gd name="T66" fmla="*/ 106 w 116"/>
                <a:gd name="T67" fmla="*/ 192 h 268"/>
                <a:gd name="T68" fmla="*/ 105 w 116"/>
                <a:gd name="T69" fmla="*/ 185 h 268"/>
                <a:gd name="T70" fmla="*/ 105 w 116"/>
                <a:gd name="T71" fmla="*/ 172 h 268"/>
                <a:gd name="T72" fmla="*/ 102 w 116"/>
                <a:gd name="T73" fmla="*/ 145 h 268"/>
                <a:gd name="T74" fmla="*/ 94 w 116"/>
                <a:gd name="T75" fmla="*/ 117 h 268"/>
                <a:gd name="T76" fmla="*/ 83 w 116"/>
                <a:gd name="T77" fmla="*/ 91 h 268"/>
                <a:gd name="T78" fmla="*/ 70 w 116"/>
                <a:gd name="T79" fmla="*/ 67 h 268"/>
                <a:gd name="T80" fmla="*/ 62 w 116"/>
                <a:gd name="T81" fmla="*/ 56 h 268"/>
                <a:gd name="T82" fmla="*/ 58 w 116"/>
                <a:gd name="T83" fmla="*/ 51 h 268"/>
                <a:gd name="T84" fmla="*/ 54 w 116"/>
                <a:gd name="T85" fmla="*/ 47 h 268"/>
                <a:gd name="T86" fmla="*/ 46 w 116"/>
                <a:gd name="T87" fmla="*/ 38 h 268"/>
                <a:gd name="T88" fmla="*/ 38 w 116"/>
                <a:gd name="T89" fmla="*/ 30 h 268"/>
                <a:gd name="T90" fmla="*/ 30 w 116"/>
                <a:gd name="T91" fmla="*/ 23 h 268"/>
                <a:gd name="T92" fmla="*/ 23 w 116"/>
                <a:gd name="T93" fmla="*/ 17 h 268"/>
                <a:gd name="T94" fmla="*/ 17 w 116"/>
                <a:gd name="T95" fmla="*/ 12 h 268"/>
                <a:gd name="T96" fmla="*/ 11 w 116"/>
                <a:gd name="T97" fmla="*/ 8 h 268"/>
                <a:gd name="T98" fmla="*/ 0 w 116"/>
                <a:gd name="T99"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6" h="268">
                  <a:moveTo>
                    <a:pt x="0" y="0"/>
                  </a:moveTo>
                  <a:cubicBezTo>
                    <a:pt x="0" y="0"/>
                    <a:pt x="4" y="2"/>
                    <a:pt x="12" y="6"/>
                  </a:cubicBezTo>
                  <a:cubicBezTo>
                    <a:pt x="14" y="6"/>
                    <a:pt x="16" y="7"/>
                    <a:pt x="18" y="9"/>
                  </a:cubicBezTo>
                  <a:cubicBezTo>
                    <a:pt x="21" y="10"/>
                    <a:pt x="23" y="11"/>
                    <a:pt x="26" y="13"/>
                  </a:cubicBezTo>
                  <a:cubicBezTo>
                    <a:pt x="28" y="14"/>
                    <a:pt x="31" y="16"/>
                    <a:pt x="34" y="18"/>
                  </a:cubicBezTo>
                  <a:cubicBezTo>
                    <a:pt x="37" y="20"/>
                    <a:pt x="40" y="22"/>
                    <a:pt x="43" y="24"/>
                  </a:cubicBezTo>
                  <a:cubicBezTo>
                    <a:pt x="46" y="27"/>
                    <a:pt x="49" y="29"/>
                    <a:pt x="52" y="32"/>
                  </a:cubicBezTo>
                  <a:cubicBezTo>
                    <a:pt x="55" y="34"/>
                    <a:pt x="58" y="37"/>
                    <a:pt x="61" y="40"/>
                  </a:cubicBezTo>
                  <a:cubicBezTo>
                    <a:pt x="62" y="42"/>
                    <a:pt x="64" y="43"/>
                    <a:pt x="66" y="45"/>
                  </a:cubicBezTo>
                  <a:cubicBezTo>
                    <a:pt x="67" y="47"/>
                    <a:pt x="69" y="48"/>
                    <a:pt x="70" y="50"/>
                  </a:cubicBezTo>
                  <a:cubicBezTo>
                    <a:pt x="73" y="54"/>
                    <a:pt x="76" y="57"/>
                    <a:pt x="79" y="61"/>
                  </a:cubicBezTo>
                  <a:cubicBezTo>
                    <a:pt x="84" y="69"/>
                    <a:pt x="90" y="77"/>
                    <a:pt x="94" y="86"/>
                  </a:cubicBezTo>
                  <a:cubicBezTo>
                    <a:pt x="99" y="94"/>
                    <a:pt x="102" y="104"/>
                    <a:pt x="106" y="113"/>
                  </a:cubicBezTo>
                  <a:cubicBezTo>
                    <a:pt x="109" y="123"/>
                    <a:pt x="112" y="133"/>
                    <a:pt x="113" y="143"/>
                  </a:cubicBezTo>
                  <a:cubicBezTo>
                    <a:pt x="114" y="147"/>
                    <a:pt x="115" y="152"/>
                    <a:pt x="115" y="157"/>
                  </a:cubicBezTo>
                  <a:cubicBezTo>
                    <a:pt x="116" y="162"/>
                    <a:pt x="116" y="167"/>
                    <a:pt x="116" y="172"/>
                  </a:cubicBezTo>
                  <a:cubicBezTo>
                    <a:pt x="116" y="176"/>
                    <a:pt x="116" y="181"/>
                    <a:pt x="116" y="186"/>
                  </a:cubicBezTo>
                  <a:cubicBezTo>
                    <a:pt x="116" y="188"/>
                    <a:pt x="116" y="190"/>
                    <a:pt x="115" y="192"/>
                  </a:cubicBezTo>
                  <a:cubicBezTo>
                    <a:pt x="115" y="194"/>
                    <a:pt x="115" y="197"/>
                    <a:pt x="114" y="199"/>
                  </a:cubicBezTo>
                  <a:cubicBezTo>
                    <a:pt x="114" y="203"/>
                    <a:pt x="113" y="207"/>
                    <a:pt x="113" y="211"/>
                  </a:cubicBezTo>
                  <a:cubicBezTo>
                    <a:pt x="111" y="215"/>
                    <a:pt x="110" y="219"/>
                    <a:pt x="110" y="223"/>
                  </a:cubicBezTo>
                  <a:cubicBezTo>
                    <a:pt x="108" y="226"/>
                    <a:pt x="108" y="230"/>
                    <a:pt x="107" y="233"/>
                  </a:cubicBezTo>
                  <a:cubicBezTo>
                    <a:pt x="105" y="236"/>
                    <a:pt x="104" y="239"/>
                    <a:pt x="103" y="242"/>
                  </a:cubicBezTo>
                  <a:cubicBezTo>
                    <a:pt x="102" y="245"/>
                    <a:pt x="101" y="247"/>
                    <a:pt x="100" y="250"/>
                  </a:cubicBezTo>
                  <a:cubicBezTo>
                    <a:pt x="99" y="252"/>
                    <a:pt x="98" y="254"/>
                    <a:pt x="97" y="256"/>
                  </a:cubicBezTo>
                  <a:cubicBezTo>
                    <a:pt x="92" y="264"/>
                    <a:pt x="90" y="268"/>
                    <a:pt x="90" y="268"/>
                  </a:cubicBezTo>
                  <a:cubicBezTo>
                    <a:pt x="90" y="268"/>
                    <a:pt x="92" y="263"/>
                    <a:pt x="94" y="255"/>
                  </a:cubicBezTo>
                  <a:cubicBezTo>
                    <a:pt x="95" y="253"/>
                    <a:pt x="96" y="251"/>
                    <a:pt x="97" y="248"/>
                  </a:cubicBezTo>
                  <a:cubicBezTo>
                    <a:pt x="97" y="246"/>
                    <a:pt x="98" y="243"/>
                    <a:pt x="99" y="240"/>
                  </a:cubicBezTo>
                  <a:cubicBezTo>
                    <a:pt x="99" y="238"/>
                    <a:pt x="100" y="234"/>
                    <a:pt x="101" y="231"/>
                  </a:cubicBezTo>
                  <a:cubicBezTo>
                    <a:pt x="102" y="228"/>
                    <a:pt x="102" y="225"/>
                    <a:pt x="103" y="221"/>
                  </a:cubicBezTo>
                  <a:cubicBezTo>
                    <a:pt x="103" y="217"/>
                    <a:pt x="104" y="214"/>
                    <a:pt x="104" y="210"/>
                  </a:cubicBezTo>
                  <a:cubicBezTo>
                    <a:pt x="105" y="206"/>
                    <a:pt x="105" y="202"/>
                    <a:pt x="105" y="198"/>
                  </a:cubicBezTo>
                  <a:cubicBezTo>
                    <a:pt x="105" y="196"/>
                    <a:pt x="105" y="194"/>
                    <a:pt x="106" y="192"/>
                  </a:cubicBezTo>
                  <a:cubicBezTo>
                    <a:pt x="106" y="190"/>
                    <a:pt x="106" y="187"/>
                    <a:pt x="105" y="185"/>
                  </a:cubicBezTo>
                  <a:cubicBezTo>
                    <a:pt x="105" y="181"/>
                    <a:pt x="105" y="176"/>
                    <a:pt x="105" y="172"/>
                  </a:cubicBezTo>
                  <a:cubicBezTo>
                    <a:pt x="104" y="163"/>
                    <a:pt x="104" y="154"/>
                    <a:pt x="102" y="145"/>
                  </a:cubicBezTo>
                  <a:cubicBezTo>
                    <a:pt x="100" y="135"/>
                    <a:pt x="97" y="126"/>
                    <a:pt x="94" y="117"/>
                  </a:cubicBezTo>
                  <a:cubicBezTo>
                    <a:pt x="91" y="108"/>
                    <a:pt x="88" y="99"/>
                    <a:pt x="83" y="91"/>
                  </a:cubicBezTo>
                  <a:cubicBezTo>
                    <a:pt x="80" y="83"/>
                    <a:pt x="74" y="75"/>
                    <a:pt x="70" y="67"/>
                  </a:cubicBezTo>
                  <a:cubicBezTo>
                    <a:pt x="67" y="64"/>
                    <a:pt x="65" y="60"/>
                    <a:pt x="62" y="56"/>
                  </a:cubicBezTo>
                  <a:cubicBezTo>
                    <a:pt x="61" y="55"/>
                    <a:pt x="60" y="53"/>
                    <a:pt x="58" y="51"/>
                  </a:cubicBezTo>
                  <a:cubicBezTo>
                    <a:pt x="57" y="50"/>
                    <a:pt x="56" y="48"/>
                    <a:pt x="54" y="47"/>
                  </a:cubicBezTo>
                  <a:cubicBezTo>
                    <a:pt x="51" y="44"/>
                    <a:pt x="49" y="41"/>
                    <a:pt x="46" y="38"/>
                  </a:cubicBezTo>
                  <a:cubicBezTo>
                    <a:pt x="43" y="35"/>
                    <a:pt x="41" y="32"/>
                    <a:pt x="38" y="30"/>
                  </a:cubicBezTo>
                  <a:cubicBezTo>
                    <a:pt x="35" y="27"/>
                    <a:pt x="33" y="25"/>
                    <a:pt x="30" y="23"/>
                  </a:cubicBezTo>
                  <a:cubicBezTo>
                    <a:pt x="28" y="21"/>
                    <a:pt x="25" y="19"/>
                    <a:pt x="23" y="17"/>
                  </a:cubicBezTo>
                  <a:cubicBezTo>
                    <a:pt x="21" y="15"/>
                    <a:pt x="19" y="13"/>
                    <a:pt x="17" y="12"/>
                  </a:cubicBezTo>
                  <a:cubicBezTo>
                    <a:pt x="15" y="10"/>
                    <a:pt x="13" y="9"/>
                    <a:pt x="11" y="8"/>
                  </a:cubicBezTo>
                  <a:cubicBezTo>
                    <a:pt x="4" y="3"/>
                    <a:pt x="0" y="0"/>
                    <a:pt x="0" y="0"/>
                  </a:cubicBezTo>
                </a:path>
              </a:pathLst>
            </a:custGeom>
            <a:solidFill>
              <a:schemeClr val="tx1">
                <a:lumMod val="6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8" name="Freeform 91"/>
            <p:cNvSpPr>
              <a:spLocks/>
            </p:cNvSpPr>
            <p:nvPr/>
          </p:nvSpPr>
          <p:spPr bwMode="auto">
            <a:xfrm>
              <a:off x="7955638" y="2084187"/>
              <a:ext cx="619125" cy="1430338"/>
            </a:xfrm>
            <a:custGeom>
              <a:avLst/>
              <a:gdLst>
                <a:gd name="T0" fmla="*/ 0 w 165"/>
                <a:gd name="T1" fmla="*/ 0 h 380"/>
                <a:gd name="T2" fmla="*/ 5 w 165"/>
                <a:gd name="T3" fmla="*/ 2 h 380"/>
                <a:gd name="T4" fmla="*/ 18 w 165"/>
                <a:gd name="T5" fmla="*/ 7 h 380"/>
                <a:gd name="T6" fmla="*/ 27 w 165"/>
                <a:gd name="T7" fmla="*/ 12 h 380"/>
                <a:gd name="T8" fmla="*/ 37 w 165"/>
                <a:gd name="T9" fmla="*/ 18 h 380"/>
                <a:gd name="T10" fmla="*/ 49 w 165"/>
                <a:gd name="T11" fmla="*/ 25 h 380"/>
                <a:gd name="T12" fmla="*/ 61 w 165"/>
                <a:gd name="T13" fmla="*/ 34 h 380"/>
                <a:gd name="T14" fmla="*/ 74 w 165"/>
                <a:gd name="T15" fmla="*/ 45 h 380"/>
                <a:gd name="T16" fmla="*/ 87 w 165"/>
                <a:gd name="T17" fmla="*/ 57 h 380"/>
                <a:gd name="T18" fmla="*/ 112 w 165"/>
                <a:gd name="T19" fmla="*/ 86 h 380"/>
                <a:gd name="T20" fmla="*/ 134 w 165"/>
                <a:gd name="T21" fmla="*/ 121 h 380"/>
                <a:gd name="T22" fmla="*/ 151 w 165"/>
                <a:gd name="T23" fmla="*/ 161 h 380"/>
                <a:gd name="T24" fmla="*/ 162 w 165"/>
                <a:gd name="T25" fmla="*/ 202 h 380"/>
                <a:gd name="T26" fmla="*/ 165 w 165"/>
                <a:gd name="T27" fmla="*/ 243 h 380"/>
                <a:gd name="T28" fmla="*/ 163 w 165"/>
                <a:gd name="T29" fmla="*/ 282 h 380"/>
                <a:gd name="T30" fmla="*/ 160 w 165"/>
                <a:gd name="T31" fmla="*/ 299 h 380"/>
                <a:gd name="T32" fmla="*/ 156 w 165"/>
                <a:gd name="T33" fmla="*/ 316 h 380"/>
                <a:gd name="T34" fmla="*/ 152 w 165"/>
                <a:gd name="T35" fmla="*/ 330 h 380"/>
                <a:gd name="T36" fmla="*/ 147 w 165"/>
                <a:gd name="T37" fmla="*/ 343 h 380"/>
                <a:gd name="T38" fmla="*/ 142 w 165"/>
                <a:gd name="T39" fmla="*/ 354 h 380"/>
                <a:gd name="T40" fmla="*/ 138 w 165"/>
                <a:gd name="T41" fmla="*/ 363 h 380"/>
                <a:gd name="T42" fmla="*/ 131 w 165"/>
                <a:gd name="T43" fmla="*/ 376 h 380"/>
                <a:gd name="T44" fmla="*/ 128 w 165"/>
                <a:gd name="T45" fmla="*/ 380 h 380"/>
                <a:gd name="T46" fmla="*/ 130 w 165"/>
                <a:gd name="T47" fmla="*/ 375 h 380"/>
                <a:gd name="T48" fmla="*/ 134 w 165"/>
                <a:gd name="T49" fmla="*/ 362 h 380"/>
                <a:gd name="T50" fmla="*/ 138 w 165"/>
                <a:gd name="T51" fmla="*/ 352 h 380"/>
                <a:gd name="T52" fmla="*/ 141 w 165"/>
                <a:gd name="T53" fmla="*/ 341 h 380"/>
                <a:gd name="T54" fmla="*/ 146 w 165"/>
                <a:gd name="T55" fmla="*/ 313 h 380"/>
                <a:gd name="T56" fmla="*/ 149 w 165"/>
                <a:gd name="T57" fmla="*/ 298 h 380"/>
                <a:gd name="T58" fmla="*/ 150 w 165"/>
                <a:gd name="T59" fmla="*/ 281 h 380"/>
                <a:gd name="T60" fmla="*/ 150 w 165"/>
                <a:gd name="T61" fmla="*/ 272 h 380"/>
                <a:gd name="T62" fmla="*/ 150 w 165"/>
                <a:gd name="T63" fmla="*/ 263 h 380"/>
                <a:gd name="T64" fmla="*/ 150 w 165"/>
                <a:gd name="T65" fmla="*/ 244 h 380"/>
                <a:gd name="T66" fmla="*/ 145 w 165"/>
                <a:gd name="T67" fmla="*/ 205 h 380"/>
                <a:gd name="T68" fmla="*/ 135 w 165"/>
                <a:gd name="T69" fmla="*/ 166 h 380"/>
                <a:gd name="T70" fmla="*/ 119 w 165"/>
                <a:gd name="T71" fmla="*/ 129 h 380"/>
                <a:gd name="T72" fmla="*/ 100 w 165"/>
                <a:gd name="T73" fmla="*/ 95 h 380"/>
                <a:gd name="T74" fmla="*/ 78 w 165"/>
                <a:gd name="T75" fmla="*/ 66 h 380"/>
                <a:gd name="T76" fmla="*/ 66 w 165"/>
                <a:gd name="T77" fmla="*/ 53 h 380"/>
                <a:gd name="T78" fmla="*/ 55 w 165"/>
                <a:gd name="T79" fmla="*/ 42 h 380"/>
                <a:gd name="T80" fmla="*/ 34 w 165"/>
                <a:gd name="T81" fmla="*/ 23 h 380"/>
                <a:gd name="T82" fmla="*/ 24 w 165"/>
                <a:gd name="T83" fmla="*/ 16 h 380"/>
                <a:gd name="T84" fmla="*/ 16 w 165"/>
                <a:gd name="T85" fmla="*/ 10 h 380"/>
                <a:gd name="T86" fmla="*/ 4 w 165"/>
                <a:gd name="T87" fmla="*/ 3 h 380"/>
                <a:gd name="T88" fmla="*/ 0 w 165"/>
                <a:gd name="T89"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5" h="380">
                  <a:moveTo>
                    <a:pt x="0" y="0"/>
                  </a:moveTo>
                  <a:cubicBezTo>
                    <a:pt x="0" y="0"/>
                    <a:pt x="2" y="0"/>
                    <a:pt x="5" y="2"/>
                  </a:cubicBezTo>
                  <a:cubicBezTo>
                    <a:pt x="8" y="3"/>
                    <a:pt x="12" y="5"/>
                    <a:pt x="18" y="7"/>
                  </a:cubicBezTo>
                  <a:cubicBezTo>
                    <a:pt x="20" y="9"/>
                    <a:pt x="24" y="10"/>
                    <a:pt x="27" y="12"/>
                  </a:cubicBezTo>
                  <a:cubicBezTo>
                    <a:pt x="30" y="14"/>
                    <a:pt x="34" y="16"/>
                    <a:pt x="37" y="18"/>
                  </a:cubicBezTo>
                  <a:cubicBezTo>
                    <a:pt x="41" y="20"/>
                    <a:pt x="45" y="23"/>
                    <a:pt x="49" y="25"/>
                  </a:cubicBezTo>
                  <a:cubicBezTo>
                    <a:pt x="53" y="28"/>
                    <a:pt x="57" y="31"/>
                    <a:pt x="61" y="34"/>
                  </a:cubicBezTo>
                  <a:cubicBezTo>
                    <a:pt x="66" y="37"/>
                    <a:pt x="70" y="41"/>
                    <a:pt x="74" y="45"/>
                  </a:cubicBezTo>
                  <a:cubicBezTo>
                    <a:pt x="78" y="49"/>
                    <a:pt x="83" y="52"/>
                    <a:pt x="87" y="57"/>
                  </a:cubicBezTo>
                  <a:cubicBezTo>
                    <a:pt x="96" y="66"/>
                    <a:pt x="104" y="75"/>
                    <a:pt x="112" y="86"/>
                  </a:cubicBezTo>
                  <a:cubicBezTo>
                    <a:pt x="120" y="97"/>
                    <a:pt x="128" y="109"/>
                    <a:pt x="134" y="121"/>
                  </a:cubicBezTo>
                  <a:cubicBezTo>
                    <a:pt x="141" y="134"/>
                    <a:pt x="146" y="147"/>
                    <a:pt x="151" y="161"/>
                  </a:cubicBezTo>
                  <a:cubicBezTo>
                    <a:pt x="156" y="174"/>
                    <a:pt x="159" y="188"/>
                    <a:pt x="162" y="202"/>
                  </a:cubicBezTo>
                  <a:cubicBezTo>
                    <a:pt x="164" y="216"/>
                    <a:pt x="165" y="230"/>
                    <a:pt x="165" y="243"/>
                  </a:cubicBezTo>
                  <a:cubicBezTo>
                    <a:pt x="165" y="257"/>
                    <a:pt x="165" y="270"/>
                    <a:pt x="163" y="282"/>
                  </a:cubicBezTo>
                  <a:cubicBezTo>
                    <a:pt x="162" y="288"/>
                    <a:pt x="161" y="294"/>
                    <a:pt x="160" y="299"/>
                  </a:cubicBezTo>
                  <a:cubicBezTo>
                    <a:pt x="159" y="305"/>
                    <a:pt x="158" y="310"/>
                    <a:pt x="156" y="316"/>
                  </a:cubicBezTo>
                  <a:cubicBezTo>
                    <a:pt x="155" y="321"/>
                    <a:pt x="153" y="326"/>
                    <a:pt x="152" y="330"/>
                  </a:cubicBezTo>
                  <a:cubicBezTo>
                    <a:pt x="150" y="335"/>
                    <a:pt x="149" y="339"/>
                    <a:pt x="147" y="343"/>
                  </a:cubicBezTo>
                  <a:cubicBezTo>
                    <a:pt x="145" y="347"/>
                    <a:pt x="144" y="351"/>
                    <a:pt x="142" y="354"/>
                  </a:cubicBezTo>
                  <a:cubicBezTo>
                    <a:pt x="141" y="357"/>
                    <a:pt x="139" y="360"/>
                    <a:pt x="138" y="363"/>
                  </a:cubicBezTo>
                  <a:cubicBezTo>
                    <a:pt x="135" y="369"/>
                    <a:pt x="132" y="373"/>
                    <a:pt x="131" y="376"/>
                  </a:cubicBezTo>
                  <a:cubicBezTo>
                    <a:pt x="129" y="378"/>
                    <a:pt x="128" y="380"/>
                    <a:pt x="128" y="380"/>
                  </a:cubicBezTo>
                  <a:cubicBezTo>
                    <a:pt x="128" y="380"/>
                    <a:pt x="129" y="378"/>
                    <a:pt x="130" y="375"/>
                  </a:cubicBezTo>
                  <a:cubicBezTo>
                    <a:pt x="131" y="372"/>
                    <a:pt x="133" y="368"/>
                    <a:pt x="134" y="362"/>
                  </a:cubicBezTo>
                  <a:cubicBezTo>
                    <a:pt x="135" y="359"/>
                    <a:pt x="136" y="356"/>
                    <a:pt x="138" y="352"/>
                  </a:cubicBezTo>
                  <a:cubicBezTo>
                    <a:pt x="138" y="349"/>
                    <a:pt x="139" y="345"/>
                    <a:pt x="141" y="341"/>
                  </a:cubicBezTo>
                  <a:cubicBezTo>
                    <a:pt x="143" y="333"/>
                    <a:pt x="145" y="323"/>
                    <a:pt x="146" y="313"/>
                  </a:cubicBezTo>
                  <a:cubicBezTo>
                    <a:pt x="147" y="308"/>
                    <a:pt x="148" y="303"/>
                    <a:pt x="149" y="298"/>
                  </a:cubicBezTo>
                  <a:cubicBezTo>
                    <a:pt x="149" y="292"/>
                    <a:pt x="150" y="286"/>
                    <a:pt x="150" y="281"/>
                  </a:cubicBezTo>
                  <a:cubicBezTo>
                    <a:pt x="150" y="278"/>
                    <a:pt x="150" y="275"/>
                    <a:pt x="150" y="272"/>
                  </a:cubicBezTo>
                  <a:cubicBezTo>
                    <a:pt x="150" y="269"/>
                    <a:pt x="150" y="266"/>
                    <a:pt x="150" y="263"/>
                  </a:cubicBezTo>
                  <a:cubicBezTo>
                    <a:pt x="150" y="256"/>
                    <a:pt x="150" y="250"/>
                    <a:pt x="150" y="244"/>
                  </a:cubicBezTo>
                  <a:cubicBezTo>
                    <a:pt x="149" y="231"/>
                    <a:pt x="147" y="218"/>
                    <a:pt x="145" y="205"/>
                  </a:cubicBezTo>
                  <a:cubicBezTo>
                    <a:pt x="142" y="192"/>
                    <a:pt x="139" y="179"/>
                    <a:pt x="135" y="166"/>
                  </a:cubicBezTo>
                  <a:cubicBezTo>
                    <a:pt x="130" y="153"/>
                    <a:pt x="125" y="141"/>
                    <a:pt x="119" y="129"/>
                  </a:cubicBezTo>
                  <a:cubicBezTo>
                    <a:pt x="113" y="117"/>
                    <a:pt x="107" y="106"/>
                    <a:pt x="100" y="95"/>
                  </a:cubicBezTo>
                  <a:cubicBezTo>
                    <a:pt x="92" y="85"/>
                    <a:pt x="85" y="75"/>
                    <a:pt x="78" y="66"/>
                  </a:cubicBezTo>
                  <a:cubicBezTo>
                    <a:pt x="74" y="61"/>
                    <a:pt x="70" y="57"/>
                    <a:pt x="66" y="53"/>
                  </a:cubicBezTo>
                  <a:cubicBezTo>
                    <a:pt x="62" y="49"/>
                    <a:pt x="59" y="45"/>
                    <a:pt x="55" y="42"/>
                  </a:cubicBezTo>
                  <a:cubicBezTo>
                    <a:pt x="47" y="35"/>
                    <a:pt x="40" y="29"/>
                    <a:pt x="34" y="23"/>
                  </a:cubicBezTo>
                  <a:cubicBezTo>
                    <a:pt x="30" y="21"/>
                    <a:pt x="27" y="18"/>
                    <a:pt x="24" y="16"/>
                  </a:cubicBezTo>
                  <a:cubicBezTo>
                    <a:pt x="21" y="14"/>
                    <a:pt x="18" y="12"/>
                    <a:pt x="16" y="10"/>
                  </a:cubicBezTo>
                  <a:cubicBezTo>
                    <a:pt x="11" y="7"/>
                    <a:pt x="7" y="4"/>
                    <a:pt x="4" y="3"/>
                  </a:cubicBezTo>
                  <a:cubicBezTo>
                    <a:pt x="1" y="1"/>
                    <a:pt x="0" y="0"/>
                    <a:pt x="0" y="0"/>
                  </a:cubicBezTo>
                </a:path>
              </a:pathLst>
            </a:custGeom>
            <a:solidFill>
              <a:schemeClr val="tx1">
                <a:lumMod val="6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9" name="Freeform 92"/>
            <p:cNvSpPr>
              <a:spLocks/>
            </p:cNvSpPr>
            <p:nvPr/>
          </p:nvSpPr>
          <p:spPr bwMode="auto">
            <a:xfrm>
              <a:off x="7812763" y="2238175"/>
              <a:ext cx="536575" cy="1241425"/>
            </a:xfrm>
            <a:custGeom>
              <a:avLst/>
              <a:gdLst>
                <a:gd name="T0" fmla="*/ 0 w 143"/>
                <a:gd name="T1" fmla="*/ 0 h 330"/>
                <a:gd name="T2" fmla="*/ 4 w 143"/>
                <a:gd name="T3" fmla="*/ 1 h 330"/>
                <a:gd name="T4" fmla="*/ 15 w 143"/>
                <a:gd name="T5" fmla="*/ 6 h 330"/>
                <a:gd name="T6" fmla="*/ 23 w 143"/>
                <a:gd name="T7" fmla="*/ 10 h 330"/>
                <a:gd name="T8" fmla="*/ 32 w 143"/>
                <a:gd name="T9" fmla="*/ 15 h 330"/>
                <a:gd name="T10" fmla="*/ 53 w 143"/>
                <a:gd name="T11" fmla="*/ 30 h 330"/>
                <a:gd name="T12" fmla="*/ 64 w 143"/>
                <a:gd name="T13" fmla="*/ 39 h 330"/>
                <a:gd name="T14" fmla="*/ 75 w 143"/>
                <a:gd name="T15" fmla="*/ 49 h 330"/>
                <a:gd name="T16" fmla="*/ 97 w 143"/>
                <a:gd name="T17" fmla="*/ 75 h 330"/>
                <a:gd name="T18" fmla="*/ 116 w 143"/>
                <a:gd name="T19" fmla="*/ 105 h 330"/>
                <a:gd name="T20" fmla="*/ 131 w 143"/>
                <a:gd name="T21" fmla="*/ 139 h 330"/>
                <a:gd name="T22" fmla="*/ 140 w 143"/>
                <a:gd name="T23" fmla="*/ 175 h 330"/>
                <a:gd name="T24" fmla="*/ 143 w 143"/>
                <a:gd name="T25" fmla="*/ 211 h 330"/>
                <a:gd name="T26" fmla="*/ 141 w 143"/>
                <a:gd name="T27" fmla="*/ 244 h 330"/>
                <a:gd name="T28" fmla="*/ 139 w 143"/>
                <a:gd name="T29" fmla="*/ 260 h 330"/>
                <a:gd name="T30" fmla="*/ 135 w 143"/>
                <a:gd name="T31" fmla="*/ 274 h 330"/>
                <a:gd name="T32" fmla="*/ 127 w 143"/>
                <a:gd name="T33" fmla="*/ 297 h 330"/>
                <a:gd name="T34" fmla="*/ 123 w 143"/>
                <a:gd name="T35" fmla="*/ 307 h 330"/>
                <a:gd name="T36" fmla="*/ 119 w 143"/>
                <a:gd name="T37" fmla="*/ 315 h 330"/>
                <a:gd name="T38" fmla="*/ 113 w 143"/>
                <a:gd name="T39" fmla="*/ 326 h 330"/>
                <a:gd name="T40" fmla="*/ 111 w 143"/>
                <a:gd name="T41" fmla="*/ 330 h 330"/>
                <a:gd name="T42" fmla="*/ 112 w 143"/>
                <a:gd name="T43" fmla="*/ 325 h 330"/>
                <a:gd name="T44" fmla="*/ 116 w 143"/>
                <a:gd name="T45" fmla="*/ 314 h 330"/>
                <a:gd name="T46" fmla="*/ 119 w 143"/>
                <a:gd name="T47" fmla="*/ 306 h 330"/>
                <a:gd name="T48" fmla="*/ 122 w 143"/>
                <a:gd name="T49" fmla="*/ 296 h 330"/>
                <a:gd name="T50" fmla="*/ 127 w 143"/>
                <a:gd name="T51" fmla="*/ 272 h 330"/>
                <a:gd name="T52" fmla="*/ 129 w 143"/>
                <a:gd name="T53" fmla="*/ 258 h 330"/>
                <a:gd name="T54" fmla="*/ 130 w 143"/>
                <a:gd name="T55" fmla="*/ 243 h 330"/>
                <a:gd name="T56" fmla="*/ 130 w 143"/>
                <a:gd name="T57" fmla="*/ 211 h 330"/>
                <a:gd name="T58" fmla="*/ 125 w 143"/>
                <a:gd name="T59" fmla="*/ 178 h 330"/>
                <a:gd name="T60" fmla="*/ 116 w 143"/>
                <a:gd name="T61" fmla="*/ 144 h 330"/>
                <a:gd name="T62" fmla="*/ 103 w 143"/>
                <a:gd name="T63" fmla="*/ 112 h 330"/>
                <a:gd name="T64" fmla="*/ 86 w 143"/>
                <a:gd name="T65" fmla="*/ 82 h 330"/>
                <a:gd name="T66" fmla="*/ 67 w 143"/>
                <a:gd name="T67" fmla="*/ 57 h 330"/>
                <a:gd name="T68" fmla="*/ 57 w 143"/>
                <a:gd name="T69" fmla="*/ 46 h 330"/>
                <a:gd name="T70" fmla="*/ 47 w 143"/>
                <a:gd name="T71" fmla="*/ 36 h 330"/>
                <a:gd name="T72" fmla="*/ 29 w 143"/>
                <a:gd name="T73" fmla="*/ 20 h 330"/>
                <a:gd name="T74" fmla="*/ 21 w 143"/>
                <a:gd name="T75" fmla="*/ 14 h 330"/>
                <a:gd name="T76" fmla="*/ 14 w 143"/>
                <a:gd name="T77" fmla="*/ 9 h 330"/>
                <a:gd name="T78" fmla="*/ 3 w 143"/>
                <a:gd name="T79" fmla="*/ 2 h 330"/>
                <a:gd name="T80" fmla="*/ 0 w 143"/>
                <a:gd name="T81"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3" h="330">
                  <a:moveTo>
                    <a:pt x="0" y="0"/>
                  </a:moveTo>
                  <a:cubicBezTo>
                    <a:pt x="0" y="0"/>
                    <a:pt x="1" y="0"/>
                    <a:pt x="4" y="1"/>
                  </a:cubicBezTo>
                  <a:cubicBezTo>
                    <a:pt x="6" y="3"/>
                    <a:pt x="10" y="4"/>
                    <a:pt x="15" y="6"/>
                  </a:cubicBezTo>
                  <a:cubicBezTo>
                    <a:pt x="17" y="8"/>
                    <a:pt x="20" y="9"/>
                    <a:pt x="23" y="10"/>
                  </a:cubicBezTo>
                  <a:cubicBezTo>
                    <a:pt x="26" y="12"/>
                    <a:pt x="29" y="14"/>
                    <a:pt x="32" y="15"/>
                  </a:cubicBezTo>
                  <a:cubicBezTo>
                    <a:pt x="38" y="19"/>
                    <a:pt x="46" y="24"/>
                    <a:pt x="53" y="30"/>
                  </a:cubicBezTo>
                  <a:cubicBezTo>
                    <a:pt x="57" y="32"/>
                    <a:pt x="60" y="36"/>
                    <a:pt x="64" y="39"/>
                  </a:cubicBezTo>
                  <a:cubicBezTo>
                    <a:pt x="68" y="42"/>
                    <a:pt x="72" y="45"/>
                    <a:pt x="75" y="49"/>
                  </a:cubicBezTo>
                  <a:cubicBezTo>
                    <a:pt x="83" y="57"/>
                    <a:pt x="90" y="65"/>
                    <a:pt x="97" y="75"/>
                  </a:cubicBezTo>
                  <a:cubicBezTo>
                    <a:pt x="104" y="84"/>
                    <a:pt x="111" y="94"/>
                    <a:pt x="116" y="105"/>
                  </a:cubicBezTo>
                  <a:cubicBezTo>
                    <a:pt x="122" y="116"/>
                    <a:pt x="127" y="127"/>
                    <a:pt x="131" y="139"/>
                  </a:cubicBezTo>
                  <a:cubicBezTo>
                    <a:pt x="135" y="151"/>
                    <a:pt x="138" y="163"/>
                    <a:pt x="140" y="175"/>
                  </a:cubicBezTo>
                  <a:cubicBezTo>
                    <a:pt x="142" y="187"/>
                    <a:pt x="143" y="199"/>
                    <a:pt x="143" y="211"/>
                  </a:cubicBezTo>
                  <a:cubicBezTo>
                    <a:pt x="143" y="223"/>
                    <a:pt x="143" y="234"/>
                    <a:pt x="141" y="244"/>
                  </a:cubicBezTo>
                  <a:cubicBezTo>
                    <a:pt x="141" y="250"/>
                    <a:pt x="139" y="255"/>
                    <a:pt x="139" y="260"/>
                  </a:cubicBezTo>
                  <a:cubicBezTo>
                    <a:pt x="137" y="264"/>
                    <a:pt x="136" y="269"/>
                    <a:pt x="135" y="274"/>
                  </a:cubicBezTo>
                  <a:cubicBezTo>
                    <a:pt x="133" y="283"/>
                    <a:pt x="130" y="291"/>
                    <a:pt x="127" y="297"/>
                  </a:cubicBezTo>
                  <a:cubicBezTo>
                    <a:pt x="126" y="301"/>
                    <a:pt x="124" y="304"/>
                    <a:pt x="123" y="307"/>
                  </a:cubicBezTo>
                  <a:cubicBezTo>
                    <a:pt x="122" y="310"/>
                    <a:pt x="120" y="313"/>
                    <a:pt x="119" y="315"/>
                  </a:cubicBezTo>
                  <a:cubicBezTo>
                    <a:pt x="117" y="320"/>
                    <a:pt x="115" y="323"/>
                    <a:pt x="113" y="326"/>
                  </a:cubicBezTo>
                  <a:cubicBezTo>
                    <a:pt x="112" y="328"/>
                    <a:pt x="111" y="330"/>
                    <a:pt x="111" y="330"/>
                  </a:cubicBezTo>
                  <a:cubicBezTo>
                    <a:pt x="111" y="330"/>
                    <a:pt x="111" y="328"/>
                    <a:pt x="112" y="325"/>
                  </a:cubicBezTo>
                  <a:cubicBezTo>
                    <a:pt x="113" y="323"/>
                    <a:pt x="115" y="319"/>
                    <a:pt x="116" y="314"/>
                  </a:cubicBezTo>
                  <a:cubicBezTo>
                    <a:pt x="117" y="311"/>
                    <a:pt x="118" y="309"/>
                    <a:pt x="119" y="306"/>
                  </a:cubicBezTo>
                  <a:cubicBezTo>
                    <a:pt x="120" y="302"/>
                    <a:pt x="121" y="299"/>
                    <a:pt x="122" y="296"/>
                  </a:cubicBezTo>
                  <a:cubicBezTo>
                    <a:pt x="123" y="289"/>
                    <a:pt x="125" y="281"/>
                    <a:pt x="127" y="272"/>
                  </a:cubicBezTo>
                  <a:cubicBezTo>
                    <a:pt x="127" y="267"/>
                    <a:pt x="128" y="263"/>
                    <a:pt x="129" y="258"/>
                  </a:cubicBezTo>
                  <a:cubicBezTo>
                    <a:pt x="129" y="253"/>
                    <a:pt x="130" y="248"/>
                    <a:pt x="130" y="243"/>
                  </a:cubicBezTo>
                  <a:cubicBezTo>
                    <a:pt x="130" y="233"/>
                    <a:pt x="130" y="222"/>
                    <a:pt x="130" y="211"/>
                  </a:cubicBezTo>
                  <a:cubicBezTo>
                    <a:pt x="129" y="200"/>
                    <a:pt x="127" y="189"/>
                    <a:pt x="125" y="178"/>
                  </a:cubicBezTo>
                  <a:cubicBezTo>
                    <a:pt x="123" y="167"/>
                    <a:pt x="120" y="155"/>
                    <a:pt x="116" y="144"/>
                  </a:cubicBezTo>
                  <a:cubicBezTo>
                    <a:pt x="113" y="133"/>
                    <a:pt x="108" y="122"/>
                    <a:pt x="103" y="112"/>
                  </a:cubicBezTo>
                  <a:cubicBezTo>
                    <a:pt x="98" y="101"/>
                    <a:pt x="92" y="92"/>
                    <a:pt x="86" y="82"/>
                  </a:cubicBezTo>
                  <a:cubicBezTo>
                    <a:pt x="80" y="73"/>
                    <a:pt x="74" y="65"/>
                    <a:pt x="67" y="57"/>
                  </a:cubicBezTo>
                  <a:cubicBezTo>
                    <a:pt x="64" y="53"/>
                    <a:pt x="60" y="50"/>
                    <a:pt x="57" y="46"/>
                  </a:cubicBezTo>
                  <a:cubicBezTo>
                    <a:pt x="54" y="43"/>
                    <a:pt x="50" y="39"/>
                    <a:pt x="47" y="36"/>
                  </a:cubicBezTo>
                  <a:cubicBezTo>
                    <a:pt x="41" y="30"/>
                    <a:pt x="34" y="25"/>
                    <a:pt x="29" y="20"/>
                  </a:cubicBezTo>
                  <a:cubicBezTo>
                    <a:pt x="26" y="18"/>
                    <a:pt x="23" y="16"/>
                    <a:pt x="21" y="14"/>
                  </a:cubicBezTo>
                  <a:cubicBezTo>
                    <a:pt x="18" y="12"/>
                    <a:pt x="16" y="11"/>
                    <a:pt x="14" y="9"/>
                  </a:cubicBezTo>
                  <a:cubicBezTo>
                    <a:pt x="9" y="6"/>
                    <a:pt x="6" y="4"/>
                    <a:pt x="3" y="2"/>
                  </a:cubicBezTo>
                  <a:cubicBezTo>
                    <a:pt x="1" y="1"/>
                    <a:pt x="0" y="0"/>
                    <a:pt x="0" y="0"/>
                  </a:cubicBezTo>
                </a:path>
              </a:pathLst>
            </a:custGeom>
            <a:solidFill>
              <a:schemeClr val="tx1">
                <a:lumMod val="6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009" name="Freeform 250"/>
          <p:cNvSpPr>
            <a:spLocks noEditPoints="1"/>
          </p:cNvSpPr>
          <p:nvPr/>
        </p:nvSpPr>
        <p:spPr bwMode="auto">
          <a:xfrm rot="2133741">
            <a:off x="5620221" y="2440953"/>
            <a:ext cx="565150" cy="758825"/>
          </a:xfrm>
          <a:custGeom>
            <a:avLst/>
            <a:gdLst>
              <a:gd name="T0" fmla="*/ 137 w 255"/>
              <a:gd name="T1" fmla="*/ 342 h 342"/>
              <a:gd name="T2" fmla="*/ 135 w 255"/>
              <a:gd name="T3" fmla="*/ 342 h 342"/>
              <a:gd name="T4" fmla="*/ 133 w 255"/>
              <a:gd name="T5" fmla="*/ 336 h 342"/>
              <a:gd name="T6" fmla="*/ 160 w 255"/>
              <a:gd name="T7" fmla="*/ 222 h 342"/>
              <a:gd name="T8" fmla="*/ 110 w 255"/>
              <a:gd name="T9" fmla="*/ 248 h 342"/>
              <a:gd name="T10" fmla="*/ 20 w 255"/>
              <a:gd name="T11" fmla="*/ 213 h 342"/>
              <a:gd name="T12" fmla="*/ 50 w 255"/>
              <a:gd name="T13" fmla="*/ 114 h 342"/>
              <a:gd name="T14" fmla="*/ 148 w 255"/>
              <a:gd name="T15" fmla="*/ 153 h 342"/>
              <a:gd name="T16" fmla="*/ 166 w 255"/>
              <a:gd name="T17" fmla="*/ 206 h 342"/>
              <a:gd name="T18" fmla="*/ 223 w 255"/>
              <a:gd name="T19" fmla="*/ 17 h 342"/>
              <a:gd name="T20" fmla="*/ 206 w 255"/>
              <a:gd name="T21" fmla="*/ 43 h 342"/>
              <a:gd name="T22" fmla="*/ 200 w 255"/>
              <a:gd name="T23" fmla="*/ 44 h 342"/>
              <a:gd name="T24" fmla="*/ 199 w 255"/>
              <a:gd name="T25" fmla="*/ 39 h 342"/>
              <a:gd name="T26" fmla="*/ 221 w 255"/>
              <a:gd name="T27" fmla="*/ 5 h 342"/>
              <a:gd name="T28" fmla="*/ 223 w 255"/>
              <a:gd name="T29" fmla="*/ 2 h 342"/>
              <a:gd name="T30" fmla="*/ 227 w 255"/>
              <a:gd name="T31" fmla="*/ 1 h 342"/>
              <a:gd name="T32" fmla="*/ 229 w 255"/>
              <a:gd name="T33" fmla="*/ 2 h 342"/>
              <a:gd name="T34" fmla="*/ 235 w 255"/>
              <a:gd name="T35" fmla="*/ 6 h 342"/>
              <a:gd name="T36" fmla="*/ 255 w 255"/>
              <a:gd name="T37" fmla="*/ 38 h 342"/>
              <a:gd name="T38" fmla="*/ 248 w 255"/>
              <a:gd name="T39" fmla="*/ 43 h 342"/>
              <a:gd name="T40" fmla="*/ 231 w 255"/>
              <a:gd name="T41" fmla="*/ 14 h 342"/>
              <a:gd name="T42" fmla="*/ 168 w 255"/>
              <a:gd name="T43" fmla="*/ 216 h 342"/>
              <a:gd name="T44" fmla="*/ 140 w 255"/>
              <a:gd name="T45" fmla="*/ 340 h 342"/>
              <a:gd name="T46" fmla="*/ 137 w 255"/>
              <a:gd name="T47" fmla="*/ 342 h 342"/>
              <a:gd name="T48" fmla="*/ 80 w 255"/>
              <a:gd name="T49" fmla="*/ 115 h 342"/>
              <a:gd name="T50" fmla="*/ 54 w 255"/>
              <a:gd name="T51" fmla="*/ 122 h 342"/>
              <a:gd name="T52" fmla="*/ 27 w 255"/>
              <a:gd name="T53" fmla="*/ 210 h 342"/>
              <a:gd name="T54" fmla="*/ 108 w 255"/>
              <a:gd name="T55" fmla="*/ 240 h 342"/>
              <a:gd name="T56" fmla="*/ 159 w 255"/>
              <a:gd name="T57" fmla="*/ 212 h 342"/>
              <a:gd name="T58" fmla="*/ 141 w 255"/>
              <a:gd name="T59" fmla="*/ 157 h 342"/>
              <a:gd name="T60" fmla="*/ 80 w 255"/>
              <a:gd name="T61" fmla="*/ 115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5" h="342">
                <a:moveTo>
                  <a:pt x="137" y="342"/>
                </a:moveTo>
                <a:cubicBezTo>
                  <a:pt x="136" y="342"/>
                  <a:pt x="135" y="342"/>
                  <a:pt x="135" y="342"/>
                </a:cubicBezTo>
                <a:cubicBezTo>
                  <a:pt x="133" y="341"/>
                  <a:pt x="132" y="338"/>
                  <a:pt x="133" y="336"/>
                </a:cubicBezTo>
                <a:cubicBezTo>
                  <a:pt x="134" y="336"/>
                  <a:pt x="165" y="284"/>
                  <a:pt x="160" y="222"/>
                </a:cubicBezTo>
                <a:cubicBezTo>
                  <a:pt x="145" y="235"/>
                  <a:pt x="127" y="243"/>
                  <a:pt x="110" y="248"/>
                </a:cubicBezTo>
                <a:cubicBezTo>
                  <a:pt x="70" y="259"/>
                  <a:pt x="34" y="245"/>
                  <a:pt x="20" y="213"/>
                </a:cubicBezTo>
                <a:cubicBezTo>
                  <a:pt x="0" y="168"/>
                  <a:pt x="20" y="130"/>
                  <a:pt x="50" y="114"/>
                </a:cubicBezTo>
                <a:cubicBezTo>
                  <a:pt x="80" y="100"/>
                  <a:pt x="121" y="106"/>
                  <a:pt x="148" y="153"/>
                </a:cubicBezTo>
                <a:cubicBezTo>
                  <a:pt x="158" y="170"/>
                  <a:pt x="164" y="188"/>
                  <a:pt x="166" y="206"/>
                </a:cubicBezTo>
                <a:cubicBezTo>
                  <a:pt x="203" y="169"/>
                  <a:pt x="229" y="106"/>
                  <a:pt x="223" y="17"/>
                </a:cubicBezTo>
                <a:cubicBezTo>
                  <a:pt x="206" y="43"/>
                  <a:pt x="206" y="43"/>
                  <a:pt x="206" y="43"/>
                </a:cubicBezTo>
                <a:cubicBezTo>
                  <a:pt x="204" y="45"/>
                  <a:pt x="202" y="45"/>
                  <a:pt x="200" y="44"/>
                </a:cubicBezTo>
                <a:cubicBezTo>
                  <a:pt x="198" y="43"/>
                  <a:pt x="198" y="41"/>
                  <a:pt x="199" y="39"/>
                </a:cubicBezTo>
                <a:cubicBezTo>
                  <a:pt x="203" y="30"/>
                  <a:pt x="212" y="12"/>
                  <a:pt x="221" y="5"/>
                </a:cubicBezTo>
                <a:cubicBezTo>
                  <a:pt x="223" y="2"/>
                  <a:pt x="223" y="2"/>
                  <a:pt x="223" y="2"/>
                </a:cubicBezTo>
                <a:cubicBezTo>
                  <a:pt x="224" y="1"/>
                  <a:pt x="225" y="0"/>
                  <a:pt x="227" y="1"/>
                </a:cubicBezTo>
                <a:cubicBezTo>
                  <a:pt x="228" y="1"/>
                  <a:pt x="228" y="1"/>
                  <a:pt x="229" y="2"/>
                </a:cubicBezTo>
                <a:cubicBezTo>
                  <a:pt x="230" y="2"/>
                  <a:pt x="233" y="3"/>
                  <a:pt x="235" y="6"/>
                </a:cubicBezTo>
                <a:cubicBezTo>
                  <a:pt x="243" y="19"/>
                  <a:pt x="255" y="38"/>
                  <a:pt x="255" y="38"/>
                </a:cubicBezTo>
                <a:cubicBezTo>
                  <a:pt x="248" y="43"/>
                  <a:pt x="248" y="43"/>
                  <a:pt x="248" y="43"/>
                </a:cubicBezTo>
                <a:cubicBezTo>
                  <a:pt x="248" y="43"/>
                  <a:pt x="238" y="27"/>
                  <a:pt x="231" y="14"/>
                </a:cubicBezTo>
                <a:cubicBezTo>
                  <a:pt x="238" y="110"/>
                  <a:pt x="209" y="178"/>
                  <a:pt x="168" y="216"/>
                </a:cubicBezTo>
                <a:cubicBezTo>
                  <a:pt x="175" y="283"/>
                  <a:pt x="140" y="340"/>
                  <a:pt x="140" y="340"/>
                </a:cubicBezTo>
                <a:cubicBezTo>
                  <a:pt x="139" y="342"/>
                  <a:pt x="138" y="342"/>
                  <a:pt x="137" y="342"/>
                </a:cubicBezTo>
                <a:close/>
                <a:moveTo>
                  <a:pt x="80" y="115"/>
                </a:moveTo>
                <a:cubicBezTo>
                  <a:pt x="71" y="115"/>
                  <a:pt x="62" y="118"/>
                  <a:pt x="54" y="122"/>
                </a:cubicBezTo>
                <a:cubicBezTo>
                  <a:pt x="27" y="135"/>
                  <a:pt x="10" y="170"/>
                  <a:pt x="27" y="210"/>
                </a:cubicBezTo>
                <a:cubicBezTo>
                  <a:pt x="40" y="238"/>
                  <a:pt x="72" y="250"/>
                  <a:pt x="108" y="240"/>
                </a:cubicBezTo>
                <a:cubicBezTo>
                  <a:pt x="126" y="236"/>
                  <a:pt x="143" y="226"/>
                  <a:pt x="159" y="212"/>
                </a:cubicBezTo>
                <a:cubicBezTo>
                  <a:pt x="157" y="194"/>
                  <a:pt x="151" y="175"/>
                  <a:pt x="141" y="157"/>
                </a:cubicBezTo>
                <a:cubicBezTo>
                  <a:pt x="124" y="127"/>
                  <a:pt x="101" y="115"/>
                  <a:pt x="80" y="115"/>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10" name="Oval Callout 1009"/>
          <p:cNvSpPr/>
          <p:nvPr/>
        </p:nvSpPr>
        <p:spPr>
          <a:xfrm>
            <a:off x="6366219" y="1162911"/>
            <a:ext cx="1896075" cy="1270370"/>
          </a:xfrm>
          <a:prstGeom prst="wedgeEllipseCallout">
            <a:avLst>
              <a:gd name="adj1" fmla="val -52036"/>
              <a:gd name="adj2" fmla="val 66464"/>
            </a:avLst>
          </a:prstGeom>
          <a:solidFill>
            <a:schemeClr val="accent1">
              <a:lumMod val="60000"/>
              <a:lumOff val="40000"/>
            </a:schemeClr>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1011" name="Group 1010"/>
          <p:cNvGrpSpPr/>
          <p:nvPr/>
        </p:nvGrpSpPr>
        <p:grpSpPr>
          <a:xfrm>
            <a:off x="6208650" y="1403089"/>
            <a:ext cx="2211211" cy="708921"/>
            <a:chOff x="7726623" y="3081713"/>
            <a:chExt cx="2211211" cy="708921"/>
          </a:xfrm>
        </p:grpSpPr>
        <p:sp>
          <p:nvSpPr>
            <p:cNvPr id="1012" name="Rectangle 1011"/>
            <p:cNvSpPr/>
            <p:nvPr/>
          </p:nvSpPr>
          <p:spPr>
            <a:xfrm>
              <a:off x="8121524" y="3081713"/>
              <a:ext cx="1372107" cy="30777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FFFF"/>
                  </a:solidFill>
                  <a:effectLst/>
                  <a:uLnTx/>
                  <a:uFillTx/>
                  <a:latin typeface="Source Sans Pro"/>
                  <a:ea typeface="+mn-ea"/>
                  <a:cs typeface="+mn-cs"/>
                </a:rPr>
                <a:t>Graphic Design</a:t>
              </a:r>
            </a:p>
          </p:txBody>
        </p:sp>
        <p:sp>
          <p:nvSpPr>
            <p:cNvPr id="1013" name="TextBox 1012"/>
            <p:cNvSpPr txBox="1"/>
            <p:nvPr/>
          </p:nvSpPr>
          <p:spPr>
            <a:xfrm>
              <a:off x="7726623" y="3328969"/>
              <a:ext cx="2211211"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grpSp>
      <p:grpSp>
        <p:nvGrpSpPr>
          <p:cNvPr id="7" name="Group 6"/>
          <p:cNvGrpSpPr/>
          <p:nvPr/>
        </p:nvGrpSpPr>
        <p:grpSpPr>
          <a:xfrm>
            <a:off x="3551872" y="5809829"/>
            <a:ext cx="962025" cy="962025"/>
            <a:chOff x="3551872" y="5809829"/>
            <a:chExt cx="962025" cy="962025"/>
          </a:xfrm>
        </p:grpSpPr>
        <p:sp>
          <p:nvSpPr>
            <p:cNvPr id="16" name="Oval 15"/>
            <p:cNvSpPr/>
            <p:nvPr/>
          </p:nvSpPr>
          <p:spPr>
            <a:xfrm>
              <a:off x="3551872" y="5809829"/>
              <a:ext cx="962025" cy="96202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sp>
          <p:nvSpPr>
            <p:cNvPr id="1014" name="AutoShape 49"/>
            <p:cNvSpPr>
              <a:spLocks/>
            </p:cNvSpPr>
            <p:nvPr/>
          </p:nvSpPr>
          <p:spPr bwMode="auto">
            <a:xfrm>
              <a:off x="3793790" y="6037536"/>
              <a:ext cx="429297" cy="43113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143" y="21047"/>
                  </a:moveTo>
                  <a:cubicBezTo>
                    <a:pt x="3143" y="21200"/>
                    <a:pt x="3101" y="21329"/>
                    <a:pt x="3025" y="21435"/>
                  </a:cubicBezTo>
                  <a:cubicBezTo>
                    <a:pt x="2947" y="21544"/>
                    <a:pt x="2841" y="21599"/>
                    <a:pt x="2707" y="21599"/>
                  </a:cubicBezTo>
                  <a:lnTo>
                    <a:pt x="457" y="21599"/>
                  </a:lnTo>
                  <a:cubicBezTo>
                    <a:pt x="154" y="21599"/>
                    <a:pt x="0" y="21414"/>
                    <a:pt x="0" y="21047"/>
                  </a:cubicBezTo>
                  <a:lnTo>
                    <a:pt x="0" y="17393"/>
                  </a:lnTo>
                  <a:cubicBezTo>
                    <a:pt x="0" y="17244"/>
                    <a:pt x="46" y="17114"/>
                    <a:pt x="134" y="17006"/>
                  </a:cubicBezTo>
                  <a:cubicBezTo>
                    <a:pt x="225" y="16900"/>
                    <a:pt x="332" y="16844"/>
                    <a:pt x="457" y="16844"/>
                  </a:cubicBezTo>
                  <a:lnTo>
                    <a:pt x="2707" y="16844"/>
                  </a:lnTo>
                  <a:cubicBezTo>
                    <a:pt x="2834" y="16844"/>
                    <a:pt x="2937" y="16900"/>
                    <a:pt x="3018" y="17006"/>
                  </a:cubicBezTo>
                  <a:cubicBezTo>
                    <a:pt x="3101" y="17114"/>
                    <a:pt x="3143" y="17244"/>
                    <a:pt x="3143" y="17393"/>
                  </a:cubicBezTo>
                  <a:lnTo>
                    <a:pt x="3143" y="21047"/>
                  </a:lnTo>
                  <a:close/>
                  <a:moveTo>
                    <a:pt x="7757" y="21047"/>
                  </a:moveTo>
                  <a:cubicBezTo>
                    <a:pt x="7757" y="21200"/>
                    <a:pt x="7715" y="21329"/>
                    <a:pt x="7634" y="21435"/>
                  </a:cubicBezTo>
                  <a:cubicBezTo>
                    <a:pt x="7551" y="21544"/>
                    <a:pt x="7448" y="21599"/>
                    <a:pt x="7324" y="21599"/>
                  </a:cubicBezTo>
                  <a:lnTo>
                    <a:pt x="5062" y="21599"/>
                  </a:lnTo>
                  <a:cubicBezTo>
                    <a:pt x="4934" y="21599"/>
                    <a:pt x="4829" y="21544"/>
                    <a:pt x="4739" y="21435"/>
                  </a:cubicBezTo>
                  <a:cubicBezTo>
                    <a:pt x="4648" y="21329"/>
                    <a:pt x="4604" y="21200"/>
                    <a:pt x="4604" y="21047"/>
                  </a:cubicBezTo>
                  <a:lnTo>
                    <a:pt x="4604" y="14947"/>
                  </a:lnTo>
                  <a:cubicBezTo>
                    <a:pt x="4604" y="14797"/>
                    <a:pt x="4648" y="14668"/>
                    <a:pt x="4739" y="14559"/>
                  </a:cubicBezTo>
                  <a:cubicBezTo>
                    <a:pt x="4829" y="14453"/>
                    <a:pt x="4934" y="14398"/>
                    <a:pt x="5062" y="14398"/>
                  </a:cubicBezTo>
                  <a:lnTo>
                    <a:pt x="7324" y="14398"/>
                  </a:lnTo>
                  <a:cubicBezTo>
                    <a:pt x="7448" y="14398"/>
                    <a:pt x="7551" y="14453"/>
                    <a:pt x="7634" y="14559"/>
                  </a:cubicBezTo>
                  <a:cubicBezTo>
                    <a:pt x="7715" y="14668"/>
                    <a:pt x="7757" y="14797"/>
                    <a:pt x="7757" y="14947"/>
                  </a:cubicBezTo>
                  <a:lnTo>
                    <a:pt x="7757" y="21047"/>
                  </a:lnTo>
                  <a:close/>
                  <a:moveTo>
                    <a:pt x="12388" y="21047"/>
                  </a:moveTo>
                  <a:cubicBezTo>
                    <a:pt x="12388" y="21200"/>
                    <a:pt x="12342" y="21329"/>
                    <a:pt x="12251" y="21435"/>
                  </a:cubicBezTo>
                  <a:cubicBezTo>
                    <a:pt x="12165" y="21544"/>
                    <a:pt x="12055" y="21599"/>
                    <a:pt x="11928" y="21599"/>
                  </a:cubicBezTo>
                  <a:lnTo>
                    <a:pt x="9666" y="21599"/>
                  </a:lnTo>
                  <a:cubicBezTo>
                    <a:pt x="9541" y="21599"/>
                    <a:pt x="9434" y="21544"/>
                    <a:pt x="9343" y="21435"/>
                  </a:cubicBezTo>
                  <a:cubicBezTo>
                    <a:pt x="9255" y="21329"/>
                    <a:pt x="9208" y="21200"/>
                    <a:pt x="9208" y="21047"/>
                  </a:cubicBezTo>
                  <a:lnTo>
                    <a:pt x="9208" y="11546"/>
                  </a:lnTo>
                  <a:cubicBezTo>
                    <a:pt x="9208" y="11393"/>
                    <a:pt x="9255" y="11264"/>
                    <a:pt x="9343" y="11158"/>
                  </a:cubicBezTo>
                  <a:cubicBezTo>
                    <a:pt x="9434" y="11049"/>
                    <a:pt x="9541" y="10996"/>
                    <a:pt x="9666" y="10996"/>
                  </a:cubicBezTo>
                  <a:lnTo>
                    <a:pt x="11928" y="10996"/>
                  </a:lnTo>
                  <a:cubicBezTo>
                    <a:pt x="12055" y="10996"/>
                    <a:pt x="12165" y="11049"/>
                    <a:pt x="12251" y="11158"/>
                  </a:cubicBezTo>
                  <a:cubicBezTo>
                    <a:pt x="12342" y="11264"/>
                    <a:pt x="12388" y="11393"/>
                    <a:pt x="12388" y="11546"/>
                  </a:cubicBezTo>
                  <a:lnTo>
                    <a:pt x="12388" y="21047"/>
                  </a:lnTo>
                  <a:close/>
                  <a:moveTo>
                    <a:pt x="16993" y="21047"/>
                  </a:moveTo>
                  <a:cubicBezTo>
                    <a:pt x="16993" y="21200"/>
                    <a:pt x="16946" y="21329"/>
                    <a:pt x="16856" y="21435"/>
                  </a:cubicBezTo>
                  <a:cubicBezTo>
                    <a:pt x="16767" y="21544"/>
                    <a:pt x="16660" y="21599"/>
                    <a:pt x="16535" y="21599"/>
                  </a:cubicBezTo>
                  <a:lnTo>
                    <a:pt x="14285" y="21599"/>
                  </a:lnTo>
                  <a:cubicBezTo>
                    <a:pt x="14158" y="21599"/>
                    <a:pt x="14055" y="21544"/>
                    <a:pt x="13974" y="21435"/>
                  </a:cubicBezTo>
                  <a:cubicBezTo>
                    <a:pt x="13894" y="21329"/>
                    <a:pt x="13850" y="21200"/>
                    <a:pt x="13850" y="21047"/>
                  </a:cubicBezTo>
                  <a:lnTo>
                    <a:pt x="13850" y="7058"/>
                  </a:lnTo>
                  <a:cubicBezTo>
                    <a:pt x="13850" y="6908"/>
                    <a:pt x="13891" y="6781"/>
                    <a:pt x="13967" y="6670"/>
                  </a:cubicBezTo>
                  <a:cubicBezTo>
                    <a:pt x="14045" y="6564"/>
                    <a:pt x="14151" y="6511"/>
                    <a:pt x="14285" y="6511"/>
                  </a:cubicBezTo>
                  <a:lnTo>
                    <a:pt x="16535" y="6511"/>
                  </a:lnTo>
                  <a:cubicBezTo>
                    <a:pt x="16660" y="6511"/>
                    <a:pt x="16767" y="6561"/>
                    <a:pt x="16855" y="6664"/>
                  </a:cubicBezTo>
                  <a:cubicBezTo>
                    <a:pt x="16946" y="6767"/>
                    <a:pt x="16993" y="6899"/>
                    <a:pt x="16993" y="7058"/>
                  </a:cubicBezTo>
                  <a:lnTo>
                    <a:pt x="16993" y="21047"/>
                  </a:lnTo>
                  <a:close/>
                  <a:moveTo>
                    <a:pt x="21599" y="21047"/>
                  </a:moveTo>
                  <a:cubicBezTo>
                    <a:pt x="21599" y="21414"/>
                    <a:pt x="21448" y="21599"/>
                    <a:pt x="21139" y="21599"/>
                  </a:cubicBezTo>
                  <a:lnTo>
                    <a:pt x="18914" y="21599"/>
                  </a:lnTo>
                  <a:cubicBezTo>
                    <a:pt x="18611" y="21599"/>
                    <a:pt x="18456" y="21414"/>
                    <a:pt x="18456" y="21047"/>
                  </a:cubicBezTo>
                  <a:lnTo>
                    <a:pt x="18456" y="549"/>
                  </a:lnTo>
                  <a:cubicBezTo>
                    <a:pt x="18456" y="182"/>
                    <a:pt x="18608" y="0"/>
                    <a:pt x="18914" y="0"/>
                  </a:cubicBezTo>
                  <a:lnTo>
                    <a:pt x="21139" y="0"/>
                  </a:lnTo>
                  <a:cubicBezTo>
                    <a:pt x="21445" y="0"/>
                    <a:pt x="21599" y="182"/>
                    <a:pt x="21599" y="549"/>
                  </a:cubicBezTo>
                  <a:lnTo>
                    <a:pt x="21599" y="21047"/>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6" name="Group 5"/>
          <p:cNvGrpSpPr/>
          <p:nvPr/>
        </p:nvGrpSpPr>
        <p:grpSpPr>
          <a:xfrm>
            <a:off x="1721967" y="4871143"/>
            <a:ext cx="962025" cy="962025"/>
            <a:chOff x="1721967" y="4871143"/>
            <a:chExt cx="962025" cy="962025"/>
          </a:xfrm>
        </p:grpSpPr>
        <p:sp>
          <p:nvSpPr>
            <p:cNvPr id="15" name="Oval 14"/>
            <p:cNvSpPr/>
            <p:nvPr/>
          </p:nvSpPr>
          <p:spPr>
            <a:xfrm>
              <a:off x="1721967" y="4871143"/>
              <a:ext cx="962025" cy="96202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sp>
          <p:nvSpPr>
            <p:cNvPr id="1015" name="AutoShape 60"/>
            <p:cNvSpPr>
              <a:spLocks/>
            </p:cNvSpPr>
            <p:nvPr/>
          </p:nvSpPr>
          <p:spPr bwMode="auto">
            <a:xfrm>
              <a:off x="1988330" y="5137451"/>
              <a:ext cx="429297" cy="429408"/>
            </a:xfrm>
            <a:custGeom>
              <a:avLst/>
              <a:gdLst>
                <a:gd name="T0" fmla="*/ 10800 w 21600"/>
                <a:gd name="T1" fmla="*/ 10796 h 21592"/>
                <a:gd name="T2" fmla="*/ 10800 w 21600"/>
                <a:gd name="T3" fmla="*/ 10796 h 21592"/>
                <a:gd name="T4" fmla="*/ 10800 w 21600"/>
                <a:gd name="T5" fmla="*/ 10796 h 21592"/>
                <a:gd name="T6" fmla="*/ 10800 w 21600"/>
                <a:gd name="T7" fmla="*/ 10796 h 21592"/>
              </a:gdLst>
              <a:ahLst/>
              <a:cxnLst>
                <a:cxn ang="0">
                  <a:pos x="T0" y="T1"/>
                </a:cxn>
                <a:cxn ang="0">
                  <a:pos x="T2" y="T3"/>
                </a:cxn>
                <a:cxn ang="0">
                  <a:pos x="T4" y="T5"/>
                </a:cxn>
                <a:cxn ang="0">
                  <a:pos x="T6" y="T7"/>
                </a:cxn>
              </a:cxnLst>
              <a:rect l="0" t="0" r="r" b="b"/>
              <a:pathLst>
                <a:path w="21600" h="21592">
                  <a:moveTo>
                    <a:pt x="16719" y="11484"/>
                  </a:moveTo>
                  <a:cubicBezTo>
                    <a:pt x="16972" y="11823"/>
                    <a:pt x="17102" y="12217"/>
                    <a:pt x="17111" y="12666"/>
                  </a:cubicBezTo>
                  <a:cubicBezTo>
                    <a:pt x="17118" y="13118"/>
                    <a:pt x="16986" y="13503"/>
                    <a:pt x="16719" y="13825"/>
                  </a:cubicBezTo>
                  <a:lnTo>
                    <a:pt x="10660" y="21039"/>
                  </a:lnTo>
                  <a:cubicBezTo>
                    <a:pt x="10393" y="21361"/>
                    <a:pt x="10061" y="21530"/>
                    <a:pt x="9664" y="21548"/>
                  </a:cubicBezTo>
                  <a:cubicBezTo>
                    <a:pt x="9270" y="21568"/>
                    <a:pt x="8950" y="21398"/>
                    <a:pt x="8704" y="21039"/>
                  </a:cubicBezTo>
                  <a:lnTo>
                    <a:pt x="991" y="10768"/>
                  </a:lnTo>
                  <a:cubicBezTo>
                    <a:pt x="721" y="10408"/>
                    <a:pt x="488" y="9960"/>
                    <a:pt x="293" y="9416"/>
                  </a:cubicBezTo>
                  <a:cubicBezTo>
                    <a:pt x="98" y="8878"/>
                    <a:pt x="0" y="8375"/>
                    <a:pt x="0" y="7918"/>
                  </a:cubicBezTo>
                  <a:lnTo>
                    <a:pt x="0" y="1668"/>
                  </a:lnTo>
                  <a:cubicBezTo>
                    <a:pt x="0" y="1216"/>
                    <a:pt x="134" y="825"/>
                    <a:pt x="401" y="497"/>
                  </a:cubicBezTo>
                  <a:cubicBezTo>
                    <a:pt x="671" y="166"/>
                    <a:pt x="1003" y="0"/>
                    <a:pt x="1392" y="0"/>
                  </a:cubicBezTo>
                  <a:lnTo>
                    <a:pt x="6619" y="0"/>
                  </a:lnTo>
                  <a:cubicBezTo>
                    <a:pt x="6811" y="0"/>
                    <a:pt x="7016" y="28"/>
                    <a:pt x="7237" y="83"/>
                  </a:cubicBezTo>
                  <a:cubicBezTo>
                    <a:pt x="7456" y="138"/>
                    <a:pt x="7677" y="224"/>
                    <a:pt x="7899" y="336"/>
                  </a:cubicBezTo>
                  <a:cubicBezTo>
                    <a:pt x="8120" y="451"/>
                    <a:pt x="8332" y="580"/>
                    <a:pt x="8524" y="724"/>
                  </a:cubicBezTo>
                  <a:cubicBezTo>
                    <a:pt x="8719" y="865"/>
                    <a:pt x="8880" y="1021"/>
                    <a:pt x="9005" y="1185"/>
                  </a:cubicBezTo>
                  <a:lnTo>
                    <a:pt x="16719" y="11484"/>
                  </a:lnTo>
                  <a:close/>
                  <a:moveTo>
                    <a:pt x="3603" y="5922"/>
                  </a:moveTo>
                  <a:cubicBezTo>
                    <a:pt x="3964" y="5922"/>
                    <a:pt x="4279" y="5761"/>
                    <a:pt x="4548" y="5441"/>
                  </a:cubicBezTo>
                  <a:cubicBezTo>
                    <a:pt x="4815" y="5116"/>
                    <a:pt x="4952" y="4740"/>
                    <a:pt x="4952" y="4311"/>
                  </a:cubicBezTo>
                  <a:cubicBezTo>
                    <a:pt x="4952" y="3862"/>
                    <a:pt x="4815" y="3477"/>
                    <a:pt x="4548" y="3160"/>
                  </a:cubicBezTo>
                  <a:cubicBezTo>
                    <a:pt x="4281" y="2844"/>
                    <a:pt x="3966" y="2686"/>
                    <a:pt x="3603" y="2686"/>
                  </a:cubicBezTo>
                  <a:cubicBezTo>
                    <a:pt x="3227" y="2686"/>
                    <a:pt x="2908" y="2844"/>
                    <a:pt x="2643" y="3160"/>
                  </a:cubicBezTo>
                  <a:cubicBezTo>
                    <a:pt x="2378" y="3477"/>
                    <a:pt x="2246" y="3862"/>
                    <a:pt x="2246" y="4311"/>
                  </a:cubicBezTo>
                  <a:cubicBezTo>
                    <a:pt x="2246" y="4739"/>
                    <a:pt x="2378" y="5116"/>
                    <a:pt x="2643" y="5441"/>
                  </a:cubicBezTo>
                  <a:cubicBezTo>
                    <a:pt x="2905" y="5761"/>
                    <a:pt x="3225" y="5922"/>
                    <a:pt x="3603" y="5922"/>
                  </a:cubicBezTo>
                  <a:moveTo>
                    <a:pt x="21198" y="11510"/>
                  </a:moveTo>
                  <a:cubicBezTo>
                    <a:pt x="21465" y="11852"/>
                    <a:pt x="21599" y="12252"/>
                    <a:pt x="21599" y="12709"/>
                  </a:cubicBezTo>
                  <a:cubicBezTo>
                    <a:pt x="21599" y="13167"/>
                    <a:pt x="21465" y="13558"/>
                    <a:pt x="21198" y="13880"/>
                  </a:cubicBezTo>
                  <a:lnTo>
                    <a:pt x="15163" y="21093"/>
                  </a:lnTo>
                  <a:cubicBezTo>
                    <a:pt x="14896" y="21415"/>
                    <a:pt x="14564" y="21582"/>
                    <a:pt x="14174" y="21591"/>
                  </a:cubicBezTo>
                  <a:cubicBezTo>
                    <a:pt x="13782" y="21600"/>
                    <a:pt x="13450" y="21433"/>
                    <a:pt x="13183" y="21093"/>
                  </a:cubicBezTo>
                  <a:lnTo>
                    <a:pt x="13044" y="20903"/>
                  </a:lnTo>
                  <a:lnTo>
                    <a:pt x="18963" y="13825"/>
                  </a:lnTo>
                  <a:cubicBezTo>
                    <a:pt x="19230" y="13503"/>
                    <a:pt x="19365" y="13118"/>
                    <a:pt x="19360" y="12660"/>
                  </a:cubicBezTo>
                  <a:cubicBezTo>
                    <a:pt x="19355" y="12206"/>
                    <a:pt x="19223" y="11812"/>
                    <a:pt x="18963" y="11484"/>
                  </a:cubicBezTo>
                  <a:lnTo>
                    <a:pt x="11247" y="1185"/>
                  </a:lnTo>
                  <a:cubicBezTo>
                    <a:pt x="11009" y="865"/>
                    <a:pt x="10689" y="604"/>
                    <a:pt x="10282" y="408"/>
                  </a:cubicBezTo>
                  <a:cubicBezTo>
                    <a:pt x="9873" y="210"/>
                    <a:pt x="9484" y="83"/>
                    <a:pt x="9109" y="28"/>
                  </a:cubicBezTo>
                  <a:lnTo>
                    <a:pt x="11112" y="28"/>
                  </a:lnTo>
                  <a:cubicBezTo>
                    <a:pt x="11502" y="28"/>
                    <a:pt x="11935" y="141"/>
                    <a:pt x="12406" y="365"/>
                  </a:cubicBezTo>
                  <a:cubicBezTo>
                    <a:pt x="12878" y="589"/>
                    <a:pt x="13236" y="874"/>
                    <a:pt x="13481" y="1213"/>
                  </a:cubicBezTo>
                  <a:lnTo>
                    <a:pt x="21198" y="11510"/>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5" name="Group 4"/>
          <p:cNvGrpSpPr/>
          <p:nvPr/>
        </p:nvGrpSpPr>
        <p:grpSpPr>
          <a:xfrm>
            <a:off x="1721967" y="2831440"/>
            <a:ext cx="962025" cy="962025"/>
            <a:chOff x="1721967" y="2831440"/>
            <a:chExt cx="962025" cy="962025"/>
          </a:xfrm>
        </p:grpSpPr>
        <p:sp>
          <p:nvSpPr>
            <p:cNvPr id="13" name="Oval 12"/>
            <p:cNvSpPr/>
            <p:nvPr/>
          </p:nvSpPr>
          <p:spPr>
            <a:xfrm>
              <a:off x="1721967" y="2831440"/>
              <a:ext cx="962025" cy="9620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sp>
          <p:nvSpPr>
            <p:cNvPr id="1016" name="AutoShape 71"/>
            <p:cNvSpPr>
              <a:spLocks/>
            </p:cNvSpPr>
            <p:nvPr/>
          </p:nvSpPr>
          <p:spPr bwMode="auto">
            <a:xfrm>
              <a:off x="1971412" y="3094323"/>
              <a:ext cx="431020" cy="429408"/>
            </a:xfrm>
            <a:custGeom>
              <a:avLst/>
              <a:gdLst>
                <a:gd name="T0" fmla="*/ 10800 w 21600"/>
                <a:gd name="T1" fmla="*/ 10794 h 21588"/>
                <a:gd name="T2" fmla="*/ 10800 w 21600"/>
                <a:gd name="T3" fmla="*/ 10794 h 21588"/>
                <a:gd name="T4" fmla="*/ 10800 w 21600"/>
                <a:gd name="T5" fmla="*/ 10794 h 21588"/>
                <a:gd name="T6" fmla="*/ 10800 w 21600"/>
                <a:gd name="T7" fmla="*/ 10794 h 21588"/>
              </a:gdLst>
              <a:ahLst/>
              <a:cxnLst>
                <a:cxn ang="0">
                  <a:pos x="T0" y="T1"/>
                </a:cxn>
                <a:cxn ang="0">
                  <a:pos x="T2" y="T3"/>
                </a:cxn>
                <a:cxn ang="0">
                  <a:pos x="T4" y="T5"/>
                </a:cxn>
                <a:cxn ang="0">
                  <a:pos x="T6" y="T7"/>
                </a:cxn>
              </a:cxnLst>
              <a:rect l="0" t="0" r="r" b="b"/>
              <a:pathLst>
                <a:path w="21600" h="21588">
                  <a:moveTo>
                    <a:pt x="10794" y="0"/>
                  </a:moveTo>
                  <a:cubicBezTo>
                    <a:pt x="12288" y="0"/>
                    <a:pt x="13689" y="251"/>
                    <a:pt x="14997" y="750"/>
                  </a:cubicBezTo>
                  <a:cubicBezTo>
                    <a:pt x="16304" y="1249"/>
                    <a:pt x="17445" y="1929"/>
                    <a:pt x="18422" y="2781"/>
                  </a:cubicBezTo>
                  <a:cubicBezTo>
                    <a:pt x="19399" y="3639"/>
                    <a:pt x="20173" y="4640"/>
                    <a:pt x="20743" y="5783"/>
                  </a:cubicBezTo>
                  <a:cubicBezTo>
                    <a:pt x="21315" y="6926"/>
                    <a:pt x="21599" y="8156"/>
                    <a:pt x="21599" y="9468"/>
                  </a:cubicBezTo>
                  <a:cubicBezTo>
                    <a:pt x="21599" y="10774"/>
                    <a:pt x="21315" y="12002"/>
                    <a:pt x="20743" y="13141"/>
                  </a:cubicBezTo>
                  <a:cubicBezTo>
                    <a:pt x="20173" y="14287"/>
                    <a:pt x="19399" y="15288"/>
                    <a:pt x="18422" y="16149"/>
                  </a:cubicBezTo>
                  <a:cubicBezTo>
                    <a:pt x="17445" y="17007"/>
                    <a:pt x="16304" y="17686"/>
                    <a:pt x="14997" y="18180"/>
                  </a:cubicBezTo>
                  <a:cubicBezTo>
                    <a:pt x="13689" y="18677"/>
                    <a:pt x="12288" y="18922"/>
                    <a:pt x="10794" y="18922"/>
                  </a:cubicBezTo>
                  <a:cubicBezTo>
                    <a:pt x="10104" y="18922"/>
                    <a:pt x="9426" y="18869"/>
                    <a:pt x="8767" y="18761"/>
                  </a:cubicBezTo>
                  <a:cubicBezTo>
                    <a:pt x="7444" y="20014"/>
                    <a:pt x="5900" y="20877"/>
                    <a:pt x="4135" y="21354"/>
                  </a:cubicBezTo>
                  <a:cubicBezTo>
                    <a:pt x="3947" y="21391"/>
                    <a:pt x="3758" y="21430"/>
                    <a:pt x="3565" y="21467"/>
                  </a:cubicBezTo>
                  <a:cubicBezTo>
                    <a:pt x="3375" y="21509"/>
                    <a:pt x="3170" y="21549"/>
                    <a:pt x="2951" y="21583"/>
                  </a:cubicBezTo>
                  <a:cubicBezTo>
                    <a:pt x="2831" y="21600"/>
                    <a:pt x="2727" y="21571"/>
                    <a:pt x="2643" y="21495"/>
                  </a:cubicBezTo>
                  <a:cubicBezTo>
                    <a:pt x="2556" y="21419"/>
                    <a:pt x="2497" y="21309"/>
                    <a:pt x="2466" y="21165"/>
                  </a:cubicBezTo>
                  <a:cubicBezTo>
                    <a:pt x="2438" y="21021"/>
                    <a:pt x="2457" y="20900"/>
                    <a:pt x="2523" y="20807"/>
                  </a:cubicBezTo>
                  <a:cubicBezTo>
                    <a:pt x="2591" y="20714"/>
                    <a:pt x="2666" y="20621"/>
                    <a:pt x="2749" y="20530"/>
                  </a:cubicBezTo>
                  <a:cubicBezTo>
                    <a:pt x="2920" y="20324"/>
                    <a:pt x="3083" y="20124"/>
                    <a:pt x="3233" y="19929"/>
                  </a:cubicBezTo>
                  <a:cubicBezTo>
                    <a:pt x="3384" y="19737"/>
                    <a:pt x="3521" y="19506"/>
                    <a:pt x="3645" y="19241"/>
                  </a:cubicBezTo>
                  <a:cubicBezTo>
                    <a:pt x="3768" y="18976"/>
                    <a:pt x="3881" y="18662"/>
                    <a:pt x="3982" y="18301"/>
                  </a:cubicBezTo>
                  <a:cubicBezTo>
                    <a:pt x="4083" y="17940"/>
                    <a:pt x="4173" y="17506"/>
                    <a:pt x="4248" y="16992"/>
                  </a:cubicBezTo>
                  <a:cubicBezTo>
                    <a:pt x="2942" y="16109"/>
                    <a:pt x="1906" y="15020"/>
                    <a:pt x="1143" y="13731"/>
                  </a:cubicBezTo>
                  <a:cubicBezTo>
                    <a:pt x="381" y="12436"/>
                    <a:pt x="0" y="11017"/>
                    <a:pt x="0" y="9468"/>
                  </a:cubicBezTo>
                  <a:cubicBezTo>
                    <a:pt x="0" y="8164"/>
                    <a:pt x="284" y="6937"/>
                    <a:pt x="856" y="5789"/>
                  </a:cubicBezTo>
                  <a:cubicBezTo>
                    <a:pt x="1428" y="4640"/>
                    <a:pt x="2200" y="3639"/>
                    <a:pt x="3177" y="2781"/>
                  </a:cubicBezTo>
                  <a:cubicBezTo>
                    <a:pt x="4154" y="1929"/>
                    <a:pt x="5293" y="1249"/>
                    <a:pt x="6597" y="750"/>
                  </a:cubicBezTo>
                  <a:cubicBezTo>
                    <a:pt x="7901" y="251"/>
                    <a:pt x="9299" y="0"/>
                    <a:pt x="10794" y="0"/>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4" name="Group 3"/>
          <p:cNvGrpSpPr/>
          <p:nvPr/>
        </p:nvGrpSpPr>
        <p:grpSpPr>
          <a:xfrm>
            <a:off x="3551872" y="1695772"/>
            <a:ext cx="962025" cy="962025"/>
            <a:chOff x="3551872" y="1695772"/>
            <a:chExt cx="962025" cy="962025"/>
          </a:xfrm>
        </p:grpSpPr>
        <p:sp>
          <p:nvSpPr>
            <p:cNvPr id="11" name="Oval 10"/>
            <p:cNvSpPr/>
            <p:nvPr/>
          </p:nvSpPr>
          <p:spPr>
            <a:xfrm>
              <a:off x="3551872" y="1695772"/>
              <a:ext cx="962025" cy="96202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sp>
          <p:nvSpPr>
            <p:cNvPr id="1017" name="AutoShape 123"/>
            <p:cNvSpPr>
              <a:spLocks/>
            </p:cNvSpPr>
            <p:nvPr/>
          </p:nvSpPr>
          <p:spPr bwMode="auto">
            <a:xfrm>
              <a:off x="3818135" y="1940609"/>
              <a:ext cx="429297" cy="472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sp>
        <p:nvSpPr>
          <p:cNvPr id="1022" name="TextBox 1021"/>
          <p:cNvSpPr txBox="1"/>
          <p:nvPr/>
        </p:nvSpPr>
        <p:spPr>
          <a:xfrm>
            <a:off x="6489706" y="4244515"/>
            <a:ext cx="4581011" cy="1261627"/>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id-ID"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Suitable for all category</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Ipsum is not simply random text.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Curabitur</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mattis</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metus</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sit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laoreet</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dolor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ultrices</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sed.</a:t>
            </a:r>
            <a:r>
              <a:rPr kumimoji="0" lang="id-ID"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Suitable for all category</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Ipsum is not simply random text.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Curabitur</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mattis</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metus</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sit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laoreet</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dolor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ultrices</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sed.</a:t>
            </a:r>
            <a:endParaRPr kumimoji="0" lang="en-US" sz="1300" b="1"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1023" name="TextBox 1022"/>
          <p:cNvSpPr txBox="1"/>
          <p:nvPr/>
        </p:nvSpPr>
        <p:spPr>
          <a:xfrm>
            <a:off x="6484928" y="3036733"/>
            <a:ext cx="342980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Technology</a:t>
            </a:r>
            <a:r>
              <a:rPr kumimoji="0" lang="id-ID" sz="20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 Analys</a:t>
            </a:r>
            <a:r>
              <a:rPr kumimoji="0" lang="en-US" sz="20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is Text</a:t>
            </a:r>
            <a:endParaRPr kumimoji="0" lang="id-ID" sz="20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1024" name="TextBox 1023"/>
          <p:cNvSpPr txBox="1"/>
          <p:nvPr/>
        </p:nvSpPr>
        <p:spPr>
          <a:xfrm>
            <a:off x="7876657" y="3578005"/>
            <a:ext cx="3194060" cy="600164"/>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id-ID" sz="11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Suitable for all category</a:t>
            </a:r>
            <a:r>
              <a:rPr kumimoji="0" lang="en-US" sz="11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Ipsum is not simply random text. </a:t>
            </a:r>
            <a:r>
              <a:rPr kumimoji="0" lang="en-US" sz="11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Curabitur</a:t>
            </a:r>
            <a:r>
              <a:rPr kumimoji="0" lang="en-US" sz="11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1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mattis</a:t>
            </a:r>
            <a:r>
              <a:rPr kumimoji="0" lang="en-US" sz="11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a:t>
            </a:r>
            <a:r>
              <a:rPr kumimoji="0" lang="en-US" sz="11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metus</a:t>
            </a:r>
            <a:r>
              <a:rPr kumimoji="0" lang="en-US" sz="11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sit </a:t>
            </a:r>
            <a:r>
              <a:rPr kumimoji="0" lang="en-US" sz="11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1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a:t>
            </a:r>
            <a:endParaRPr kumimoji="0" lang="en-US" sz="1100" b="1"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1025" name="TextBox 1024"/>
          <p:cNvSpPr txBox="1"/>
          <p:nvPr/>
        </p:nvSpPr>
        <p:spPr>
          <a:xfrm>
            <a:off x="6484928" y="3417950"/>
            <a:ext cx="1779769"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6</a:t>
            </a:r>
            <a:r>
              <a:rPr kumimoji="0" lang="id-ID" sz="54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8%</a:t>
            </a:r>
          </a:p>
        </p:txBody>
      </p:sp>
      <p:sp>
        <p:nvSpPr>
          <p:cNvPr id="1026" name="Rectangle 1025"/>
          <p:cNvSpPr/>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4033223241"/>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barn(outVertical)">
                                      <p:cBhvr>
                                        <p:cTn id="7" dur="500"/>
                                        <p:tgtEl>
                                          <p:spTgt spid="102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p:cTn id="23" dur="500" fill="hold"/>
                                        <p:tgtEl>
                                          <p:spTgt spid="6"/>
                                        </p:tgtEl>
                                        <p:attrNameLst>
                                          <p:attrName>ppt_w</p:attrName>
                                        </p:attrNameLst>
                                      </p:cBhvr>
                                      <p:tavLst>
                                        <p:tav tm="0">
                                          <p:val>
                                            <p:fltVal val="0"/>
                                          </p:val>
                                        </p:tav>
                                        <p:tav tm="100000">
                                          <p:val>
                                            <p:strVal val="#ppt_w"/>
                                          </p:val>
                                        </p:tav>
                                      </p:tavLst>
                                    </p:anim>
                                    <p:anim calcmode="lin" valueType="num">
                                      <p:cBhvr>
                                        <p:cTn id="24" dur="500" fill="hold"/>
                                        <p:tgtEl>
                                          <p:spTgt spid="6"/>
                                        </p:tgtEl>
                                        <p:attrNameLst>
                                          <p:attrName>ppt_h</p:attrName>
                                        </p:attrNameLst>
                                      </p:cBhvr>
                                      <p:tavLst>
                                        <p:tav tm="0">
                                          <p:val>
                                            <p:fltVal val="0"/>
                                          </p:val>
                                        </p:tav>
                                        <p:tav tm="100000">
                                          <p:val>
                                            <p:strVal val="#ppt_h"/>
                                          </p:val>
                                        </p:tav>
                                      </p:tavLst>
                                    </p:anim>
                                    <p:animEffect transition="in" filter="fade">
                                      <p:cBhvr>
                                        <p:cTn id="25" dur="500"/>
                                        <p:tgtEl>
                                          <p:spTgt spid="6"/>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500" fill="hold"/>
                                        <p:tgtEl>
                                          <p:spTgt spid="7"/>
                                        </p:tgtEl>
                                        <p:attrNameLst>
                                          <p:attrName>ppt_w</p:attrName>
                                        </p:attrNameLst>
                                      </p:cBhvr>
                                      <p:tavLst>
                                        <p:tav tm="0">
                                          <p:val>
                                            <p:fltVal val="0"/>
                                          </p:val>
                                        </p:tav>
                                        <p:tav tm="100000">
                                          <p:val>
                                            <p:strVal val="#ppt_w"/>
                                          </p:val>
                                        </p:tav>
                                      </p:tavLst>
                                    </p:anim>
                                    <p:anim calcmode="lin" valueType="num">
                                      <p:cBhvr>
                                        <p:cTn id="30" dur="500" fill="hold"/>
                                        <p:tgtEl>
                                          <p:spTgt spid="7"/>
                                        </p:tgtEl>
                                        <p:attrNameLst>
                                          <p:attrName>ppt_h</p:attrName>
                                        </p:attrNameLst>
                                      </p:cBhvr>
                                      <p:tavLst>
                                        <p:tav tm="0">
                                          <p:val>
                                            <p:fltVal val="0"/>
                                          </p:val>
                                        </p:tav>
                                        <p:tav tm="100000">
                                          <p:val>
                                            <p:strVal val="#ppt_h"/>
                                          </p:val>
                                        </p:tav>
                                      </p:tavLst>
                                    </p:anim>
                                    <p:animEffect transition="in" filter="fade">
                                      <p:cBhvr>
                                        <p:cTn id="31" dur="500"/>
                                        <p:tgtEl>
                                          <p:spTgt spid="7"/>
                                        </p:tgtEl>
                                      </p:cBhvr>
                                    </p:animEffect>
                                  </p:childTnLst>
                                </p:cTn>
                              </p:par>
                            </p:childTnLst>
                          </p:cTn>
                        </p:par>
                        <p:par>
                          <p:cTn id="32" fill="hold">
                            <p:stCondLst>
                              <p:cond delay="2500"/>
                            </p:stCondLst>
                            <p:childTnLst>
                              <p:par>
                                <p:cTn id="33" presetID="21" presetClass="entr" presetSubtype="2"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heel(2)">
                                      <p:cBhvr>
                                        <p:cTn id="35" dur="1000"/>
                                        <p:tgtEl>
                                          <p:spTgt spid="10"/>
                                        </p:tgtEl>
                                      </p:cBhvr>
                                    </p:animEffect>
                                  </p:childTnLst>
                                </p:cTn>
                              </p:par>
                            </p:childTnLst>
                          </p:cTn>
                        </p:par>
                        <p:par>
                          <p:cTn id="36" fill="hold">
                            <p:stCondLst>
                              <p:cond delay="3500"/>
                            </p:stCondLst>
                            <p:childTnLst>
                              <p:par>
                                <p:cTn id="37" presetID="22" presetClass="entr" presetSubtype="8" fill="hold" nodeType="afterEffect">
                                  <p:stCondLst>
                                    <p:cond delay="0"/>
                                  </p:stCondLst>
                                  <p:childTnLst>
                                    <p:set>
                                      <p:cBhvr>
                                        <p:cTn id="38" dur="1" fill="hold">
                                          <p:stCondLst>
                                            <p:cond delay="0"/>
                                          </p:stCondLst>
                                        </p:cTn>
                                        <p:tgtEl>
                                          <p:spTgt spid="112"/>
                                        </p:tgtEl>
                                        <p:attrNameLst>
                                          <p:attrName>style.visibility</p:attrName>
                                        </p:attrNameLst>
                                      </p:cBhvr>
                                      <p:to>
                                        <p:strVal val="visible"/>
                                      </p:to>
                                    </p:set>
                                    <p:animEffect transition="in" filter="wipe(left)">
                                      <p:cBhvr>
                                        <p:cTn id="39" dur="500"/>
                                        <p:tgtEl>
                                          <p:spTgt spid="112"/>
                                        </p:tgtEl>
                                      </p:cBhvr>
                                    </p:animEffect>
                                  </p:childTnLst>
                                </p:cTn>
                              </p:par>
                            </p:childTnLst>
                          </p:cTn>
                        </p:par>
                        <p:par>
                          <p:cTn id="40" fill="hold">
                            <p:stCondLst>
                              <p:cond delay="4000"/>
                            </p:stCondLst>
                            <p:childTnLst>
                              <p:par>
                                <p:cTn id="41" presetID="22" presetClass="entr" presetSubtype="8" fill="hold" grpId="0" nodeType="afterEffect">
                                  <p:stCondLst>
                                    <p:cond delay="0"/>
                                  </p:stCondLst>
                                  <p:childTnLst>
                                    <p:set>
                                      <p:cBhvr>
                                        <p:cTn id="42" dur="1" fill="hold">
                                          <p:stCondLst>
                                            <p:cond delay="0"/>
                                          </p:stCondLst>
                                        </p:cTn>
                                        <p:tgtEl>
                                          <p:spTgt spid="1009"/>
                                        </p:tgtEl>
                                        <p:attrNameLst>
                                          <p:attrName>style.visibility</p:attrName>
                                        </p:attrNameLst>
                                      </p:cBhvr>
                                      <p:to>
                                        <p:strVal val="visible"/>
                                      </p:to>
                                    </p:set>
                                    <p:animEffect transition="in" filter="wipe(left)">
                                      <p:cBhvr>
                                        <p:cTn id="43" dur="500"/>
                                        <p:tgtEl>
                                          <p:spTgt spid="1009"/>
                                        </p:tgtEl>
                                      </p:cBhvr>
                                    </p:animEffect>
                                  </p:childTnLst>
                                </p:cTn>
                              </p:par>
                            </p:childTnLst>
                          </p:cTn>
                        </p:par>
                        <p:par>
                          <p:cTn id="44" fill="hold">
                            <p:stCondLst>
                              <p:cond delay="4500"/>
                            </p:stCondLst>
                            <p:childTnLst>
                              <p:par>
                                <p:cTn id="45" presetID="22" presetClass="entr" presetSubtype="4" fill="hold" grpId="0" nodeType="afterEffect">
                                  <p:stCondLst>
                                    <p:cond delay="0"/>
                                  </p:stCondLst>
                                  <p:childTnLst>
                                    <p:set>
                                      <p:cBhvr>
                                        <p:cTn id="46" dur="1" fill="hold">
                                          <p:stCondLst>
                                            <p:cond delay="0"/>
                                          </p:stCondLst>
                                        </p:cTn>
                                        <p:tgtEl>
                                          <p:spTgt spid="1010"/>
                                        </p:tgtEl>
                                        <p:attrNameLst>
                                          <p:attrName>style.visibility</p:attrName>
                                        </p:attrNameLst>
                                      </p:cBhvr>
                                      <p:to>
                                        <p:strVal val="visible"/>
                                      </p:to>
                                    </p:set>
                                    <p:animEffect transition="in" filter="wipe(down)">
                                      <p:cBhvr>
                                        <p:cTn id="47" dur="500"/>
                                        <p:tgtEl>
                                          <p:spTgt spid="1010"/>
                                        </p:tgtEl>
                                      </p:cBhvr>
                                    </p:animEffect>
                                  </p:childTnLst>
                                </p:cTn>
                              </p:par>
                            </p:childTnLst>
                          </p:cTn>
                        </p:par>
                        <p:par>
                          <p:cTn id="48" fill="hold">
                            <p:stCondLst>
                              <p:cond delay="5000"/>
                            </p:stCondLst>
                            <p:childTnLst>
                              <p:par>
                                <p:cTn id="49" presetID="12" presetClass="entr" presetSubtype="1" fill="hold" nodeType="afterEffect">
                                  <p:stCondLst>
                                    <p:cond delay="0"/>
                                  </p:stCondLst>
                                  <p:childTnLst>
                                    <p:set>
                                      <p:cBhvr>
                                        <p:cTn id="50" dur="1" fill="hold">
                                          <p:stCondLst>
                                            <p:cond delay="0"/>
                                          </p:stCondLst>
                                        </p:cTn>
                                        <p:tgtEl>
                                          <p:spTgt spid="1011"/>
                                        </p:tgtEl>
                                        <p:attrNameLst>
                                          <p:attrName>style.visibility</p:attrName>
                                        </p:attrNameLst>
                                      </p:cBhvr>
                                      <p:to>
                                        <p:strVal val="visible"/>
                                      </p:to>
                                    </p:set>
                                    <p:anim calcmode="lin" valueType="num">
                                      <p:cBhvr additive="base">
                                        <p:cTn id="51" dur="500"/>
                                        <p:tgtEl>
                                          <p:spTgt spid="1011"/>
                                        </p:tgtEl>
                                        <p:attrNameLst>
                                          <p:attrName>ppt_y</p:attrName>
                                        </p:attrNameLst>
                                      </p:cBhvr>
                                      <p:tavLst>
                                        <p:tav tm="0">
                                          <p:val>
                                            <p:strVal val="#ppt_y-#ppt_h*1.125000"/>
                                          </p:val>
                                        </p:tav>
                                        <p:tav tm="100000">
                                          <p:val>
                                            <p:strVal val="#ppt_y"/>
                                          </p:val>
                                        </p:tav>
                                      </p:tavLst>
                                    </p:anim>
                                    <p:animEffect transition="in" filter="wipe(down)">
                                      <p:cBhvr>
                                        <p:cTn id="52" dur="500"/>
                                        <p:tgtEl>
                                          <p:spTgt spid="1011"/>
                                        </p:tgtEl>
                                      </p:cBhvr>
                                    </p:animEffect>
                                  </p:childTnLst>
                                </p:cTn>
                              </p:par>
                            </p:childTnLst>
                          </p:cTn>
                        </p:par>
                        <p:par>
                          <p:cTn id="53" fill="hold">
                            <p:stCondLst>
                              <p:cond delay="5500"/>
                            </p:stCondLst>
                            <p:childTnLst>
                              <p:par>
                                <p:cTn id="54" presetID="10" presetClass="entr" presetSubtype="0" fill="hold" grpId="0" nodeType="afterEffect">
                                  <p:stCondLst>
                                    <p:cond delay="0"/>
                                  </p:stCondLst>
                                  <p:childTnLst>
                                    <p:set>
                                      <p:cBhvr>
                                        <p:cTn id="55" dur="1" fill="hold">
                                          <p:stCondLst>
                                            <p:cond delay="0"/>
                                          </p:stCondLst>
                                        </p:cTn>
                                        <p:tgtEl>
                                          <p:spTgt spid="1023"/>
                                        </p:tgtEl>
                                        <p:attrNameLst>
                                          <p:attrName>style.visibility</p:attrName>
                                        </p:attrNameLst>
                                      </p:cBhvr>
                                      <p:to>
                                        <p:strVal val="visible"/>
                                      </p:to>
                                    </p:set>
                                    <p:animEffect transition="in" filter="fade">
                                      <p:cBhvr>
                                        <p:cTn id="56" dur="500"/>
                                        <p:tgtEl>
                                          <p:spTgt spid="1023"/>
                                        </p:tgtEl>
                                      </p:cBhvr>
                                    </p:animEffect>
                                  </p:childTnLst>
                                </p:cTn>
                              </p:par>
                            </p:childTnLst>
                          </p:cTn>
                        </p:par>
                        <p:par>
                          <p:cTn id="57" fill="hold">
                            <p:stCondLst>
                              <p:cond delay="6000"/>
                            </p:stCondLst>
                            <p:childTnLst>
                              <p:par>
                                <p:cTn id="58" presetID="10" presetClass="entr" presetSubtype="0" fill="hold" grpId="0" nodeType="afterEffect">
                                  <p:stCondLst>
                                    <p:cond delay="0"/>
                                  </p:stCondLst>
                                  <p:childTnLst>
                                    <p:set>
                                      <p:cBhvr>
                                        <p:cTn id="59" dur="1" fill="hold">
                                          <p:stCondLst>
                                            <p:cond delay="0"/>
                                          </p:stCondLst>
                                        </p:cTn>
                                        <p:tgtEl>
                                          <p:spTgt spid="1025"/>
                                        </p:tgtEl>
                                        <p:attrNameLst>
                                          <p:attrName>style.visibility</p:attrName>
                                        </p:attrNameLst>
                                      </p:cBhvr>
                                      <p:to>
                                        <p:strVal val="visible"/>
                                      </p:to>
                                    </p:set>
                                    <p:animEffect transition="in" filter="fade">
                                      <p:cBhvr>
                                        <p:cTn id="60" dur="500"/>
                                        <p:tgtEl>
                                          <p:spTgt spid="102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024"/>
                                        </p:tgtEl>
                                        <p:attrNameLst>
                                          <p:attrName>style.visibility</p:attrName>
                                        </p:attrNameLst>
                                      </p:cBhvr>
                                      <p:to>
                                        <p:strVal val="visible"/>
                                      </p:to>
                                    </p:set>
                                    <p:animEffect transition="in" filter="fade">
                                      <p:cBhvr>
                                        <p:cTn id="63" dur="500"/>
                                        <p:tgtEl>
                                          <p:spTgt spid="1024"/>
                                        </p:tgtEl>
                                      </p:cBhvr>
                                    </p:animEffect>
                                  </p:childTnLst>
                                </p:cTn>
                              </p:par>
                            </p:childTnLst>
                          </p:cTn>
                        </p:par>
                        <p:par>
                          <p:cTn id="64" fill="hold">
                            <p:stCondLst>
                              <p:cond delay="6500"/>
                            </p:stCondLst>
                            <p:childTnLst>
                              <p:par>
                                <p:cTn id="65" presetID="10" presetClass="entr" presetSubtype="0" fill="hold" grpId="0" nodeType="afterEffect">
                                  <p:stCondLst>
                                    <p:cond delay="0"/>
                                  </p:stCondLst>
                                  <p:childTnLst>
                                    <p:set>
                                      <p:cBhvr>
                                        <p:cTn id="66" dur="1" fill="hold">
                                          <p:stCondLst>
                                            <p:cond delay="0"/>
                                          </p:stCondLst>
                                        </p:cTn>
                                        <p:tgtEl>
                                          <p:spTgt spid="1022"/>
                                        </p:tgtEl>
                                        <p:attrNameLst>
                                          <p:attrName>style.visibility</p:attrName>
                                        </p:attrNameLst>
                                      </p:cBhvr>
                                      <p:to>
                                        <p:strVal val="visible"/>
                                      </p:to>
                                    </p:set>
                                    <p:animEffect transition="in" filter="fade">
                                      <p:cBhvr>
                                        <p:cTn id="67" dur="500"/>
                                        <p:tgtEl>
                                          <p:spTgt spid="10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09" grpId="0" animBg="1"/>
      <p:bldP spid="1010" grpId="0" animBg="1"/>
      <p:bldP spid="1022" grpId="0"/>
      <p:bldP spid="1023" grpId="0"/>
      <p:bldP spid="1024" grpId="0"/>
      <p:bldP spid="1025" grpId="0"/>
      <p:bldP spid="102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Technology Infographic</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12</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 name="Group 3"/>
          <p:cNvGrpSpPr/>
          <p:nvPr/>
        </p:nvGrpSpPr>
        <p:grpSpPr>
          <a:xfrm>
            <a:off x="-165605" y="1696720"/>
            <a:ext cx="6152989" cy="4949143"/>
            <a:chOff x="-165605" y="1696720"/>
            <a:chExt cx="6152989" cy="4949143"/>
          </a:xfrm>
        </p:grpSpPr>
        <p:grpSp>
          <p:nvGrpSpPr>
            <p:cNvPr id="485" name="Group 484"/>
            <p:cNvGrpSpPr/>
            <p:nvPr/>
          </p:nvGrpSpPr>
          <p:grpSpPr>
            <a:xfrm>
              <a:off x="3738064" y="1696720"/>
              <a:ext cx="2249320" cy="2544886"/>
              <a:chOff x="8857675" y="2430567"/>
              <a:chExt cx="1096173" cy="1240216"/>
            </a:xfrm>
          </p:grpSpPr>
          <p:sp>
            <p:nvSpPr>
              <p:cNvPr id="163" name="Freeform 24"/>
              <p:cNvSpPr>
                <a:spLocks/>
              </p:cNvSpPr>
              <p:nvPr/>
            </p:nvSpPr>
            <p:spPr bwMode="auto">
              <a:xfrm>
                <a:off x="8919307" y="2899838"/>
                <a:ext cx="401151" cy="398989"/>
              </a:xfrm>
              <a:custGeom>
                <a:avLst/>
                <a:gdLst>
                  <a:gd name="T0" fmla="*/ 146 w 157"/>
                  <a:gd name="T1" fmla="*/ 58 h 156"/>
                  <a:gd name="T2" fmla="*/ 98 w 157"/>
                  <a:gd name="T3" fmla="*/ 146 h 156"/>
                  <a:gd name="T4" fmla="*/ 11 w 157"/>
                  <a:gd name="T5" fmla="*/ 98 h 156"/>
                  <a:gd name="T6" fmla="*/ 59 w 157"/>
                  <a:gd name="T7" fmla="*/ 11 h 156"/>
                  <a:gd name="T8" fmla="*/ 146 w 157"/>
                  <a:gd name="T9" fmla="*/ 58 h 156"/>
                </a:gdLst>
                <a:ahLst/>
                <a:cxnLst>
                  <a:cxn ang="0">
                    <a:pos x="T0" y="T1"/>
                  </a:cxn>
                  <a:cxn ang="0">
                    <a:pos x="T2" y="T3"/>
                  </a:cxn>
                  <a:cxn ang="0">
                    <a:pos x="T4" y="T5"/>
                  </a:cxn>
                  <a:cxn ang="0">
                    <a:pos x="T6" y="T7"/>
                  </a:cxn>
                  <a:cxn ang="0">
                    <a:pos x="T8" y="T9"/>
                  </a:cxn>
                </a:cxnLst>
                <a:rect l="0" t="0" r="r" b="b"/>
                <a:pathLst>
                  <a:path w="157" h="156">
                    <a:moveTo>
                      <a:pt x="146" y="58"/>
                    </a:moveTo>
                    <a:cubicBezTo>
                      <a:pt x="157" y="96"/>
                      <a:pt x="136" y="135"/>
                      <a:pt x="98" y="146"/>
                    </a:cubicBezTo>
                    <a:cubicBezTo>
                      <a:pt x="61" y="156"/>
                      <a:pt x="22" y="135"/>
                      <a:pt x="11" y="98"/>
                    </a:cubicBezTo>
                    <a:cubicBezTo>
                      <a:pt x="0" y="61"/>
                      <a:pt x="22" y="22"/>
                      <a:pt x="59" y="11"/>
                    </a:cubicBezTo>
                    <a:cubicBezTo>
                      <a:pt x="96" y="0"/>
                      <a:pt x="135" y="21"/>
                      <a:pt x="146" y="58"/>
                    </a:cubicBezTo>
                  </a:path>
                </a:pathLst>
              </a:custGeom>
              <a:solidFill>
                <a:schemeClr val="accent4">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4" name="Freeform 25"/>
              <p:cNvSpPr>
                <a:spLocks/>
              </p:cNvSpPr>
              <p:nvPr/>
            </p:nvSpPr>
            <p:spPr bwMode="auto">
              <a:xfrm>
                <a:off x="8947420" y="2917138"/>
                <a:ext cx="260586" cy="430345"/>
              </a:xfrm>
              <a:custGeom>
                <a:avLst/>
                <a:gdLst>
                  <a:gd name="T0" fmla="*/ 116 w 241"/>
                  <a:gd name="T1" fmla="*/ 398 h 398"/>
                  <a:gd name="T2" fmla="*/ 241 w 241"/>
                  <a:gd name="T3" fmla="*/ 315 h 398"/>
                  <a:gd name="T4" fmla="*/ 149 w 241"/>
                  <a:gd name="T5" fmla="*/ 0 h 398"/>
                  <a:gd name="T6" fmla="*/ 0 w 241"/>
                  <a:gd name="T7" fmla="*/ 0 h 398"/>
                  <a:gd name="T8" fmla="*/ 116 w 241"/>
                  <a:gd name="T9" fmla="*/ 398 h 398"/>
                </a:gdLst>
                <a:ahLst/>
                <a:cxnLst>
                  <a:cxn ang="0">
                    <a:pos x="T0" y="T1"/>
                  </a:cxn>
                  <a:cxn ang="0">
                    <a:pos x="T2" y="T3"/>
                  </a:cxn>
                  <a:cxn ang="0">
                    <a:pos x="T4" y="T5"/>
                  </a:cxn>
                  <a:cxn ang="0">
                    <a:pos x="T6" y="T7"/>
                  </a:cxn>
                  <a:cxn ang="0">
                    <a:pos x="T8" y="T9"/>
                  </a:cxn>
                </a:cxnLst>
                <a:rect l="0" t="0" r="r" b="b"/>
                <a:pathLst>
                  <a:path w="241" h="398">
                    <a:moveTo>
                      <a:pt x="116" y="398"/>
                    </a:moveTo>
                    <a:lnTo>
                      <a:pt x="241" y="315"/>
                    </a:lnTo>
                    <a:lnTo>
                      <a:pt x="149" y="0"/>
                    </a:lnTo>
                    <a:lnTo>
                      <a:pt x="0" y="0"/>
                    </a:lnTo>
                    <a:lnTo>
                      <a:pt x="116" y="398"/>
                    </a:lnTo>
                    <a:close/>
                  </a:path>
                </a:pathLst>
              </a:custGeom>
              <a:solidFill>
                <a:srgbClr val="19C1B0"/>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5" name="Freeform 26"/>
              <p:cNvSpPr>
                <a:spLocks/>
              </p:cNvSpPr>
              <p:nvPr/>
            </p:nvSpPr>
            <p:spPr bwMode="auto">
              <a:xfrm>
                <a:off x="8947420" y="2917138"/>
                <a:ext cx="260586" cy="430345"/>
              </a:xfrm>
              <a:custGeom>
                <a:avLst/>
                <a:gdLst>
                  <a:gd name="T0" fmla="*/ 116 w 241"/>
                  <a:gd name="T1" fmla="*/ 398 h 398"/>
                  <a:gd name="T2" fmla="*/ 241 w 241"/>
                  <a:gd name="T3" fmla="*/ 315 h 398"/>
                  <a:gd name="T4" fmla="*/ 149 w 241"/>
                  <a:gd name="T5" fmla="*/ 0 h 398"/>
                  <a:gd name="T6" fmla="*/ 0 w 241"/>
                  <a:gd name="T7" fmla="*/ 0 h 398"/>
                  <a:gd name="T8" fmla="*/ 116 w 241"/>
                  <a:gd name="T9" fmla="*/ 398 h 398"/>
                </a:gdLst>
                <a:ahLst/>
                <a:cxnLst>
                  <a:cxn ang="0">
                    <a:pos x="T0" y="T1"/>
                  </a:cxn>
                  <a:cxn ang="0">
                    <a:pos x="T2" y="T3"/>
                  </a:cxn>
                  <a:cxn ang="0">
                    <a:pos x="T4" y="T5"/>
                  </a:cxn>
                  <a:cxn ang="0">
                    <a:pos x="T6" y="T7"/>
                  </a:cxn>
                  <a:cxn ang="0">
                    <a:pos x="T8" y="T9"/>
                  </a:cxn>
                </a:cxnLst>
                <a:rect l="0" t="0" r="r" b="b"/>
                <a:pathLst>
                  <a:path w="241" h="398">
                    <a:moveTo>
                      <a:pt x="116" y="398"/>
                    </a:moveTo>
                    <a:lnTo>
                      <a:pt x="241" y="315"/>
                    </a:lnTo>
                    <a:lnTo>
                      <a:pt x="149" y="0"/>
                    </a:lnTo>
                    <a:lnTo>
                      <a:pt x="0" y="0"/>
                    </a:lnTo>
                    <a:lnTo>
                      <a:pt x="116" y="398"/>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7" name="Freeform 28"/>
              <p:cNvSpPr>
                <a:spLocks/>
              </p:cNvSpPr>
              <p:nvPr/>
            </p:nvSpPr>
            <p:spPr bwMode="auto">
              <a:xfrm>
                <a:off x="8857675" y="2561401"/>
                <a:ext cx="414127" cy="1109382"/>
              </a:xfrm>
              <a:custGeom>
                <a:avLst/>
                <a:gdLst>
                  <a:gd name="T0" fmla="*/ 159 w 162"/>
                  <a:gd name="T1" fmla="*/ 402 h 433"/>
                  <a:gd name="T2" fmla="*/ 143 w 162"/>
                  <a:gd name="T3" fmla="*/ 430 h 433"/>
                  <a:gd name="T4" fmla="*/ 115 w 162"/>
                  <a:gd name="T5" fmla="*/ 415 h 433"/>
                  <a:gd name="T6" fmla="*/ 3 w 162"/>
                  <a:gd name="T7" fmla="*/ 31 h 433"/>
                  <a:gd name="T8" fmla="*/ 18 w 162"/>
                  <a:gd name="T9" fmla="*/ 3 h 433"/>
                  <a:gd name="T10" fmla="*/ 46 w 162"/>
                  <a:gd name="T11" fmla="*/ 18 h 433"/>
                  <a:gd name="T12" fmla="*/ 159 w 162"/>
                  <a:gd name="T13" fmla="*/ 402 h 433"/>
                </a:gdLst>
                <a:ahLst/>
                <a:cxnLst>
                  <a:cxn ang="0">
                    <a:pos x="T0" y="T1"/>
                  </a:cxn>
                  <a:cxn ang="0">
                    <a:pos x="T2" y="T3"/>
                  </a:cxn>
                  <a:cxn ang="0">
                    <a:pos x="T4" y="T5"/>
                  </a:cxn>
                  <a:cxn ang="0">
                    <a:pos x="T6" y="T7"/>
                  </a:cxn>
                  <a:cxn ang="0">
                    <a:pos x="T8" y="T9"/>
                  </a:cxn>
                  <a:cxn ang="0">
                    <a:pos x="T10" y="T11"/>
                  </a:cxn>
                  <a:cxn ang="0">
                    <a:pos x="T12" y="T13"/>
                  </a:cxn>
                </a:cxnLst>
                <a:rect l="0" t="0" r="r" b="b"/>
                <a:pathLst>
                  <a:path w="162" h="433">
                    <a:moveTo>
                      <a:pt x="159" y="402"/>
                    </a:moveTo>
                    <a:cubicBezTo>
                      <a:pt x="162" y="414"/>
                      <a:pt x="155" y="426"/>
                      <a:pt x="143" y="430"/>
                    </a:cubicBezTo>
                    <a:cubicBezTo>
                      <a:pt x="131" y="433"/>
                      <a:pt x="119" y="427"/>
                      <a:pt x="115" y="415"/>
                    </a:cubicBezTo>
                    <a:cubicBezTo>
                      <a:pt x="3" y="31"/>
                      <a:pt x="3" y="31"/>
                      <a:pt x="3" y="31"/>
                    </a:cubicBezTo>
                    <a:cubicBezTo>
                      <a:pt x="0" y="19"/>
                      <a:pt x="6" y="7"/>
                      <a:pt x="18" y="3"/>
                    </a:cubicBezTo>
                    <a:cubicBezTo>
                      <a:pt x="30" y="0"/>
                      <a:pt x="43" y="6"/>
                      <a:pt x="46" y="18"/>
                    </a:cubicBezTo>
                    <a:cubicBezTo>
                      <a:pt x="159" y="402"/>
                      <a:pt x="159" y="402"/>
                      <a:pt x="159" y="402"/>
                    </a:cubicBezTo>
                  </a:path>
                </a:pathLst>
              </a:custGeom>
              <a:solidFill>
                <a:schemeClr val="accent4">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87" name="Rectangle 52"/>
              <p:cNvSpPr>
                <a:spLocks noChangeArrowheads="1"/>
              </p:cNvSpPr>
              <p:nvPr/>
            </p:nvSpPr>
            <p:spPr bwMode="auto">
              <a:xfrm>
                <a:off x="9159349" y="3091223"/>
                <a:ext cx="1082" cy="1082"/>
              </a:xfrm>
              <a:prstGeom prst="rect">
                <a:avLst/>
              </a:prstGeom>
              <a:solidFill>
                <a:srgbClr val="FAAF3B"/>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88" name="Freeform 53"/>
              <p:cNvSpPr>
                <a:spLocks/>
              </p:cNvSpPr>
              <p:nvPr/>
            </p:nvSpPr>
            <p:spPr bwMode="auto">
              <a:xfrm>
                <a:off x="9159349" y="3091223"/>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90" name="Freeform 55"/>
              <p:cNvSpPr>
                <a:spLocks/>
              </p:cNvSpPr>
              <p:nvPr/>
            </p:nvSpPr>
            <p:spPr bwMode="auto">
              <a:xfrm>
                <a:off x="9159349" y="3091223"/>
                <a:ext cx="48657" cy="166515"/>
              </a:xfrm>
              <a:custGeom>
                <a:avLst/>
                <a:gdLst>
                  <a:gd name="T0" fmla="*/ 0 w 19"/>
                  <a:gd name="T1" fmla="*/ 0 h 65"/>
                  <a:gd name="T2" fmla="*/ 0 w 19"/>
                  <a:gd name="T3" fmla="*/ 0 h 65"/>
                  <a:gd name="T4" fmla="*/ 19 w 19"/>
                  <a:gd name="T5" fmla="*/ 65 h 65"/>
                  <a:gd name="T6" fmla="*/ 19 w 19"/>
                  <a:gd name="T7" fmla="*/ 65 h 65"/>
                  <a:gd name="T8" fmla="*/ 19 w 19"/>
                  <a:gd name="T9" fmla="*/ 65 h 65"/>
                  <a:gd name="T10" fmla="*/ 0 w 19"/>
                  <a:gd name="T11" fmla="*/ 0 h 65"/>
                </a:gdLst>
                <a:ahLst/>
                <a:cxnLst>
                  <a:cxn ang="0">
                    <a:pos x="T0" y="T1"/>
                  </a:cxn>
                  <a:cxn ang="0">
                    <a:pos x="T2" y="T3"/>
                  </a:cxn>
                  <a:cxn ang="0">
                    <a:pos x="T4" y="T5"/>
                  </a:cxn>
                  <a:cxn ang="0">
                    <a:pos x="T6" y="T7"/>
                  </a:cxn>
                  <a:cxn ang="0">
                    <a:pos x="T8" y="T9"/>
                  </a:cxn>
                  <a:cxn ang="0">
                    <a:pos x="T10" y="T11"/>
                  </a:cxn>
                </a:cxnLst>
                <a:rect l="0" t="0" r="r" b="b"/>
                <a:pathLst>
                  <a:path w="19" h="65">
                    <a:moveTo>
                      <a:pt x="0" y="0"/>
                    </a:moveTo>
                    <a:cubicBezTo>
                      <a:pt x="0" y="0"/>
                      <a:pt x="0" y="0"/>
                      <a:pt x="0" y="0"/>
                    </a:cubicBezTo>
                    <a:cubicBezTo>
                      <a:pt x="19" y="65"/>
                      <a:pt x="19" y="65"/>
                      <a:pt x="19" y="65"/>
                    </a:cubicBezTo>
                    <a:cubicBezTo>
                      <a:pt x="19" y="65"/>
                      <a:pt x="19" y="65"/>
                      <a:pt x="19" y="65"/>
                    </a:cubicBezTo>
                    <a:cubicBezTo>
                      <a:pt x="19" y="65"/>
                      <a:pt x="19" y="65"/>
                      <a:pt x="19" y="65"/>
                    </a:cubicBezTo>
                    <a:cubicBezTo>
                      <a:pt x="0" y="0"/>
                      <a:pt x="0" y="0"/>
                      <a:pt x="0" y="0"/>
                    </a:cubicBezTo>
                  </a:path>
                </a:pathLst>
              </a:custGeom>
              <a:solidFill>
                <a:srgbClr val="ED7A4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91" name="Freeform 56"/>
              <p:cNvSpPr>
                <a:spLocks/>
              </p:cNvSpPr>
              <p:nvPr/>
            </p:nvSpPr>
            <p:spPr bwMode="auto">
              <a:xfrm>
                <a:off x="9121505" y="3091223"/>
                <a:ext cx="86502" cy="190303"/>
              </a:xfrm>
              <a:custGeom>
                <a:avLst/>
                <a:gdLst>
                  <a:gd name="T0" fmla="*/ 35 w 80"/>
                  <a:gd name="T1" fmla="*/ 0 h 176"/>
                  <a:gd name="T2" fmla="*/ 35 w 80"/>
                  <a:gd name="T3" fmla="*/ 0 h 176"/>
                  <a:gd name="T4" fmla="*/ 0 w 80"/>
                  <a:gd name="T5" fmla="*/ 10 h 176"/>
                  <a:gd name="T6" fmla="*/ 19 w 80"/>
                  <a:gd name="T7" fmla="*/ 74 h 176"/>
                  <a:gd name="T8" fmla="*/ 47 w 80"/>
                  <a:gd name="T9" fmla="*/ 176 h 176"/>
                  <a:gd name="T10" fmla="*/ 80 w 80"/>
                  <a:gd name="T11" fmla="*/ 154 h 176"/>
                  <a:gd name="T12" fmla="*/ 80 w 80"/>
                  <a:gd name="T13" fmla="*/ 154 h 176"/>
                  <a:gd name="T14" fmla="*/ 80 w 80"/>
                  <a:gd name="T15" fmla="*/ 154 h 176"/>
                  <a:gd name="T16" fmla="*/ 35 w 80"/>
                  <a:gd name="T17"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176">
                    <a:moveTo>
                      <a:pt x="35" y="0"/>
                    </a:moveTo>
                    <a:lnTo>
                      <a:pt x="35" y="0"/>
                    </a:lnTo>
                    <a:lnTo>
                      <a:pt x="0" y="10"/>
                    </a:lnTo>
                    <a:lnTo>
                      <a:pt x="19" y="74"/>
                    </a:lnTo>
                    <a:lnTo>
                      <a:pt x="47" y="176"/>
                    </a:lnTo>
                    <a:lnTo>
                      <a:pt x="80" y="154"/>
                    </a:lnTo>
                    <a:lnTo>
                      <a:pt x="80" y="154"/>
                    </a:lnTo>
                    <a:lnTo>
                      <a:pt x="80" y="154"/>
                    </a:lnTo>
                    <a:lnTo>
                      <a:pt x="35" y="0"/>
                    </a:lnTo>
                    <a:close/>
                  </a:path>
                </a:pathLst>
              </a:custGeom>
              <a:solidFill>
                <a:srgbClr val="BFBFBF"/>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92" name="Freeform 57"/>
              <p:cNvSpPr>
                <a:spLocks/>
              </p:cNvSpPr>
              <p:nvPr/>
            </p:nvSpPr>
            <p:spPr bwMode="auto">
              <a:xfrm>
                <a:off x="9121505" y="3091223"/>
                <a:ext cx="86502" cy="190303"/>
              </a:xfrm>
              <a:custGeom>
                <a:avLst/>
                <a:gdLst>
                  <a:gd name="T0" fmla="*/ 35 w 80"/>
                  <a:gd name="T1" fmla="*/ 0 h 176"/>
                  <a:gd name="T2" fmla="*/ 35 w 80"/>
                  <a:gd name="T3" fmla="*/ 0 h 176"/>
                  <a:gd name="T4" fmla="*/ 0 w 80"/>
                  <a:gd name="T5" fmla="*/ 10 h 176"/>
                  <a:gd name="T6" fmla="*/ 19 w 80"/>
                  <a:gd name="T7" fmla="*/ 74 h 176"/>
                  <a:gd name="T8" fmla="*/ 47 w 80"/>
                  <a:gd name="T9" fmla="*/ 176 h 176"/>
                  <a:gd name="T10" fmla="*/ 80 w 80"/>
                  <a:gd name="T11" fmla="*/ 154 h 176"/>
                  <a:gd name="T12" fmla="*/ 80 w 80"/>
                  <a:gd name="T13" fmla="*/ 154 h 176"/>
                  <a:gd name="T14" fmla="*/ 80 w 80"/>
                  <a:gd name="T15" fmla="*/ 154 h 176"/>
                  <a:gd name="T16" fmla="*/ 35 w 80"/>
                  <a:gd name="T17"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176">
                    <a:moveTo>
                      <a:pt x="35" y="0"/>
                    </a:moveTo>
                    <a:lnTo>
                      <a:pt x="35" y="0"/>
                    </a:lnTo>
                    <a:lnTo>
                      <a:pt x="0" y="10"/>
                    </a:lnTo>
                    <a:lnTo>
                      <a:pt x="19" y="74"/>
                    </a:lnTo>
                    <a:lnTo>
                      <a:pt x="47" y="176"/>
                    </a:lnTo>
                    <a:lnTo>
                      <a:pt x="80" y="154"/>
                    </a:lnTo>
                    <a:lnTo>
                      <a:pt x="80" y="154"/>
                    </a:lnTo>
                    <a:lnTo>
                      <a:pt x="80" y="154"/>
                    </a:lnTo>
                    <a:lnTo>
                      <a:pt x="3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00" name="Freeform 69"/>
              <p:cNvSpPr>
                <a:spLocks noEditPoints="1"/>
              </p:cNvSpPr>
              <p:nvPr/>
            </p:nvSpPr>
            <p:spPr bwMode="auto">
              <a:xfrm>
                <a:off x="9162593" y="3281526"/>
                <a:ext cx="104883" cy="383851"/>
              </a:xfrm>
              <a:custGeom>
                <a:avLst/>
                <a:gdLst>
                  <a:gd name="T0" fmla="*/ 0 w 41"/>
                  <a:gd name="T1" fmla="*/ 141 h 150"/>
                  <a:gd name="T2" fmla="*/ 16 w 41"/>
                  <a:gd name="T3" fmla="*/ 150 h 150"/>
                  <a:gd name="T4" fmla="*/ 0 w 41"/>
                  <a:gd name="T5" fmla="*/ 141 h 150"/>
                  <a:gd name="T6" fmla="*/ 0 w 41"/>
                  <a:gd name="T7" fmla="*/ 141 h 150"/>
                  <a:gd name="T8" fmla="*/ 0 w 41"/>
                  <a:gd name="T9" fmla="*/ 141 h 150"/>
                  <a:gd name="T10" fmla="*/ 0 w 41"/>
                  <a:gd name="T11" fmla="*/ 141 h 150"/>
                  <a:gd name="T12" fmla="*/ 4 w 41"/>
                  <a:gd name="T13" fmla="*/ 0 h 150"/>
                  <a:gd name="T14" fmla="*/ 4 w 41"/>
                  <a:gd name="T15" fmla="*/ 0 h 150"/>
                  <a:gd name="T16" fmla="*/ 40 w 41"/>
                  <a:gd name="T17" fmla="*/ 121 h 150"/>
                  <a:gd name="T18" fmla="*/ 39 w 41"/>
                  <a:gd name="T19" fmla="*/ 135 h 150"/>
                  <a:gd name="T20" fmla="*/ 40 w 41"/>
                  <a:gd name="T21" fmla="*/ 121 h 150"/>
                  <a:gd name="T22" fmla="*/ 4 w 41"/>
                  <a:gd name="T23" fmla="*/ 0 h 150"/>
                  <a:gd name="T24" fmla="*/ 4 w 41"/>
                  <a:gd name="T25"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150">
                    <a:moveTo>
                      <a:pt x="0" y="141"/>
                    </a:moveTo>
                    <a:cubicBezTo>
                      <a:pt x="4" y="146"/>
                      <a:pt x="10" y="149"/>
                      <a:pt x="16" y="150"/>
                    </a:cubicBezTo>
                    <a:cubicBezTo>
                      <a:pt x="10" y="149"/>
                      <a:pt x="4" y="146"/>
                      <a:pt x="0" y="141"/>
                    </a:cubicBezTo>
                    <a:moveTo>
                      <a:pt x="0" y="141"/>
                    </a:moveTo>
                    <a:cubicBezTo>
                      <a:pt x="0" y="141"/>
                      <a:pt x="0" y="141"/>
                      <a:pt x="0" y="141"/>
                    </a:cubicBezTo>
                    <a:cubicBezTo>
                      <a:pt x="0" y="141"/>
                      <a:pt x="0" y="141"/>
                      <a:pt x="0" y="141"/>
                    </a:cubicBezTo>
                    <a:moveTo>
                      <a:pt x="4" y="0"/>
                    </a:moveTo>
                    <a:cubicBezTo>
                      <a:pt x="4" y="0"/>
                      <a:pt x="4" y="0"/>
                      <a:pt x="4" y="0"/>
                    </a:cubicBezTo>
                    <a:cubicBezTo>
                      <a:pt x="40" y="121"/>
                      <a:pt x="40" y="121"/>
                      <a:pt x="40" y="121"/>
                    </a:cubicBezTo>
                    <a:cubicBezTo>
                      <a:pt x="41" y="126"/>
                      <a:pt x="41" y="131"/>
                      <a:pt x="39" y="135"/>
                    </a:cubicBezTo>
                    <a:cubicBezTo>
                      <a:pt x="41" y="131"/>
                      <a:pt x="41" y="126"/>
                      <a:pt x="40" y="121"/>
                    </a:cubicBezTo>
                    <a:cubicBezTo>
                      <a:pt x="4" y="0"/>
                      <a:pt x="4" y="0"/>
                      <a:pt x="4" y="0"/>
                    </a:cubicBezTo>
                    <a:cubicBezTo>
                      <a:pt x="4" y="0"/>
                      <a:pt x="4" y="0"/>
                      <a:pt x="4" y="0"/>
                    </a:cubicBezTo>
                  </a:path>
                </a:pathLst>
              </a:custGeom>
              <a:solidFill>
                <a:srgbClr val="F7631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15" name="Freeform 90"/>
              <p:cNvSpPr>
                <a:spLocks/>
              </p:cNvSpPr>
              <p:nvPr/>
            </p:nvSpPr>
            <p:spPr bwMode="auto">
              <a:xfrm>
                <a:off x="9352662" y="2651146"/>
                <a:ext cx="297349" cy="686606"/>
              </a:xfrm>
              <a:custGeom>
                <a:avLst/>
                <a:gdLst>
                  <a:gd name="T0" fmla="*/ 0 w 116"/>
                  <a:gd name="T1" fmla="*/ 0 h 268"/>
                  <a:gd name="T2" fmla="*/ 12 w 116"/>
                  <a:gd name="T3" fmla="*/ 6 h 268"/>
                  <a:gd name="T4" fmla="*/ 18 w 116"/>
                  <a:gd name="T5" fmla="*/ 9 h 268"/>
                  <a:gd name="T6" fmla="*/ 26 w 116"/>
                  <a:gd name="T7" fmla="*/ 13 h 268"/>
                  <a:gd name="T8" fmla="*/ 34 w 116"/>
                  <a:gd name="T9" fmla="*/ 18 h 268"/>
                  <a:gd name="T10" fmla="*/ 43 w 116"/>
                  <a:gd name="T11" fmla="*/ 24 h 268"/>
                  <a:gd name="T12" fmla="*/ 52 w 116"/>
                  <a:gd name="T13" fmla="*/ 32 h 268"/>
                  <a:gd name="T14" fmla="*/ 61 w 116"/>
                  <a:gd name="T15" fmla="*/ 40 h 268"/>
                  <a:gd name="T16" fmla="*/ 66 w 116"/>
                  <a:gd name="T17" fmla="*/ 45 h 268"/>
                  <a:gd name="T18" fmla="*/ 70 w 116"/>
                  <a:gd name="T19" fmla="*/ 50 h 268"/>
                  <a:gd name="T20" fmla="*/ 79 w 116"/>
                  <a:gd name="T21" fmla="*/ 61 h 268"/>
                  <a:gd name="T22" fmla="*/ 94 w 116"/>
                  <a:gd name="T23" fmla="*/ 86 h 268"/>
                  <a:gd name="T24" fmla="*/ 106 w 116"/>
                  <a:gd name="T25" fmla="*/ 113 h 268"/>
                  <a:gd name="T26" fmla="*/ 113 w 116"/>
                  <a:gd name="T27" fmla="*/ 143 h 268"/>
                  <a:gd name="T28" fmla="*/ 115 w 116"/>
                  <a:gd name="T29" fmla="*/ 157 h 268"/>
                  <a:gd name="T30" fmla="*/ 116 w 116"/>
                  <a:gd name="T31" fmla="*/ 172 h 268"/>
                  <a:gd name="T32" fmla="*/ 116 w 116"/>
                  <a:gd name="T33" fmla="*/ 186 h 268"/>
                  <a:gd name="T34" fmla="*/ 115 w 116"/>
                  <a:gd name="T35" fmla="*/ 192 h 268"/>
                  <a:gd name="T36" fmla="*/ 114 w 116"/>
                  <a:gd name="T37" fmla="*/ 199 h 268"/>
                  <a:gd name="T38" fmla="*/ 113 w 116"/>
                  <a:gd name="T39" fmla="*/ 211 h 268"/>
                  <a:gd name="T40" fmla="*/ 110 w 116"/>
                  <a:gd name="T41" fmla="*/ 223 h 268"/>
                  <a:gd name="T42" fmla="*/ 107 w 116"/>
                  <a:gd name="T43" fmla="*/ 233 h 268"/>
                  <a:gd name="T44" fmla="*/ 103 w 116"/>
                  <a:gd name="T45" fmla="*/ 242 h 268"/>
                  <a:gd name="T46" fmla="*/ 100 w 116"/>
                  <a:gd name="T47" fmla="*/ 250 h 268"/>
                  <a:gd name="T48" fmla="*/ 97 w 116"/>
                  <a:gd name="T49" fmla="*/ 256 h 268"/>
                  <a:gd name="T50" fmla="*/ 90 w 116"/>
                  <a:gd name="T51" fmla="*/ 268 h 268"/>
                  <a:gd name="T52" fmla="*/ 94 w 116"/>
                  <a:gd name="T53" fmla="*/ 255 h 268"/>
                  <a:gd name="T54" fmla="*/ 97 w 116"/>
                  <a:gd name="T55" fmla="*/ 248 h 268"/>
                  <a:gd name="T56" fmla="*/ 99 w 116"/>
                  <a:gd name="T57" fmla="*/ 240 h 268"/>
                  <a:gd name="T58" fmla="*/ 101 w 116"/>
                  <a:gd name="T59" fmla="*/ 231 h 268"/>
                  <a:gd name="T60" fmla="*/ 103 w 116"/>
                  <a:gd name="T61" fmla="*/ 221 h 268"/>
                  <a:gd name="T62" fmla="*/ 104 w 116"/>
                  <a:gd name="T63" fmla="*/ 210 h 268"/>
                  <a:gd name="T64" fmla="*/ 105 w 116"/>
                  <a:gd name="T65" fmla="*/ 198 h 268"/>
                  <a:gd name="T66" fmla="*/ 106 w 116"/>
                  <a:gd name="T67" fmla="*/ 192 h 268"/>
                  <a:gd name="T68" fmla="*/ 105 w 116"/>
                  <a:gd name="T69" fmla="*/ 185 h 268"/>
                  <a:gd name="T70" fmla="*/ 105 w 116"/>
                  <a:gd name="T71" fmla="*/ 172 h 268"/>
                  <a:gd name="T72" fmla="*/ 102 w 116"/>
                  <a:gd name="T73" fmla="*/ 145 h 268"/>
                  <a:gd name="T74" fmla="*/ 94 w 116"/>
                  <a:gd name="T75" fmla="*/ 117 h 268"/>
                  <a:gd name="T76" fmla="*/ 83 w 116"/>
                  <a:gd name="T77" fmla="*/ 91 h 268"/>
                  <a:gd name="T78" fmla="*/ 70 w 116"/>
                  <a:gd name="T79" fmla="*/ 67 h 268"/>
                  <a:gd name="T80" fmla="*/ 62 w 116"/>
                  <a:gd name="T81" fmla="*/ 56 h 268"/>
                  <a:gd name="T82" fmla="*/ 58 w 116"/>
                  <a:gd name="T83" fmla="*/ 51 h 268"/>
                  <a:gd name="T84" fmla="*/ 54 w 116"/>
                  <a:gd name="T85" fmla="*/ 47 h 268"/>
                  <a:gd name="T86" fmla="*/ 46 w 116"/>
                  <a:gd name="T87" fmla="*/ 38 h 268"/>
                  <a:gd name="T88" fmla="*/ 38 w 116"/>
                  <a:gd name="T89" fmla="*/ 30 h 268"/>
                  <a:gd name="T90" fmla="*/ 30 w 116"/>
                  <a:gd name="T91" fmla="*/ 23 h 268"/>
                  <a:gd name="T92" fmla="*/ 23 w 116"/>
                  <a:gd name="T93" fmla="*/ 17 h 268"/>
                  <a:gd name="T94" fmla="*/ 17 w 116"/>
                  <a:gd name="T95" fmla="*/ 12 h 268"/>
                  <a:gd name="T96" fmla="*/ 11 w 116"/>
                  <a:gd name="T97" fmla="*/ 8 h 268"/>
                  <a:gd name="T98" fmla="*/ 0 w 116"/>
                  <a:gd name="T99"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6" h="268">
                    <a:moveTo>
                      <a:pt x="0" y="0"/>
                    </a:moveTo>
                    <a:cubicBezTo>
                      <a:pt x="0" y="0"/>
                      <a:pt x="4" y="2"/>
                      <a:pt x="12" y="6"/>
                    </a:cubicBezTo>
                    <a:cubicBezTo>
                      <a:pt x="14" y="6"/>
                      <a:pt x="16" y="7"/>
                      <a:pt x="18" y="9"/>
                    </a:cubicBezTo>
                    <a:cubicBezTo>
                      <a:pt x="21" y="10"/>
                      <a:pt x="23" y="11"/>
                      <a:pt x="26" y="13"/>
                    </a:cubicBezTo>
                    <a:cubicBezTo>
                      <a:pt x="28" y="14"/>
                      <a:pt x="31" y="16"/>
                      <a:pt x="34" y="18"/>
                    </a:cubicBezTo>
                    <a:cubicBezTo>
                      <a:pt x="37" y="20"/>
                      <a:pt x="40" y="22"/>
                      <a:pt x="43" y="24"/>
                    </a:cubicBezTo>
                    <a:cubicBezTo>
                      <a:pt x="46" y="27"/>
                      <a:pt x="49" y="29"/>
                      <a:pt x="52" y="32"/>
                    </a:cubicBezTo>
                    <a:cubicBezTo>
                      <a:pt x="55" y="34"/>
                      <a:pt x="58" y="37"/>
                      <a:pt x="61" y="40"/>
                    </a:cubicBezTo>
                    <a:cubicBezTo>
                      <a:pt x="62" y="42"/>
                      <a:pt x="64" y="43"/>
                      <a:pt x="66" y="45"/>
                    </a:cubicBezTo>
                    <a:cubicBezTo>
                      <a:pt x="67" y="47"/>
                      <a:pt x="69" y="48"/>
                      <a:pt x="70" y="50"/>
                    </a:cubicBezTo>
                    <a:cubicBezTo>
                      <a:pt x="73" y="54"/>
                      <a:pt x="76" y="57"/>
                      <a:pt x="79" y="61"/>
                    </a:cubicBezTo>
                    <a:cubicBezTo>
                      <a:pt x="84" y="69"/>
                      <a:pt x="90" y="77"/>
                      <a:pt x="94" y="86"/>
                    </a:cubicBezTo>
                    <a:cubicBezTo>
                      <a:pt x="99" y="94"/>
                      <a:pt x="102" y="104"/>
                      <a:pt x="106" y="113"/>
                    </a:cubicBezTo>
                    <a:cubicBezTo>
                      <a:pt x="109" y="123"/>
                      <a:pt x="112" y="133"/>
                      <a:pt x="113" y="143"/>
                    </a:cubicBezTo>
                    <a:cubicBezTo>
                      <a:pt x="114" y="147"/>
                      <a:pt x="115" y="152"/>
                      <a:pt x="115" y="157"/>
                    </a:cubicBezTo>
                    <a:cubicBezTo>
                      <a:pt x="116" y="162"/>
                      <a:pt x="116" y="167"/>
                      <a:pt x="116" y="172"/>
                    </a:cubicBezTo>
                    <a:cubicBezTo>
                      <a:pt x="116" y="176"/>
                      <a:pt x="116" y="181"/>
                      <a:pt x="116" y="186"/>
                    </a:cubicBezTo>
                    <a:cubicBezTo>
                      <a:pt x="116" y="188"/>
                      <a:pt x="116" y="190"/>
                      <a:pt x="115" y="192"/>
                    </a:cubicBezTo>
                    <a:cubicBezTo>
                      <a:pt x="115" y="194"/>
                      <a:pt x="115" y="197"/>
                      <a:pt x="114" y="199"/>
                    </a:cubicBezTo>
                    <a:cubicBezTo>
                      <a:pt x="114" y="203"/>
                      <a:pt x="113" y="207"/>
                      <a:pt x="113" y="211"/>
                    </a:cubicBezTo>
                    <a:cubicBezTo>
                      <a:pt x="111" y="215"/>
                      <a:pt x="110" y="219"/>
                      <a:pt x="110" y="223"/>
                    </a:cubicBezTo>
                    <a:cubicBezTo>
                      <a:pt x="108" y="226"/>
                      <a:pt x="108" y="230"/>
                      <a:pt x="107" y="233"/>
                    </a:cubicBezTo>
                    <a:cubicBezTo>
                      <a:pt x="105" y="236"/>
                      <a:pt x="104" y="239"/>
                      <a:pt x="103" y="242"/>
                    </a:cubicBezTo>
                    <a:cubicBezTo>
                      <a:pt x="102" y="245"/>
                      <a:pt x="101" y="247"/>
                      <a:pt x="100" y="250"/>
                    </a:cubicBezTo>
                    <a:cubicBezTo>
                      <a:pt x="99" y="252"/>
                      <a:pt x="98" y="254"/>
                      <a:pt x="97" y="256"/>
                    </a:cubicBezTo>
                    <a:cubicBezTo>
                      <a:pt x="92" y="264"/>
                      <a:pt x="90" y="268"/>
                      <a:pt x="90" y="268"/>
                    </a:cubicBezTo>
                    <a:cubicBezTo>
                      <a:pt x="90" y="268"/>
                      <a:pt x="92" y="263"/>
                      <a:pt x="94" y="255"/>
                    </a:cubicBezTo>
                    <a:cubicBezTo>
                      <a:pt x="95" y="253"/>
                      <a:pt x="96" y="251"/>
                      <a:pt x="97" y="248"/>
                    </a:cubicBezTo>
                    <a:cubicBezTo>
                      <a:pt x="97" y="246"/>
                      <a:pt x="98" y="243"/>
                      <a:pt x="99" y="240"/>
                    </a:cubicBezTo>
                    <a:cubicBezTo>
                      <a:pt x="99" y="238"/>
                      <a:pt x="100" y="234"/>
                      <a:pt x="101" y="231"/>
                    </a:cubicBezTo>
                    <a:cubicBezTo>
                      <a:pt x="102" y="228"/>
                      <a:pt x="102" y="225"/>
                      <a:pt x="103" y="221"/>
                    </a:cubicBezTo>
                    <a:cubicBezTo>
                      <a:pt x="103" y="217"/>
                      <a:pt x="104" y="214"/>
                      <a:pt x="104" y="210"/>
                    </a:cubicBezTo>
                    <a:cubicBezTo>
                      <a:pt x="105" y="206"/>
                      <a:pt x="105" y="202"/>
                      <a:pt x="105" y="198"/>
                    </a:cubicBezTo>
                    <a:cubicBezTo>
                      <a:pt x="105" y="196"/>
                      <a:pt x="105" y="194"/>
                      <a:pt x="106" y="192"/>
                    </a:cubicBezTo>
                    <a:cubicBezTo>
                      <a:pt x="106" y="190"/>
                      <a:pt x="106" y="187"/>
                      <a:pt x="105" y="185"/>
                    </a:cubicBezTo>
                    <a:cubicBezTo>
                      <a:pt x="105" y="181"/>
                      <a:pt x="105" y="176"/>
                      <a:pt x="105" y="172"/>
                    </a:cubicBezTo>
                    <a:cubicBezTo>
                      <a:pt x="104" y="163"/>
                      <a:pt x="104" y="154"/>
                      <a:pt x="102" y="145"/>
                    </a:cubicBezTo>
                    <a:cubicBezTo>
                      <a:pt x="100" y="135"/>
                      <a:pt x="97" y="126"/>
                      <a:pt x="94" y="117"/>
                    </a:cubicBezTo>
                    <a:cubicBezTo>
                      <a:pt x="91" y="108"/>
                      <a:pt x="88" y="99"/>
                      <a:pt x="83" y="91"/>
                    </a:cubicBezTo>
                    <a:cubicBezTo>
                      <a:pt x="80" y="83"/>
                      <a:pt x="74" y="75"/>
                      <a:pt x="70" y="67"/>
                    </a:cubicBezTo>
                    <a:cubicBezTo>
                      <a:pt x="67" y="64"/>
                      <a:pt x="65" y="60"/>
                      <a:pt x="62" y="56"/>
                    </a:cubicBezTo>
                    <a:cubicBezTo>
                      <a:pt x="61" y="55"/>
                      <a:pt x="60" y="53"/>
                      <a:pt x="58" y="51"/>
                    </a:cubicBezTo>
                    <a:cubicBezTo>
                      <a:pt x="57" y="50"/>
                      <a:pt x="56" y="48"/>
                      <a:pt x="54" y="47"/>
                    </a:cubicBezTo>
                    <a:cubicBezTo>
                      <a:pt x="51" y="44"/>
                      <a:pt x="49" y="41"/>
                      <a:pt x="46" y="38"/>
                    </a:cubicBezTo>
                    <a:cubicBezTo>
                      <a:pt x="43" y="35"/>
                      <a:pt x="41" y="32"/>
                      <a:pt x="38" y="30"/>
                    </a:cubicBezTo>
                    <a:cubicBezTo>
                      <a:pt x="35" y="27"/>
                      <a:pt x="33" y="25"/>
                      <a:pt x="30" y="23"/>
                    </a:cubicBezTo>
                    <a:cubicBezTo>
                      <a:pt x="28" y="21"/>
                      <a:pt x="25" y="19"/>
                      <a:pt x="23" y="17"/>
                    </a:cubicBezTo>
                    <a:cubicBezTo>
                      <a:pt x="21" y="15"/>
                      <a:pt x="19" y="13"/>
                      <a:pt x="17" y="12"/>
                    </a:cubicBezTo>
                    <a:cubicBezTo>
                      <a:pt x="15" y="10"/>
                      <a:pt x="13" y="9"/>
                      <a:pt x="11" y="8"/>
                    </a:cubicBezTo>
                    <a:cubicBezTo>
                      <a:pt x="4" y="3"/>
                      <a:pt x="0" y="0"/>
                      <a:pt x="0" y="0"/>
                    </a:cubicBezTo>
                  </a:path>
                </a:pathLst>
              </a:custGeom>
              <a:solidFill>
                <a:schemeClr val="tx1">
                  <a:lumMod val="6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16" name="Freeform 91"/>
              <p:cNvSpPr>
                <a:spLocks/>
              </p:cNvSpPr>
              <p:nvPr/>
            </p:nvSpPr>
            <p:spPr bwMode="auto">
              <a:xfrm>
                <a:off x="9532153" y="2430567"/>
                <a:ext cx="421695" cy="974224"/>
              </a:xfrm>
              <a:custGeom>
                <a:avLst/>
                <a:gdLst>
                  <a:gd name="T0" fmla="*/ 0 w 165"/>
                  <a:gd name="T1" fmla="*/ 0 h 380"/>
                  <a:gd name="T2" fmla="*/ 5 w 165"/>
                  <a:gd name="T3" fmla="*/ 2 h 380"/>
                  <a:gd name="T4" fmla="*/ 18 w 165"/>
                  <a:gd name="T5" fmla="*/ 7 h 380"/>
                  <a:gd name="T6" fmla="*/ 27 w 165"/>
                  <a:gd name="T7" fmla="*/ 12 h 380"/>
                  <a:gd name="T8" fmla="*/ 37 w 165"/>
                  <a:gd name="T9" fmla="*/ 18 h 380"/>
                  <a:gd name="T10" fmla="*/ 49 w 165"/>
                  <a:gd name="T11" fmla="*/ 25 h 380"/>
                  <a:gd name="T12" fmla="*/ 61 w 165"/>
                  <a:gd name="T13" fmla="*/ 34 h 380"/>
                  <a:gd name="T14" fmla="*/ 74 w 165"/>
                  <a:gd name="T15" fmla="*/ 45 h 380"/>
                  <a:gd name="T16" fmla="*/ 87 w 165"/>
                  <a:gd name="T17" fmla="*/ 57 h 380"/>
                  <a:gd name="T18" fmla="*/ 112 w 165"/>
                  <a:gd name="T19" fmla="*/ 86 h 380"/>
                  <a:gd name="T20" fmla="*/ 134 w 165"/>
                  <a:gd name="T21" fmla="*/ 121 h 380"/>
                  <a:gd name="T22" fmla="*/ 151 w 165"/>
                  <a:gd name="T23" fmla="*/ 161 h 380"/>
                  <a:gd name="T24" fmla="*/ 162 w 165"/>
                  <a:gd name="T25" fmla="*/ 202 h 380"/>
                  <a:gd name="T26" fmla="*/ 165 w 165"/>
                  <a:gd name="T27" fmla="*/ 243 h 380"/>
                  <a:gd name="T28" fmla="*/ 163 w 165"/>
                  <a:gd name="T29" fmla="*/ 282 h 380"/>
                  <a:gd name="T30" fmla="*/ 160 w 165"/>
                  <a:gd name="T31" fmla="*/ 299 h 380"/>
                  <a:gd name="T32" fmla="*/ 156 w 165"/>
                  <a:gd name="T33" fmla="*/ 316 h 380"/>
                  <a:gd name="T34" fmla="*/ 152 w 165"/>
                  <a:gd name="T35" fmla="*/ 330 h 380"/>
                  <a:gd name="T36" fmla="*/ 147 w 165"/>
                  <a:gd name="T37" fmla="*/ 343 h 380"/>
                  <a:gd name="T38" fmla="*/ 142 w 165"/>
                  <a:gd name="T39" fmla="*/ 354 h 380"/>
                  <a:gd name="T40" fmla="*/ 138 w 165"/>
                  <a:gd name="T41" fmla="*/ 363 h 380"/>
                  <a:gd name="T42" fmla="*/ 131 w 165"/>
                  <a:gd name="T43" fmla="*/ 376 h 380"/>
                  <a:gd name="T44" fmla="*/ 128 w 165"/>
                  <a:gd name="T45" fmla="*/ 380 h 380"/>
                  <a:gd name="T46" fmla="*/ 130 w 165"/>
                  <a:gd name="T47" fmla="*/ 375 h 380"/>
                  <a:gd name="T48" fmla="*/ 134 w 165"/>
                  <a:gd name="T49" fmla="*/ 362 h 380"/>
                  <a:gd name="T50" fmla="*/ 138 w 165"/>
                  <a:gd name="T51" fmla="*/ 352 h 380"/>
                  <a:gd name="T52" fmla="*/ 141 w 165"/>
                  <a:gd name="T53" fmla="*/ 341 h 380"/>
                  <a:gd name="T54" fmla="*/ 146 w 165"/>
                  <a:gd name="T55" fmla="*/ 313 h 380"/>
                  <a:gd name="T56" fmla="*/ 149 w 165"/>
                  <a:gd name="T57" fmla="*/ 298 h 380"/>
                  <a:gd name="T58" fmla="*/ 150 w 165"/>
                  <a:gd name="T59" fmla="*/ 281 h 380"/>
                  <a:gd name="T60" fmla="*/ 150 w 165"/>
                  <a:gd name="T61" fmla="*/ 272 h 380"/>
                  <a:gd name="T62" fmla="*/ 150 w 165"/>
                  <a:gd name="T63" fmla="*/ 263 h 380"/>
                  <a:gd name="T64" fmla="*/ 150 w 165"/>
                  <a:gd name="T65" fmla="*/ 244 h 380"/>
                  <a:gd name="T66" fmla="*/ 145 w 165"/>
                  <a:gd name="T67" fmla="*/ 205 h 380"/>
                  <a:gd name="T68" fmla="*/ 135 w 165"/>
                  <a:gd name="T69" fmla="*/ 166 h 380"/>
                  <a:gd name="T70" fmla="*/ 119 w 165"/>
                  <a:gd name="T71" fmla="*/ 129 h 380"/>
                  <a:gd name="T72" fmla="*/ 100 w 165"/>
                  <a:gd name="T73" fmla="*/ 95 h 380"/>
                  <a:gd name="T74" fmla="*/ 78 w 165"/>
                  <a:gd name="T75" fmla="*/ 66 h 380"/>
                  <a:gd name="T76" fmla="*/ 66 w 165"/>
                  <a:gd name="T77" fmla="*/ 53 h 380"/>
                  <a:gd name="T78" fmla="*/ 55 w 165"/>
                  <a:gd name="T79" fmla="*/ 42 h 380"/>
                  <a:gd name="T80" fmla="*/ 34 w 165"/>
                  <a:gd name="T81" fmla="*/ 23 h 380"/>
                  <a:gd name="T82" fmla="*/ 24 w 165"/>
                  <a:gd name="T83" fmla="*/ 16 h 380"/>
                  <a:gd name="T84" fmla="*/ 16 w 165"/>
                  <a:gd name="T85" fmla="*/ 10 h 380"/>
                  <a:gd name="T86" fmla="*/ 4 w 165"/>
                  <a:gd name="T87" fmla="*/ 3 h 380"/>
                  <a:gd name="T88" fmla="*/ 0 w 165"/>
                  <a:gd name="T89"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5" h="380">
                    <a:moveTo>
                      <a:pt x="0" y="0"/>
                    </a:moveTo>
                    <a:cubicBezTo>
                      <a:pt x="0" y="0"/>
                      <a:pt x="2" y="0"/>
                      <a:pt x="5" y="2"/>
                    </a:cubicBezTo>
                    <a:cubicBezTo>
                      <a:pt x="8" y="3"/>
                      <a:pt x="12" y="5"/>
                      <a:pt x="18" y="7"/>
                    </a:cubicBezTo>
                    <a:cubicBezTo>
                      <a:pt x="20" y="9"/>
                      <a:pt x="24" y="10"/>
                      <a:pt x="27" y="12"/>
                    </a:cubicBezTo>
                    <a:cubicBezTo>
                      <a:pt x="30" y="14"/>
                      <a:pt x="34" y="16"/>
                      <a:pt x="37" y="18"/>
                    </a:cubicBezTo>
                    <a:cubicBezTo>
                      <a:pt x="41" y="20"/>
                      <a:pt x="45" y="23"/>
                      <a:pt x="49" y="25"/>
                    </a:cubicBezTo>
                    <a:cubicBezTo>
                      <a:pt x="53" y="28"/>
                      <a:pt x="57" y="31"/>
                      <a:pt x="61" y="34"/>
                    </a:cubicBezTo>
                    <a:cubicBezTo>
                      <a:pt x="66" y="37"/>
                      <a:pt x="70" y="41"/>
                      <a:pt x="74" y="45"/>
                    </a:cubicBezTo>
                    <a:cubicBezTo>
                      <a:pt x="78" y="49"/>
                      <a:pt x="83" y="52"/>
                      <a:pt x="87" y="57"/>
                    </a:cubicBezTo>
                    <a:cubicBezTo>
                      <a:pt x="96" y="66"/>
                      <a:pt x="104" y="75"/>
                      <a:pt x="112" y="86"/>
                    </a:cubicBezTo>
                    <a:cubicBezTo>
                      <a:pt x="120" y="97"/>
                      <a:pt x="128" y="109"/>
                      <a:pt x="134" y="121"/>
                    </a:cubicBezTo>
                    <a:cubicBezTo>
                      <a:pt x="141" y="134"/>
                      <a:pt x="146" y="147"/>
                      <a:pt x="151" y="161"/>
                    </a:cubicBezTo>
                    <a:cubicBezTo>
                      <a:pt x="156" y="174"/>
                      <a:pt x="159" y="188"/>
                      <a:pt x="162" y="202"/>
                    </a:cubicBezTo>
                    <a:cubicBezTo>
                      <a:pt x="164" y="216"/>
                      <a:pt x="165" y="230"/>
                      <a:pt x="165" y="243"/>
                    </a:cubicBezTo>
                    <a:cubicBezTo>
                      <a:pt x="165" y="257"/>
                      <a:pt x="165" y="270"/>
                      <a:pt x="163" y="282"/>
                    </a:cubicBezTo>
                    <a:cubicBezTo>
                      <a:pt x="162" y="288"/>
                      <a:pt x="161" y="294"/>
                      <a:pt x="160" y="299"/>
                    </a:cubicBezTo>
                    <a:cubicBezTo>
                      <a:pt x="159" y="305"/>
                      <a:pt x="158" y="310"/>
                      <a:pt x="156" y="316"/>
                    </a:cubicBezTo>
                    <a:cubicBezTo>
                      <a:pt x="155" y="321"/>
                      <a:pt x="153" y="326"/>
                      <a:pt x="152" y="330"/>
                    </a:cubicBezTo>
                    <a:cubicBezTo>
                      <a:pt x="150" y="335"/>
                      <a:pt x="149" y="339"/>
                      <a:pt x="147" y="343"/>
                    </a:cubicBezTo>
                    <a:cubicBezTo>
                      <a:pt x="145" y="347"/>
                      <a:pt x="144" y="351"/>
                      <a:pt x="142" y="354"/>
                    </a:cubicBezTo>
                    <a:cubicBezTo>
                      <a:pt x="141" y="357"/>
                      <a:pt x="139" y="360"/>
                      <a:pt x="138" y="363"/>
                    </a:cubicBezTo>
                    <a:cubicBezTo>
                      <a:pt x="135" y="369"/>
                      <a:pt x="132" y="373"/>
                      <a:pt x="131" y="376"/>
                    </a:cubicBezTo>
                    <a:cubicBezTo>
                      <a:pt x="129" y="378"/>
                      <a:pt x="128" y="380"/>
                      <a:pt x="128" y="380"/>
                    </a:cubicBezTo>
                    <a:cubicBezTo>
                      <a:pt x="128" y="380"/>
                      <a:pt x="129" y="378"/>
                      <a:pt x="130" y="375"/>
                    </a:cubicBezTo>
                    <a:cubicBezTo>
                      <a:pt x="131" y="372"/>
                      <a:pt x="133" y="368"/>
                      <a:pt x="134" y="362"/>
                    </a:cubicBezTo>
                    <a:cubicBezTo>
                      <a:pt x="135" y="359"/>
                      <a:pt x="136" y="356"/>
                      <a:pt x="138" y="352"/>
                    </a:cubicBezTo>
                    <a:cubicBezTo>
                      <a:pt x="138" y="349"/>
                      <a:pt x="139" y="345"/>
                      <a:pt x="141" y="341"/>
                    </a:cubicBezTo>
                    <a:cubicBezTo>
                      <a:pt x="143" y="333"/>
                      <a:pt x="145" y="323"/>
                      <a:pt x="146" y="313"/>
                    </a:cubicBezTo>
                    <a:cubicBezTo>
                      <a:pt x="147" y="308"/>
                      <a:pt x="148" y="303"/>
                      <a:pt x="149" y="298"/>
                    </a:cubicBezTo>
                    <a:cubicBezTo>
                      <a:pt x="149" y="292"/>
                      <a:pt x="150" y="286"/>
                      <a:pt x="150" y="281"/>
                    </a:cubicBezTo>
                    <a:cubicBezTo>
                      <a:pt x="150" y="278"/>
                      <a:pt x="150" y="275"/>
                      <a:pt x="150" y="272"/>
                    </a:cubicBezTo>
                    <a:cubicBezTo>
                      <a:pt x="150" y="269"/>
                      <a:pt x="150" y="266"/>
                      <a:pt x="150" y="263"/>
                    </a:cubicBezTo>
                    <a:cubicBezTo>
                      <a:pt x="150" y="256"/>
                      <a:pt x="150" y="250"/>
                      <a:pt x="150" y="244"/>
                    </a:cubicBezTo>
                    <a:cubicBezTo>
                      <a:pt x="149" y="231"/>
                      <a:pt x="147" y="218"/>
                      <a:pt x="145" y="205"/>
                    </a:cubicBezTo>
                    <a:cubicBezTo>
                      <a:pt x="142" y="192"/>
                      <a:pt x="139" y="179"/>
                      <a:pt x="135" y="166"/>
                    </a:cubicBezTo>
                    <a:cubicBezTo>
                      <a:pt x="130" y="153"/>
                      <a:pt x="125" y="141"/>
                      <a:pt x="119" y="129"/>
                    </a:cubicBezTo>
                    <a:cubicBezTo>
                      <a:pt x="113" y="117"/>
                      <a:pt x="107" y="106"/>
                      <a:pt x="100" y="95"/>
                    </a:cubicBezTo>
                    <a:cubicBezTo>
                      <a:pt x="92" y="85"/>
                      <a:pt x="85" y="75"/>
                      <a:pt x="78" y="66"/>
                    </a:cubicBezTo>
                    <a:cubicBezTo>
                      <a:pt x="74" y="61"/>
                      <a:pt x="70" y="57"/>
                      <a:pt x="66" y="53"/>
                    </a:cubicBezTo>
                    <a:cubicBezTo>
                      <a:pt x="62" y="49"/>
                      <a:pt x="59" y="45"/>
                      <a:pt x="55" y="42"/>
                    </a:cubicBezTo>
                    <a:cubicBezTo>
                      <a:pt x="47" y="35"/>
                      <a:pt x="40" y="29"/>
                      <a:pt x="34" y="23"/>
                    </a:cubicBezTo>
                    <a:cubicBezTo>
                      <a:pt x="30" y="21"/>
                      <a:pt x="27" y="18"/>
                      <a:pt x="24" y="16"/>
                    </a:cubicBezTo>
                    <a:cubicBezTo>
                      <a:pt x="21" y="14"/>
                      <a:pt x="18" y="12"/>
                      <a:pt x="16" y="10"/>
                    </a:cubicBezTo>
                    <a:cubicBezTo>
                      <a:pt x="11" y="7"/>
                      <a:pt x="7" y="4"/>
                      <a:pt x="4" y="3"/>
                    </a:cubicBezTo>
                    <a:cubicBezTo>
                      <a:pt x="1" y="1"/>
                      <a:pt x="0" y="0"/>
                      <a:pt x="0" y="0"/>
                    </a:cubicBezTo>
                  </a:path>
                </a:pathLst>
              </a:custGeom>
              <a:solidFill>
                <a:schemeClr val="tx1">
                  <a:lumMod val="6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17" name="Freeform 92"/>
              <p:cNvSpPr>
                <a:spLocks/>
              </p:cNvSpPr>
              <p:nvPr/>
            </p:nvSpPr>
            <p:spPr bwMode="auto">
              <a:xfrm>
                <a:off x="9434839" y="2535450"/>
                <a:ext cx="365469" cy="845553"/>
              </a:xfrm>
              <a:custGeom>
                <a:avLst/>
                <a:gdLst>
                  <a:gd name="T0" fmla="*/ 0 w 143"/>
                  <a:gd name="T1" fmla="*/ 0 h 330"/>
                  <a:gd name="T2" fmla="*/ 4 w 143"/>
                  <a:gd name="T3" fmla="*/ 1 h 330"/>
                  <a:gd name="T4" fmla="*/ 15 w 143"/>
                  <a:gd name="T5" fmla="*/ 6 h 330"/>
                  <a:gd name="T6" fmla="*/ 23 w 143"/>
                  <a:gd name="T7" fmla="*/ 10 h 330"/>
                  <a:gd name="T8" fmla="*/ 32 w 143"/>
                  <a:gd name="T9" fmla="*/ 15 h 330"/>
                  <a:gd name="T10" fmla="*/ 53 w 143"/>
                  <a:gd name="T11" fmla="*/ 30 h 330"/>
                  <a:gd name="T12" fmla="*/ 64 w 143"/>
                  <a:gd name="T13" fmla="*/ 39 h 330"/>
                  <a:gd name="T14" fmla="*/ 75 w 143"/>
                  <a:gd name="T15" fmla="*/ 49 h 330"/>
                  <a:gd name="T16" fmla="*/ 97 w 143"/>
                  <a:gd name="T17" fmla="*/ 75 h 330"/>
                  <a:gd name="T18" fmla="*/ 116 w 143"/>
                  <a:gd name="T19" fmla="*/ 105 h 330"/>
                  <a:gd name="T20" fmla="*/ 131 w 143"/>
                  <a:gd name="T21" fmla="*/ 139 h 330"/>
                  <a:gd name="T22" fmla="*/ 140 w 143"/>
                  <a:gd name="T23" fmla="*/ 175 h 330"/>
                  <a:gd name="T24" fmla="*/ 143 w 143"/>
                  <a:gd name="T25" fmla="*/ 211 h 330"/>
                  <a:gd name="T26" fmla="*/ 141 w 143"/>
                  <a:gd name="T27" fmla="*/ 244 h 330"/>
                  <a:gd name="T28" fmla="*/ 139 w 143"/>
                  <a:gd name="T29" fmla="*/ 260 h 330"/>
                  <a:gd name="T30" fmla="*/ 135 w 143"/>
                  <a:gd name="T31" fmla="*/ 274 h 330"/>
                  <a:gd name="T32" fmla="*/ 127 w 143"/>
                  <a:gd name="T33" fmla="*/ 297 h 330"/>
                  <a:gd name="T34" fmla="*/ 123 w 143"/>
                  <a:gd name="T35" fmla="*/ 307 h 330"/>
                  <a:gd name="T36" fmla="*/ 119 w 143"/>
                  <a:gd name="T37" fmla="*/ 315 h 330"/>
                  <a:gd name="T38" fmla="*/ 113 w 143"/>
                  <a:gd name="T39" fmla="*/ 326 h 330"/>
                  <a:gd name="T40" fmla="*/ 111 w 143"/>
                  <a:gd name="T41" fmla="*/ 330 h 330"/>
                  <a:gd name="T42" fmla="*/ 112 w 143"/>
                  <a:gd name="T43" fmla="*/ 325 h 330"/>
                  <a:gd name="T44" fmla="*/ 116 w 143"/>
                  <a:gd name="T45" fmla="*/ 314 h 330"/>
                  <a:gd name="T46" fmla="*/ 119 w 143"/>
                  <a:gd name="T47" fmla="*/ 306 h 330"/>
                  <a:gd name="T48" fmla="*/ 122 w 143"/>
                  <a:gd name="T49" fmla="*/ 296 h 330"/>
                  <a:gd name="T50" fmla="*/ 127 w 143"/>
                  <a:gd name="T51" fmla="*/ 272 h 330"/>
                  <a:gd name="T52" fmla="*/ 129 w 143"/>
                  <a:gd name="T53" fmla="*/ 258 h 330"/>
                  <a:gd name="T54" fmla="*/ 130 w 143"/>
                  <a:gd name="T55" fmla="*/ 243 h 330"/>
                  <a:gd name="T56" fmla="*/ 130 w 143"/>
                  <a:gd name="T57" fmla="*/ 211 h 330"/>
                  <a:gd name="T58" fmla="*/ 125 w 143"/>
                  <a:gd name="T59" fmla="*/ 178 h 330"/>
                  <a:gd name="T60" fmla="*/ 116 w 143"/>
                  <a:gd name="T61" fmla="*/ 144 h 330"/>
                  <a:gd name="T62" fmla="*/ 103 w 143"/>
                  <a:gd name="T63" fmla="*/ 112 h 330"/>
                  <a:gd name="T64" fmla="*/ 86 w 143"/>
                  <a:gd name="T65" fmla="*/ 82 h 330"/>
                  <a:gd name="T66" fmla="*/ 67 w 143"/>
                  <a:gd name="T67" fmla="*/ 57 h 330"/>
                  <a:gd name="T68" fmla="*/ 57 w 143"/>
                  <a:gd name="T69" fmla="*/ 46 h 330"/>
                  <a:gd name="T70" fmla="*/ 47 w 143"/>
                  <a:gd name="T71" fmla="*/ 36 h 330"/>
                  <a:gd name="T72" fmla="*/ 29 w 143"/>
                  <a:gd name="T73" fmla="*/ 20 h 330"/>
                  <a:gd name="T74" fmla="*/ 21 w 143"/>
                  <a:gd name="T75" fmla="*/ 14 h 330"/>
                  <a:gd name="T76" fmla="*/ 14 w 143"/>
                  <a:gd name="T77" fmla="*/ 9 h 330"/>
                  <a:gd name="T78" fmla="*/ 3 w 143"/>
                  <a:gd name="T79" fmla="*/ 2 h 330"/>
                  <a:gd name="T80" fmla="*/ 0 w 143"/>
                  <a:gd name="T81"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3" h="330">
                    <a:moveTo>
                      <a:pt x="0" y="0"/>
                    </a:moveTo>
                    <a:cubicBezTo>
                      <a:pt x="0" y="0"/>
                      <a:pt x="1" y="0"/>
                      <a:pt x="4" y="1"/>
                    </a:cubicBezTo>
                    <a:cubicBezTo>
                      <a:pt x="6" y="3"/>
                      <a:pt x="10" y="4"/>
                      <a:pt x="15" y="6"/>
                    </a:cubicBezTo>
                    <a:cubicBezTo>
                      <a:pt x="17" y="8"/>
                      <a:pt x="20" y="9"/>
                      <a:pt x="23" y="10"/>
                    </a:cubicBezTo>
                    <a:cubicBezTo>
                      <a:pt x="26" y="12"/>
                      <a:pt x="29" y="14"/>
                      <a:pt x="32" y="15"/>
                    </a:cubicBezTo>
                    <a:cubicBezTo>
                      <a:pt x="38" y="19"/>
                      <a:pt x="46" y="24"/>
                      <a:pt x="53" y="30"/>
                    </a:cubicBezTo>
                    <a:cubicBezTo>
                      <a:pt x="57" y="32"/>
                      <a:pt x="60" y="36"/>
                      <a:pt x="64" y="39"/>
                    </a:cubicBezTo>
                    <a:cubicBezTo>
                      <a:pt x="68" y="42"/>
                      <a:pt x="72" y="45"/>
                      <a:pt x="75" y="49"/>
                    </a:cubicBezTo>
                    <a:cubicBezTo>
                      <a:pt x="83" y="57"/>
                      <a:pt x="90" y="65"/>
                      <a:pt x="97" y="75"/>
                    </a:cubicBezTo>
                    <a:cubicBezTo>
                      <a:pt x="104" y="84"/>
                      <a:pt x="111" y="94"/>
                      <a:pt x="116" y="105"/>
                    </a:cubicBezTo>
                    <a:cubicBezTo>
                      <a:pt x="122" y="116"/>
                      <a:pt x="127" y="127"/>
                      <a:pt x="131" y="139"/>
                    </a:cubicBezTo>
                    <a:cubicBezTo>
                      <a:pt x="135" y="151"/>
                      <a:pt x="138" y="163"/>
                      <a:pt x="140" y="175"/>
                    </a:cubicBezTo>
                    <a:cubicBezTo>
                      <a:pt x="142" y="187"/>
                      <a:pt x="143" y="199"/>
                      <a:pt x="143" y="211"/>
                    </a:cubicBezTo>
                    <a:cubicBezTo>
                      <a:pt x="143" y="223"/>
                      <a:pt x="143" y="234"/>
                      <a:pt x="141" y="244"/>
                    </a:cubicBezTo>
                    <a:cubicBezTo>
                      <a:pt x="141" y="250"/>
                      <a:pt x="139" y="255"/>
                      <a:pt x="139" y="260"/>
                    </a:cubicBezTo>
                    <a:cubicBezTo>
                      <a:pt x="137" y="264"/>
                      <a:pt x="136" y="269"/>
                      <a:pt x="135" y="274"/>
                    </a:cubicBezTo>
                    <a:cubicBezTo>
                      <a:pt x="133" y="283"/>
                      <a:pt x="130" y="291"/>
                      <a:pt x="127" y="297"/>
                    </a:cubicBezTo>
                    <a:cubicBezTo>
                      <a:pt x="126" y="301"/>
                      <a:pt x="124" y="304"/>
                      <a:pt x="123" y="307"/>
                    </a:cubicBezTo>
                    <a:cubicBezTo>
                      <a:pt x="122" y="310"/>
                      <a:pt x="120" y="313"/>
                      <a:pt x="119" y="315"/>
                    </a:cubicBezTo>
                    <a:cubicBezTo>
                      <a:pt x="117" y="320"/>
                      <a:pt x="115" y="323"/>
                      <a:pt x="113" y="326"/>
                    </a:cubicBezTo>
                    <a:cubicBezTo>
                      <a:pt x="112" y="328"/>
                      <a:pt x="111" y="330"/>
                      <a:pt x="111" y="330"/>
                    </a:cubicBezTo>
                    <a:cubicBezTo>
                      <a:pt x="111" y="330"/>
                      <a:pt x="111" y="328"/>
                      <a:pt x="112" y="325"/>
                    </a:cubicBezTo>
                    <a:cubicBezTo>
                      <a:pt x="113" y="323"/>
                      <a:pt x="115" y="319"/>
                      <a:pt x="116" y="314"/>
                    </a:cubicBezTo>
                    <a:cubicBezTo>
                      <a:pt x="117" y="311"/>
                      <a:pt x="118" y="309"/>
                      <a:pt x="119" y="306"/>
                    </a:cubicBezTo>
                    <a:cubicBezTo>
                      <a:pt x="120" y="302"/>
                      <a:pt x="121" y="299"/>
                      <a:pt x="122" y="296"/>
                    </a:cubicBezTo>
                    <a:cubicBezTo>
                      <a:pt x="123" y="289"/>
                      <a:pt x="125" y="281"/>
                      <a:pt x="127" y="272"/>
                    </a:cubicBezTo>
                    <a:cubicBezTo>
                      <a:pt x="127" y="267"/>
                      <a:pt x="128" y="263"/>
                      <a:pt x="129" y="258"/>
                    </a:cubicBezTo>
                    <a:cubicBezTo>
                      <a:pt x="129" y="253"/>
                      <a:pt x="130" y="248"/>
                      <a:pt x="130" y="243"/>
                    </a:cubicBezTo>
                    <a:cubicBezTo>
                      <a:pt x="130" y="233"/>
                      <a:pt x="130" y="222"/>
                      <a:pt x="130" y="211"/>
                    </a:cubicBezTo>
                    <a:cubicBezTo>
                      <a:pt x="129" y="200"/>
                      <a:pt x="127" y="189"/>
                      <a:pt x="125" y="178"/>
                    </a:cubicBezTo>
                    <a:cubicBezTo>
                      <a:pt x="123" y="167"/>
                      <a:pt x="120" y="155"/>
                      <a:pt x="116" y="144"/>
                    </a:cubicBezTo>
                    <a:cubicBezTo>
                      <a:pt x="113" y="133"/>
                      <a:pt x="108" y="122"/>
                      <a:pt x="103" y="112"/>
                    </a:cubicBezTo>
                    <a:cubicBezTo>
                      <a:pt x="98" y="101"/>
                      <a:pt x="92" y="92"/>
                      <a:pt x="86" y="82"/>
                    </a:cubicBezTo>
                    <a:cubicBezTo>
                      <a:pt x="80" y="73"/>
                      <a:pt x="74" y="65"/>
                      <a:pt x="67" y="57"/>
                    </a:cubicBezTo>
                    <a:cubicBezTo>
                      <a:pt x="64" y="53"/>
                      <a:pt x="60" y="50"/>
                      <a:pt x="57" y="46"/>
                    </a:cubicBezTo>
                    <a:cubicBezTo>
                      <a:pt x="54" y="43"/>
                      <a:pt x="50" y="39"/>
                      <a:pt x="47" y="36"/>
                    </a:cubicBezTo>
                    <a:cubicBezTo>
                      <a:pt x="41" y="30"/>
                      <a:pt x="34" y="25"/>
                      <a:pt x="29" y="20"/>
                    </a:cubicBezTo>
                    <a:cubicBezTo>
                      <a:pt x="26" y="18"/>
                      <a:pt x="23" y="16"/>
                      <a:pt x="21" y="14"/>
                    </a:cubicBezTo>
                    <a:cubicBezTo>
                      <a:pt x="18" y="12"/>
                      <a:pt x="16" y="11"/>
                      <a:pt x="14" y="9"/>
                    </a:cubicBezTo>
                    <a:cubicBezTo>
                      <a:pt x="9" y="6"/>
                      <a:pt x="6" y="4"/>
                      <a:pt x="3" y="2"/>
                    </a:cubicBezTo>
                    <a:cubicBezTo>
                      <a:pt x="1" y="1"/>
                      <a:pt x="0" y="0"/>
                      <a:pt x="0" y="0"/>
                    </a:cubicBezTo>
                  </a:path>
                </a:pathLst>
              </a:custGeom>
              <a:solidFill>
                <a:schemeClr val="tx1">
                  <a:lumMod val="6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493" name="Group 492"/>
            <p:cNvGrpSpPr/>
            <p:nvPr/>
          </p:nvGrpSpPr>
          <p:grpSpPr>
            <a:xfrm>
              <a:off x="-165605" y="2254195"/>
              <a:ext cx="4492672" cy="4391668"/>
              <a:chOff x="-3045" y="2254195"/>
              <a:chExt cx="4492672" cy="4391668"/>
            </a:xfrm>
          </p:grpSpPr>
          <p:grpSp>
            <p:nvGrpSpPr>
              <p:cNvPr id="486" name="Group 485"/>
              <p:cNvGrpSpPr/>
              <p:nvPr/>
            </p:nvGrpSpPr>
            <p:grpSpPr>
              <a:xfrm rot="21599703">
                <a:off x="-3045" y="4365155"/>
                <a:ext cx="3022671" cy="2280708"/>
                <a:chOff x="7357230" y="3548254"/>
                <a:chExt cx="1208502" cy="911856"/>
              </a:xfrm>
            </p:grpSpPr>
            <p:sp>
              <p:nvSpPr>
                <p:cNvPr id="158" name="Freeform 19"/>
                <p:cNvSpPr>
                  <a:spLocks/>
                </p:cNvSpPr>
                <p:nvPr/>
              </p:nvSpPr>
              <p:spPr bwMode="auto">
                <a:xfrm>
                  <a:off x="7966709" y="3644834"/>
                  <a:ext cx="417370" cy="577398"/>
                </a:xfrm>
                <a:custGeom>
                  <a:avLst/>
                  <a:gdLst>
                    <a:gd name="T0" fmla="*/ 0 w 163"/>
                    <a:gd name="T1" fmla="*/ 91 h 225"/>
                    <a:gd name="T2" fmla="*/ 29 w 163"/>
                    <a:gd name="T3" fmla="*/ 64 h 225"/>
                    <a:gd name="T4" fmla="*/ 101 w 163"/>
                    <a:gd name="T5" fmla="*/ 0 h 225"/>
                    <a:gd name="T6" fmla="*/ 163 w 163"/>
                    <a:gd name="T7" fmla="*/ 209 h 225"/>
                    <a:gd name="T8" fmla="*/ 42 w 163"/>
                    <a:gd name="T9" fmla="*/ 204 h 225"/>
                    <a:gd name="T10" fmla="*/ 34 w 163"/>
                    <a:gd name="T11" fmla="*/ 207 h 225"/>
                    <a:gd name="T12" fmla="*/ 0 w 163"/>
                    <a:gd name="T13" fmla="*/ 91 h 225"/>
                  </a:gdLst>
                  <a:ahLst/>
                  <a:cxnLst>
                    <a:cxn ang="0">
                      <a:pos x="T0" y="T1"/>
                    </a:cxn>
                    <a:cxn ang="0">
                      <a:pos x="T2" y="T3"/>
                    </a:cxn>
                    <a:cxn ang="0">
                      <a:pos x="T4" y="T5"/>
                    </a:cxn>
                    <a:cxn ang="0">
                      <a:pos x="T6" y="T7"/>
                    </a:cxn>
                    <a:cxn ang="0">
                      <a:pos x="T8" y="T9"/>
                    </a:cxn>
                    <a:cxn ang="0">
                      <a:pos x="T10" y="T11"/>
                    </a:cxn>
                    <a:cxn ang="0">
                      <a:pos x="T12" y="T13"/>
                    </a:cxn>
                  </a:cxnLst>
                  <a:rect l="0" t="0" r="r" b="b"/>
                  <a:pathLst>
                    <a:path w="163" h="225">
                      <a:moveTo>
                        <a:pt x="0" y="91"/>
                      </a:moveTo>
                      <a:cubicBezTo>
                        <a:pt x="0" y="91"/>
                        <a:pt x="18" y="87"/>
                        <a:pt x="29" y="64"/>
                      </a:cubicBezTo>
                      <a:cubicBezTo>
                        <a:pt x="39" y="42"/>
                        <a:pt x="72" y="4"/>
                        <a:pt x="101" y="0"/>
                      </a:cubicBezTo>
                      <a:cubicBezTo>
                        <a:pt x="163" y="209"/>
                        <a:pt x="163" y="209"/>
                        <a:pt x="163" y="209"/>
                      </a:cubicBezTo>
                      <a:cubicBezTo>
                        <a:pt x="163" y="209"/>
                        <a:pt x="94" y="225"/>
                        <a:pt x="42" y="204"/>
                      </a:cubicBezTo>
                      <a:cubicBezTo>
                        <a:pt x="34" y="207"/>
                        <a:pt x="34" y="207"/>
                        <a:pt x="34" y="207"/>
                      </a:cubicBezTo>
                      <a:lnTo>
                        <a:pt x="0" y="91"/>
                      </a:lnTo>
                      <a:close/>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9" name="Freeform 20"/>
                <p:cNvSpPr>
                  <a:spLocks/>
                </p:cNvSpPr>
                <p:nvPr/>
              </p:nvSpPr>
              <p:spPr bwMode="auto">
                <a:xfrm>
                  <a:off x="7878045" y="3876225"/>
                  <a:ext cx="155703" cy="386014"/>
                </a:xfrm>
                <a:custGeom>
                  <a:avLst/>
                  <a:gdLst>
                    <a:gd name="T0" fmla="*/ 102 w 144"/>
                    <a:gd name="T1" fmla="*/ 357 h 357"/>
                    <a:gd name="T2" fmla="*/ 144 w 144"/>
                    <a:gd name="T3" fmla="*/ 346 h 357"/>
                    <a:gd name="T4" fmla="*/ 42 w 144"/>
                    <a:gd name="T5" fmla="*/ 0 h 357"/>
                    <a:gd name="T6" fmla="*/ 0 w 144"/>
                    <a:gd name="T7" fmla="*/ 11 h 357"/>
                    <a:gd name="T8" fmla="*/ 102 w 144"/>
                    <a:gd name="T9" fmla="*/ 357 h 357"/>
                  </a:gdLst>
                  <a:ahLst/>
                  <a:cxnLst>
                    <a:cxn ang="0">
                      <a:pos x="T0" y="T1"/>
                    </a:cxn>
                    <a:cxn ang="0">
                      <a:pos x="T2" y="T3"/>
                    </a:cxn>
                    <a:cxn ang="0">
                      <a:pos x="T4" y="T5"/>
                    </a:cxn>
                    <a:cxn ang="0">
                      <a:pos x="T6" y="T7"/>
                    </a:cxn>
                    <a:cxn ang="0">
                      <a:pos x="T8" y="T9"/>
                    </a:cxn>
                  </a:cxnLst>
                  <a:rect l="0" t="0" r="r" b="b"/>
                  <a:pathLst>
                    <a:path w="144" h="357">
                      <a:moveTo>
                        <a:pt x="102" y="357"/>
                      </a:moveTo>
                      <a:lnTo>
                        <a:pt x="144" y="346"/>
                      </a:lnTo>
                      <a:lnTo>
                        <a:pt x="42" y="0"/>
                      </a:lnTo>
                      <a:lnTo>
                        <a:pt x="0" y="11"/>
                      </a:lnTo>
                      <a:lnTo>
                        <a:pt x="102" y="357"/>
                      </a:lnTo>
                      <a:close/>
                    </a:path>
                  </a:pathLst>
                </a:custGeom>
                <a:solidFill>
                  <a:schemeClr val="tx1">
                    <a:lumMod val="5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0" name="Freeform 21"/>
                <p:cNvSpPr>
                  <a:spLocks/>
                </p:cNvSpPr>
                <p:nvPr/>
              </p:nvSpPr>
              <p:spPr bwMode="auto">
                <a:xfrm>
                  <a:off x="7357230" y="3852437"/>
                  <a:ext cx="640834" cy="607673"/>
                </a:xfrm>
                <a:custGeom>
                  <a:avLst/>
                  <a:gdLst>
                    <a:gd name="T0" fmla="*/ 0 w 620"/>
                    <a:gd name="T1" fmla="*/ 562 h 562"/>
                    <a:gd name="T2" fmla="*/ 620 w 620"/>
                    <a:gd name="T3" fmla="*/ 415 h 562"/>
                    <a:gd name="T4" fmla="*/ 499 w 620"/>
                    <a:gd name="T5" fmla="*/ 0 h 562"/>
                    <a:gd name="T6" fmla="*/ 2 w 620"/>
                    <a:gd name="T7" fmla="*/ 152 h 562"/>
                    <a:gd name="T8" fmla="*/ 0 w 620"/>
                    <a:gd name="T9" fmla="*/ 562 h 562"/>
                  </a:gdLst>
                  <a:ahLst/>
                  <a:cxnLst>
                    <a:cxn ang="0">
                      <a:pos x="T0" y="T1"/>
                    </a:cxn>
                    <a:cxn ang="0">
                      <a:pos x="T2" y="T3"/>
                    </a:cxn>
                    <a:cxn ang="0">
                      <a:pos x="T4" y="T5"/>
                    </a:cxn>
                    <a:cxn ang="0">
                      <a:pos x="T6" y="T7"/>
                    </a:cxn>
                    <a:cxn ang="0">
                      <a:pos x="T8" y="T9"/>
                    </a:cxn>
                  </a:cxnLst>
                  <a:rect l="0" t="0" r="r" b="b"/>
                  <a:pathLst>
                    <a:path w="620" h="562">
                      <a:moveTo>
                        <a:pt x="0" y="562"/>
                      </a:moveTo>
                      <a:lnTo>
                        <a:pt x="620" y="415"/>
                      </a:lnTo>
                      <a:lnTo>
                        <a:pt x="499" y="0"/>
                      </a:lnTo>
                      <a:lnTo>
                        <a:pt x="2" y="152"/>
                      </a:lnTo>
                      <a:lnTo>
                        <a:pt x="0" y="562"/>
                      </a:lnTo>
                      <a:close/>
                    </a:path>
                  </a:pathLst>
                </a:custGeom>
                <a:solidFill>
                  <a:schemeClr val="accent1">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1" name="Freeform 22"/>
                <p:cNvSpPr>
                  <a:spLocks/>
                </p:cNvSpPr>
                <p:nvPr/>
              </p:nvSpPr>
              <p:spPr bwMode="auto">
                <a:xfrm>
                  <a:off x="7885613" y="4224393"/>
                  <a:ext cx="63795" cy="65958"/>
                </a:xfrm>
                <a:custGeom>
                  <a:avLst/>
                  <a:gdLst>
                    <a:gd name="T0" fmla="*/ 23 w 25"/>
                    <a:gd name="T1" fmla="*/ 10 h 26"/>
                    <a:gd name="T2" fmla="*/ 16 w 25"/>
                    <a:gd name="T3" fmla="*/ 24 h 26"/>
                    <a:gd name="T4" fmla="*/ 1 w 25"/>
                    <a:gd name="T5" fmla="*/ 16 h 26"/>
                    <a:gd name="T6" fmla="*/ 9 w 25"/>
                    <a:gd name="T7" fmla="*/ 2 h 26"/>
                    <a:gd name="T8" fmla="*/ 23 w 25"/>
                    <a:gd name="T9" fmla="*/ 10 h 26"/>
                  </a:gdLst>
                  <a:ahLst/>
                  <a:cxnLst>
                    <a:cxn ang="0">
                      <a:pos x="T0" y="T1"/>
                    </a:cxn>
                    <a:cxn ang="0">
                      <a:pos x="T2" y="T3"/>
                    </a:cxn>
                    <a:cxn ang="0">
                      <a:pos x="T4" y="T5"/>
                    </a:cxn>
                    <a:cxn ang="0">
                      <a:pos x="T6" y="T7"/>
                    </a:cxn>
                    <a:cxn ang="0">
                      <a:pos x="T8" y="T9"/>
                    </a:cxn>
                  </a:cxnLst>
                  <a:rect l="0" t="0" r="r" b="b"/>
                  <a:pathLst>
                    <a:path w="25" h="26">
                      <a:moveTo>
                        <a:pt x="23" y="10"/>
                      </a:moveTo>
                      <a:cubicBezTo>
                        <a:pt x="25" y="16"/>
                        <a:pt x="22" y="22"/>
                        <a:pt x="16" y="24"/>
                      </a:cubicBezTo>
                      <a:cubicBezTo>
                        <a:pt x="10" y="26"/>
                        <a:pt x="3" y="22"/>
                        <a:pt x="1" y="16"/>
                      </a:cubicBezTo>
                      <a:cubicBezTo>
                        <a:pt x="0" y="10"/>
                        <a:pt x="3" y="4"/>
                        <a:pt x="9" y="2"/>
                      </a:cubicBezTo>
                      <a:cubicBezTo>
                        <a:pt x="15" y="0"/>
                        <a:pt x="22" y="4"/>
                        <a:pt x="23" y="10"/>
                      </a:cubicBezTo>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2" name="Freeform 23"/>
                <p:cNvSpPr>
                  <a:spLocks/>
                </p:cNvSpPr>
                <p:nvPr/>
              </p:nvSpPr>
              <p:spPr bwMode="auto">
                <a:xfrm>
                  <a:off x="8134169" y="3548254"/>
                  <a:ext cx="383851" cy="728085"/>
                </a:xfrm>
                <a:custGeom>
                  <a:avLst/>
                  <a:gdLst>
                    <a:gd name="T0" fmla="*/ 146 w 150"/>
                    <a:gd name="T1" fmla="*/ 221 h 267"/>
                    <a:gd name="T2" fmla="*/ 129 w 150"/>
                    <a:gd name="T3" fmla="*/ 253 h 267"/>
                    <a:gd name="T4" fmla="*/ 94 w 150"/>
                    <a:gd name="T5" fmla="*/ 263 h 267"/>
                    <a:gd name="T6" fmla="*/ 63 w 150"/>
                    <a:gd name="T7" fmla="*/ 246 h 267"/>
                    <a:gd name="T8" fmla="*/ 4 w 150"/>
                    <a:gd name="T9" fmla="*/ 45 h 267"/>
                    <a:gd name="T10" fmla="*/ 21 w 150"/>
                    <a:gd name="T11" fmla="*/ 14 h 267"/>
                    <a:gd name="T12" fmla="*/ 56 w 150"/>
                    <a:gd name="T13" fmla="*/ 4 h 267"/>
                    <a:gd name="T14" fmla="*/ 88 w 150"/>
                    <a:gd name="T15" fmla="*/ 21 h 267"/>
                    <a:gd name="T16" fmla="*/ 146 w 150"/>
                    <a:gd name="T17" fmla="*/ 221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67">
                      <a:moveTo>
                        <a:pt x="146" y="221"/>
                      </a:moveTo>
                      <a:cubicBezTo>
                        <a:pt x="150" y="235"/>
                        <a:pt x="142" y="249"/>
                        <a:pt x="129" y="253"/>
                      </a:cubicBezTo>
                      <a:cubicBezTo>
                        <a:pt x="94" y="263"/>
                        <a:pt x="94" y="263"/>
                        <a:pt x="94" y="263"/>
                      </a:cubicBezTo>
                      <a:cubicBezTo>
                        <a:pt x="81" y="267"/>
                        <a:pt x="67" y="259"/>
                        <a:pt x="63" y="246"/>
                      </a:cubicBezTo>
                      <a:cubicBezTo>
                        <a:pt x="4" y="45"/>
                        <a:pt x="4" y="45"/>
                        <a:pt x="4" y="45"/>
                      </a:cubicBezTo>
                      <a:cubicBezTo>
                        <a:pt x="0" y="32"/>
                        <a:pt x="8" y="18"/>
                        <a:pt x="21" y="14"/>
                      </a:cubicBezTo>
                      <a:cubicBezTo>
                        <a:pt x="56" y="4"/>
                        <a:pt x="56" y="4"/>
                        <a:pt x="56" y="4"/>
                      </a:cubicBezTo>
                      <a:cubicBezTo>
                        <a:pt x="70" y="0"/>
                        <a:pt x="84" y="8"/>
                        <a:pt x="88" y="21"/>
                      </a:cubicBezTo>
                      <a:cubicBezTo>
                        <a:pt x="146" y="221"/>
                        <a:pt x="146" y="221"/>
                        <a:pt x="146" y="221"/>
                      </a:cubicBezTo>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7" name="Freeform 42"/>
                <p:cNvSpPr>
                  <a:spLocks/>
                </p:cNvSpPr>
                <p:nvPr/>
              </p:nvSpPr>
              <p:spPr bwMode="auto">
                <a:xfrm>
                  <a:off x="8284602" y="3721603"/>
                  <a:ext cx="125427" cy="110289"/>
                </a:xfrm>
                <a:custGeom>
                  <a:avLst/>
                  <a:gdLst>
                    <a:gd name="T0" fmla="*/ 40 w 49"/>
                    <a:gd name="T1" fmla="*/ 0 h 43"/>
                    <a:gd name="T2" fmla="*/ 15 w 49"/>
                    <a:gd name="T3" fmla="*/ 8 h 43"/>
                    <a:gd name="T4" fmla="*/ 3 w 49"/>
                    <a:gd name="T5" fmla="*/ 29 h 43"/>
                    <a:gd name="T6" fmla="*/ 24 w 49"/>
                    <a:gd name="T7" fmla="*/ 40 h 43"/>
                    <a:gd name="T8" fmla="*/ 49 w 49"/>
                    <a:gd name="T9" fmla="*/ 33 h 43"/>
                    <a:gd name="T10" fmla="*/ 40 w 49"/>
                    <a:gd name="T11" fmla="*/ 0 h 43"/>
                  </a:gdLst>
                  <a:ahLst/>
                  <a:cxnLst>
                    <a:cxn ang="0">
                      <a:pos x="T0" y="T1"/>
                    </a:cxn>
                    <a:cxn ang="0">
                      <a:pos x="T2" y="T3"/>
                    </a:cxn>
                    <a:cxn ang="0">
                      <a:pos x="T4" y="T5"/>
                    </a:cxn>
                    <a:cxn ang="0">
                      <a:pos x="T6" y="T7"/>
                    </a:cxn>
                    <a:cxn ang="0">
                      <a:pos x="T8" y="T9"/>
                    </a:cxn>
                    <a:cxn ang="0">
                      <a:pos x="T10" y="T11"/>
                    </a:cxn>
                  </a:cxnLst>
                  <a:rect l="0" t="0" r="r" b="b"/>
                  <a:pathLst>
                    <a:path w="49" h="43">
                      <a:moveTo>
                        <a:pt x="40" y="0"/>
                      </a:moveTo>
                      <a:cubicBezTo>
                        <a:pt x="15" y="8"/>
                        <a:pt x="15" y="8"/>
                        <a:pt x="15" y="8"/>
                      </a:cubicBezTo>
                      <a:cubicBezTo>
                        <a:pt x="6" y="10"/>
                        <a:pt x="0" y="20"/>
                        <a:pt x="3" y="29"/>
                      </a:cubicBezTo>
                      <a:cubicBezTo>
                        <a:pt x="6" y="38"/>
                        <a:pt x="15" y="43"/>
                        <a:pt x="24" y="40"/>
                      </a:cubicBezTo>
                      <a:cubicBezTo>
                        <a:pt x="49" y="33"/>
                        <a:pt x="49" y="33"/>
                        <a:pt x="49" y="33"/>
                      </a:cubicBezTo>
                      <a:lnTo>
                        <a:pt x="40" y="0"/>
                      </a:lnTo>
                      <a:close/>
                    </a:path>
                  </a:pathLst>
                </a:custGeom>
                <a:solidFill>
                  <a:srgbClr val="9898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8" name="Freeform 43"/>
                <p:cNvSpPr>
                  <a:spLocks/>
                </p:cNvSpPr>
                <p:nvPr/>
              </p:nvSpPr>
              <p:spPr bwMode="auto">
                <a:xfrm>
                  <a:off x="8320284" y="3837299"/>
                  <a:ext cx="125427" cy="110289"/>
                </a:xfrm>
                <a:custGeom>
                  <a:avLst/>
                  <a:gdLst>
                    <a:gd name="T0" fmla="*/ 39 w 49"/>
                    <a:gd name="T1" fmla="*/ 0 h 43"/>
                    <a:gd name="T2" fmla="*/ 14 w 49"/>
                    <a:gd name="T3" fmla="*/ 8 h 43"/>
                    <a:gd name="T4" fmla="*/ 2 w 49"/>
                    <a:gd name="T5" fmla="*/ 29 h 43"/>
                    <a:gd name="T6" fmla="*/ 23 w 49"/>
                    <a:gd name="T7" fmla="*/ 40 h 43"/>
                    <a:gd name="T8" fmla="*/ 49 w 49"/>
                    <a:gd name="T9" fmla="*/ 33 h 43"/>
                    <a:gd name="T10" fmla="*/ 39 w 49"/>
                    <a:gd name="T11" fmla="*/ 0 h 43"/>
                  </a:gdLst>
                  <a:ahLst/>
                  <a:cxnLst>
                    <a:cxn ang="0">
                      <a:pos x="T0" y="T1"/>
                    </a:cxn>
                    <a:cxn ang="0">
                      <a:pos x="T2" y="T3"/>
                    </a:cxn>
                    <a:cxn ang="0">
                      <a:pos x="T4" y="T5"/>
                    </a:cxn>
                    <a:cxn ang="0">
                      <a:pos x="T6" y="T7"/>
                    </a:cxn>
                    <a:cxn ang="0">
                      <a:pos x="T8" y="T9"/>
                    </a:cxn>
                    <a:cxn ang="0">
                      <a:pos x="T10" y="T11"/>
                    </a:cxn>
                  </a:cxnLst>
                  <a:rect l="0" t="0" r="r" b="b"/>
                  <a:pathLst>
                    <a:path w="49" h="43">
                      <a:moveTo>
                        <a:pt x="39" y="0"/>
                      </a:moveTo>
                      <a:cubicBezTo>
                        <a:pt x="14" y="8"/>
                        <a:pt x="14" y="8"/>
                        <a:pt x="14" y="8"/>
                      </a:cubicBezTo>
                      <a:cubicBezTo>
                        <a:pt x="5" y="10"/>
                        <a:pt x="0" y="20"/>
                        <a:pt x="2" y="29"/>
                      </a:cubicBezTo>
                      <a:cubicBezTo>
                        <a:pt x="5" y="38"/>
                        <a:pt x="14" y="43"/>
                        <a:pt x="23" y="40"/>
                      </a:cubicBezTo>
                      <a:cubicBezTo>
                        <a:pt x="49" y="33"/>
                        <a:pt x="49" y="33"/>
                        <a:pt x="49" y="33"/>
                      </a:cubicBezTo>
                      <a:lnTo>
                        <a:pt x="39" y="0"/>
                      </a:lnTo>
                      <a:close/>
                    </a:path>
                  </a:pathLst>
                </a:custGeom>
                <a:solidFill>
                  <a:srgbClr val="9898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9" name="Freeform 44"/>
                <p:cNvSpPr>
                  <a:spLocks/>
                </p:cNvSpPr>
                <p:nvPr/>
              </p:nvSpPr>
              <p:spPr bwMode="auto">
                <a:xfrm>
                  <a:off x="8353803" y="3952994"/>
                  <a:ext cx="125427" cy="110289"/>
                </a:xfrm>
                <a:custGeom>
                  <a:avLst/>
                  <a:gdLst>
                    <a:gd name="T0" fmla="*/ 39 w 49"/>
                    <a:gd name="T1" fmla="*/ 0 h 43"/>
                    <a:gd name="T2" fmla="*/ 14 w 49"/>
                    <a:gd name="T3" fmla="*/ 8 h 43"/>
                    <a:gd name="T4" fmla="*/ 2 w 49"/>
                    <a:gd name="T5" fmla="*/ 29 h 43"/>
                    <a:gd name="T6" fmla="*/ 23 w 49"/>
                    <a:gd name="T7" fmla="*/ 40 h 43"/>
                    <a:gd name="T8" fmla="*/ 49 w 49"/>
                    <a:gd name="T9" fmla="*/ 33 h 43"/>
                    <a:gd name="T10" fmla="*/ 39 w 49"/>
                    <a:gd name="T11" fmla="*/ 0 h 43"/>
                  </a:gdLst>
                  <a:ahLst/>
                  <a:cxnLst>
                    <a:cxn ang="0">
                      <a:pos x="T0" y="T1"/>
                    </a:cxn>
                    <a:cxn ang="0">
                      <a:pos x="T2" y="T3"/>
                    </a:cxn>
                    <a:cxn ang="0">
                      <a:pos x="T4" y="T5"/>
                    </a:cxn>
                    <a:cxn ang="0">
                      <a:pos x="T6" y="T7"/>
                    </a:cxn>
                    <a:cxn ang="0">
                      <a:pos x="T8" y="T9"/>
                    </a:cxn>
                    <a:cxn ang="0">
                      <a:pos x="T10" y="T11"/>
                    </a:cxn>
                  </a:cxnLst>
                  <a:rect l="0" t="0" r="r" b="b"/>
                  <a:pathLst>
                    <a:path w="49" h="43">
                      <a:moveTo>
                        <a:pt x="39" y="0"/>
                      </a:moveTo>
                      <a:cubicBezTo>
                        <a:pt x="14" y="8"/>
                        <a:pt x="14" y="8"/>
                        <a:pt x="14" y="8"/>
                      </a:cubicBezTo>
                      <a:cubicBezTo>
                        <a:pt x="5" y="10"/>
                        <a:pt x="0" y="20"/>
                        <a:pt x="2" y="29"/>
                      </a:cubicBezTo>
                      <a:cubicBezTo>
                        <a:pt x="5" y="38"/>
                        <a:pt x="14" y="43"/>
                        <a:pt x="23" y="40"/>
                      </a:cubicBezTo>
                      <a:cubicBezTo>
                        <a:pt x="49" y="33"/>
                        <a:pt x="49" y="33"/>
                        <a:pt x="49" y="33"/>
                      </a:cubicBezTo>
                      <a:lnTo>
                        <a:pt x="39" y="0"/>
                      </a:lnTo>
                      <a:close/>
                    </a:path>
                  </a:pathLst>
                </a:custGeom>
                <a:solidFill>
                  <a:srgbClr val="9898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80" name="Freeform 45"/>
                <p:cNvSpPr>
                  <a:spLocks/>
                </p:cNvSpPr>
                <p:nvPr/>
              </p:nvSpPr>
              <p:spPr bwMode="auto">
                <a:xfrm>
                  <a:off x="8387322" y="4067609"/>
                  <a:ext cx="125427" cy="110289"/>
                </a:xfrm>
                <a:custGeom>
                  <a:avLst/>
                  <a:gdLst>
                    <a:gd name="T0" fmla="*/ 39 w 49"/>
                    <a:gd name="T1" fmla="*/ 0 h 43"/>
                    <a:gd name="T2" fmla="*/ 14 w 49"/>
                    <a:gd name="T3" fmla="*/ 8 h 43"/>
                    <a:gd name="T4" fmla="*/ 3 w 49"/>
                    <a:gd name="T5" fmla="*/ 29 h 43"/>
                    <a:gd name="T6" fmla="*/ 24 w 49"/>
                    <a:gd name="T7" fmla="*/ 40 h 43"/>
                    <a:gd name="T8" fmla="*/ 49 w 49"/>
                    <a:gd name="T9" fmla="*/ 33 h 43"/>
                    <a:gd name="T10" fmla="*/ 39 w 49"/>
                    <a:gd name="T11" fmla="*/ 0 h 43"/>
                  </a:gdLst>
                  <a:ahLst/>
                  <a:cxnLst>
                    <a:cxn ang="0">
                      <a:pos x="T0" y="T1"/>
                    </a:cxn>
                    <a:cxn ang="0">
                      <a:pos x="T2" y="T3"/>
                    </a:cxn>
                    <a:cxn ang="0">
                      <a:pos x="T4" y="T5"/>
                    </a:cxn>
                    <a:cxn ang="0">
                      <a:pos x="T6" y="T7"/>
                    </a:cxn>
                    <a:cxn ang="0">
                      <a:pos x="T8" y="T9"/>
                    </a:cxn>
                    <a:cxn ang="0">
                      <a:pos x="T10" y="T11"/>
                    </a:cxn>
                  </a:cxnLst>
                  <a:rect l="0" t="0" r="r" b="b"/>
                  <a:pathLst>
                    <a:path w="49" h="43">
                      <a:moveTo>
                        <a:pt x="39" y="0"/>
                      </a:moveTo>
                      <a:cubicBezTo>
                        <a:pt x="14" y="8"/>
                        <a:pt x="14" y="8"/>
                        <a:pt x="14" y="8"/>
                      </a:cubicBezTo>
                      <a:cubicBezTo>
                        <a:pt x="5" y="10"/>
                        <a:pt x="0" y="20"/>
                        <a:pt x="3" y="29"/>
                      </a:cubicBezTo>
                      <a:cubicBezTo>
                        <a:pt x="5" y="38"/>
                        <a:pt x="15" y="43"/>
                        <a:pt x="24" y="40"/>
                      </a:cubicBezTo>
                      <a:cubicBezTo>
                        <a:pt x="49" y="33"/>
                        <a:pt x="49" y="33"/>
                        <a:pt x="49" y="33"/>
                      </a:cubicBezTo>
                      <a:lnTo>
                        <a:pt x="39" y="0"/>
                      </a:lnTo>
                      <a:close/>
                    </a:path>
                  </a:pathLst>
                </a:custGeom>
                <a:solidFill>
                  <a:srgbClr val="9898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81" name="Freeform 46"/>
                <p:cNvSpPr>
                  <a:spLocks/>
                </p:cNvSpPr>
                <p:nvPr/>
              </p:nvSpPr>
              <p:spPr bwMode="auto">
                <a:xfrm>
                  <a:off x="8115924" y="3640508"/>
                  <a:ext cx="243286" cy="174085"/>
                </a:xfrm>
                <a:custGeom>
                  <a:avLst/>
                  <a:gdLst>
                    <a:gd name="T0" fmla="*/ 93 w 95"/>
                    <a:gd name="T1" fmla="*/ 18 h 68"/>
                    <a:gd name="T2" fmla="*/ 78 w 95"/>
                    <a:gd name="T3" fmla="*/ 42 h 68"/>
                    <a:gd name="T4" fmla="*/ 16 w 95"/>
                    <a:gd name="T5" fmla="*/ 65 h 68"/>
                    <a:gd name="T6" fmla="*/ 4 w 95"/>
                    <a:gd name="T7" fmla="*/ 48 h 68"/>
                    <a:gd name="T8" fmla="*/ 3 w 95"/>
                    <a:gd name="T9" fmla="*/ 44 h 68"/>
                    <a:gd name="T10" fmla="*/ 13 w 95"/>
                    <a:gd name="T11" fmla="*/ 22 h 68"/>
                    <a:gd name="T12" fmla="*/ 68 w 95"/>
                    <a:gd name="T13" fmla="*/ 3 h 68"/>
                    <a:gd name="T14" fmla="*/ 93 w 95"/>
                    <a:gd name="T15" fmla="*/ 1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68">
                      <a:moveTo>
                        <a:pt x="93" y="18"/>
                      </a:moveTo>
                      <a:cubicBezTo>
                        <a:pt x="95" y="28"/>
                        <a:pt x="89" y="39"/>
                        <a:pt x="78" y="42"/>
                      </a:cubicBezTo>
                      <a:cubicBezTo>
                        <a:pt x="16" y="65"/>
                        <a:pt x="16" y="65"/>
                        <a:pt x="16" y="65"/>
                      </a:cubicBezTo>
                      <a:cubicBezTo>
                        <a:pt x="6" y="68"/>
                        <a:pt x="7" y="59"/>
                        <a:pt x="4" y="48"/>
                      </a:cubicBezTo>
                      <a:cubicBezTo>
                        <a:pt x="3" y="44"/>
                        <a:pt x="3" y="44"/>
                        <a:pt x="3" y="44"/>
                      </a:cubicBezTo>
                      <a:cubicBezTo>
                        <a:pt x="0" y="33"/>
                        <a:pt x="5" y="27"/>
                        <a:pt x="13" y="22"/>
                      </a:cubicBezTo>
                      <a:cubicBezTo>
                        <a:pt x="68" y="3"/>
                        <a:pt x="68" y="3"/>
                        <a:pt x="68" y="3"/>
                      </a:cubicBezTo>
                      <a:cubicBezTo>
                        <a:pt x="79" y="0"/>
                        <a:pt x="90" y="7"/>
                        <a:pt x="93" y="18"/>
                      </a:cubicBezTo>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82" name="Freeform 47"/>
                <p:cNvSpPr>
                  <a:spLocks/>
                </p:cNvSpPr>
                <p:nvPr/>
              </p:nvSpPr>
              <p:spPr bwMode="auto">
                <a:xfrm>
                  <a:off x="8307308" y="3835136"/>
                  <a:ext cx="254099" cy="153540"/>
                </a:xfrm>
                <a:custGeom>
                  <a:avLst/>
                  <a:gdLst>
                    <a:gd name="T0" fmla="*/ 96 w 99"/>
                    <a:gd name="T1" fmla="*/ 22 h 60"/>
                    <a:gd name="T2" fmla="*/ 77 w 99"/>
                    <a:gd name="T3" fmla="*/ 50 h 60"/>
                    <a:gd name="T4" fmla="*/ 30 w 99"/>
                    <a:gd name="T5" fmla="*/ 58 h 60"/>
                    <a:gd name="T6" fmla="*/ 2 w 99"/>
                    <a:gd name="T7" fmla="*/ 39 h 60"/>
                    <a:gd name="T8" fmla="*/ 22 w 99"/>
                    <a:gd name="T9" fmla="*/ 10 h 60"/>
                    <a:gd name="T10" fmla="*/ 68 w 99"/>
                    <a:gd name="T11" fmla="*/ 2 h 60"/>
                    <a:gd name="T12" fmla="*/ 96 w 99"/>
                    <a:gd name="T13" fmla="*/ 22 h 60"/>
                  </a:gdLst>
                  <a:ahLst/>
                  <a:cxnLst>
                    <a:cxn ang="0">
                      <a:pos x="T0" y="T1"/>
                    </a:cxn>
                    <a:cxn ang="0">
                      <a:pos x="T2" y="T3"/>
                    </a:cxn>
                    <a:cxn ang="0">
                      <a:pos x="T4" y="T5"/>
                    </a:cxn>
                    <a:cxn ang="0">
                      <a:pos x="T6" y="T7"/>
                    </a:cxn>
                    <a:cxn ang="0">
                      <a:pos x="T8" y="T9"/>
                    </a:cxn>
                    <a:cxn ang="0">
                      <a:pos x="T10" y="T11"/>
                    </a:cxn>
                    <a:cxn ang="0">
                      <a:pos x="T12" y="T13"/>
                    </a:cxn>
                  </a:cxnLst>
                  <a:rect l="0" t="0" r="r" b="b"/>
                  <a:pathLst>
                    <a:path w="99" h="60">
                      <a:moveTo>
                        <a:pt x="96" y="22"/>
                      </a:moveTo>
                      <a:cubicBezTo>
                        <a:pt x="99" y="35"/>
                        <a:pt x="90" y="47"/>
                        <a:pt x="77" y="50"/>
                      </a:cubicBezTo>
                      <a:cubicBezTo>
                        <a:pt x="30" y="58"/>
                        <a:pt x="30" y="58"/>
                        <a:pt x="30" y="58"/>
                      </a:cubicBezTo>
                      <a:cubicBezTo>
                        <a:pt x="17" y="60"/>
                        <a:pt x="4" y="52"/>
                        <a:pt x="2" y="39"/>
                      </a:cubicBezTo>
                      <a:cubicBezTo>
                        <a:pt x="0" y="25"/>
                        <a:pt x="8" y="13"/>
                        <a:pt x="22" y="10"/>
                      </a:cubicBezTo>
                      <a:cubicBezTo>
                        <a:pt x="68" y="2"/>
                        <a:pt x="68" y="2"/>
                        <a:pt x="68" y="2"/>
                      </a:cubicBezTo>
                      <a:cubicBezTo>
                        <a:pt x="81" y="0"/>
                        <a:pt x="94" y="8"/>
                        <a:pt x="96" y="22"/>
                      </a:cubicBezTo>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83" name="Freeform 48"/>
                <p:cNvSpPr>
                  <a:spLocks/>
                </p:cNvSpPr>
                <p:nvPr/>
              </p:nvSpPr>
              <p:spPr bwMode="auto">
                <a:xfrm>
                  <a:off x="8258652" y="3717278"/>
                  <a:ext cx="254099" cy="155703"/>
                </a:xfrm>
                <a:custGeom>
                  <a:avLst/>
                  <a:gdLst>
                    <a:gd name="T0" fmla="*/ 96 w 99"/>
                    <a:gd name="T1" fmla="*/ 22 h 61"/>
                    <a:gd name="T2" fmla="*/ 77 w 99"/>
                    <a:gd name="T3" fmla="*/ 50 h 61"/>
                    <a:gd name="T4" fmla="*/ 30 w 99"/>
                    <a:gd name="T5" fmla="*/ 58 h 61"/>
                    <a:gd name="T6" fmla="*/ 2 w 99"/>
                    <a:gd name="T7" fmla="*/ 39 h 61"/>
                    <a:gd name="T8" fmla="*/ 22 w 99"/>
                    <a:gd name="T9" fmla="*/ 11 h 61"/>
                    <a:gd name="T10" fmla="*/ 68 w 99"/>
                    <a:gd name="T11" fmla="*/ 2 h 61"/>
                    <a:gd name="T12" fmla="*/ 96 w 99"/>
                    <a:gd name="T13" fmla="*/ 22 h 61"/>
                  </a:gdLst>
                  <a:ahLst/>
                  <a:cxnLst>
                    <a:cxn ang="0">
                      <a:pos x="T0" y="T1"/>
                    </a:cxn>
                    <a:cxn ang="0">
                      <a:pos x="T2" y="T3"/>
                    </a:cxn>
                    <a:cxn ang="0">
                      <a:pos x="T4" y="T5"/>
                    </a:cxn>
                    <a:cxn ang="0">
                      <a:pos x="T6" y="T7"/>
                    </a:cxn>
                    <a:cxn ang="0">
                      <a:pos x="T8" y="T9"/>
                    </a:cxn>
                    <a:cxn ang="0">
                      <a:pos x="T10" y="T11"/>
                    </a:cxn>
                    <a:cxn ang="0">
                      <a:pos x="T12" y="T13"/>
                    </a:cxn>
                  </a:cxnLst>
                  <a:rect l="0" t="0" r="r" b="b"/>
                  <a:pathLst>
                    <a:path w="99" h="61">
                      <a:moveTo>
                        <a:pt x="96" y="22"/>
                      </a:moveTo>
                      <a:cubicBezTo>
                        <a:pt x="99" y="35"/>
                        <a:pt x="90" y="48"/>
                        <a:pt x="77" y="50"/>
                      </a:cubicBezTo>
                      <a:cubicBezTo>
                        <a:pt x="30" y="58"/>
                        <a:pt x="30" y="58"/>
                        <a:pt x="30" y="58"/>
                      </a:cubicBezTo>
                      <a:cubicBezTo>
                        <a:pt x="17" y="61"/>
                        <a:pt x="4" y="52"/>
                        <a:pt x="2" y="39"/>
                      </a:cubicBezTo>
                      <a:cubicBezTo>
                        <a:pt x="0" y="26"/>
                        <a:pt x="8" y="13"/>
                        <a:pt x="22" y="11"/>
                      </a:cubicBezTo>
                      <a:cubicBezTo>
                        <a:pt x="68" y="2"/>
                        <a:pt x="68" y="2"/>
                        <a:pt x="68" y="2"/>
                      </a:cubicBezTo>
                      <a:cubicBezTo>
                        <a:pt x="82" y="0"/>
                        <a:pt x="94" y="9"/>
                        <a:pt x="96" y="22"/>
                      </a:cubicBezTo>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84" name="Freeform 49"/>
                <p:cNvSpPr>
                  <a:spLocks/>
                </p:cNvSpPr>
                <p:nvPr/>
              </p:nvSpPr>
              <p:spPr bwMode="auto">
                <a:xfrm>
                  <a:off x="8340828" y="3960564"/>
                  <a:ext cx="224904" cy="138402"/>
                </a:xfrm>
                <a:custGeom>
                  <a:avLst/>
                  <a:gdLst>
                    <a:gd name="T0" fmla="*/ 86 w 88"/>
                    <a:gd name="T1" fmla="*/ 20 h 54"/>
                    <a:gd name="T2" fmla="*/ 69 w 88"/>
                    <a:gd name="T3" fmla="*/ 44 h 54"/>
                    <a:gd name="T4" fmla="*/ 27 w 88"/>
                    <a:gd name="T5" fmla="*/ 52 h 54"/>
                    <a:gd name="T6" fmla="*/ 2 w 88"/>
                    <a:gd name="T7" fmla="*/ 35 h 54"/>
                    <a:gd name="T8" fmla="*/ 20 w 88"/>
                    <a:gd name="T9" fmla="*/ 10 h 54"/>
                    <a:gd name="T10" fmla="*/ 61 w 88"/>
                    <a:gd name="T11" fmla="*/ 2 h 54"/>
                    <a:gd name="T12" fmla="*/ 86 w 88"/>
                    <a:gd name="T13" fmla="*/ 20 h 54"/>
                  </a:gdLst>
                  <a:ahLst/>
                  <a:cxnLst>
                    <a:cxn ang="0">
                      <a:pos x="T0" y="T1"/>
                    </a:cxn>
                    <a:cxn ang="0">
                      <a:pos x="T2" y="T3"/>
                    </a:cxn>
                    <a:cxn ang="0">
                      <a:pos x="T4" y="T5"/>
                    </a:cxn>
                    <a:cxn ang="0">
                      <a:pos x="T6" y="T7"/>
                    </a:cxn>
                    <a:cxn ang="0">
                      <a:pos x="T8" y="T9"/>
                    </a:cxn>
                    <a:cxn ang="0">
                      <a:pos x="T10" y="T11"/>
                    </a:cxn>
                    <a:cxn ang="0">
                      <a:pos x="T12" y="T13"/>
                    </a:cxn>
                  </a:cxnLst>
                  <a:rect l="0" t="0" r="r" b="b"/>
                  <a:pathLst>
                    <a:path w="88" h="54">
                      <a:moveTo>
                        <a:pt x="86" y="20"/>
                      </a:moveTo>
                      <a:cubicBezTo>
                        <a:pt x="88" y="31"/>
                        <a:pt x="80" y="42"/>
                        <a:pt x="69" y="44"/>
                      </a:cubicBezTo>
                      <a:cubicBezTo>
                        <a:pt x="27" y="52"/>
                        <a:pt x="27" y="52"/>
                        <a:pt x="27" y="52"/>
                      </a:cubicBezTo>
                      <a:cubicBezTo>
                        <a:pt x="16" y="54"/>
                        <a:pt x="4" y="46"/>
                        <a:pt x="2" y="35"/>
                      </a:cubicBezTo>
                      <a:cubicBezTo>
                        <a:pt x="0" y="23"/>
                        <a:pt x="8" y="12"/>
                        <a:pt x="20" y="10"/>
                      </a:cubicBezTo>
                      <a:cubicBezTo>
                        <a:pt x="61" y="2"/>
                        <a:pt x="61" y="2"/>
                        <a:pt x="61" y="2"/>
                      </a:cubicBezTo>
                      <a:cubicBezTo>
                        <a:pt x="73" y="0"/>
                        <a:pt x="84" y="8"/>
                        <a:pt x="86" y="20"/>
                      </a:cubicBezTo>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85" name="Freeform 50"/>
                <p:cNvSpPr>
                  <a:spLocks/>
                </p:cNvSpPr>
                <p:nvPr/>
              </p:nvSpPr>
              <p:spPr bwMode="auto">
                <a:xfrm>
                  <a:off x="8355966" y="4080584"/>
                  <a:ext cx="196791" cy="120021"/>
                </a:xfrm>
                <a:custGeom>
                  <a:avLst/>
                  <a:gdLst>
                    <a:gd name="T0" fmla="*/ 75 w 77"/>
                    <a:gd name="T1" fmla="*/ 17 h 47"/>
                    <a:gd name="T2" fmla="*/ 60 w 77"/>
                    <a:gd name="T3" fmla="*/ 39 h 47"/>
                    <a:gd name="T4" fmla="*/ 23 w 77"/>
                    <a:gd name="T5" fmla="*/ 45 h 47"/>
                    <a:gd name="T6" fmla="*/ 1 w 77"/>
                    <a:gd name="T7" fmla="*/ 30 h 47"/>
                    <a:gd name="T8" fmla="*/ 17 w 77"/>
                    <a:gd name="T9" fmla="*/ 8 h 47"/>
                    <a:gd name="T10" fmla="*/ 53 w 77"/>
                    <a:gd name="T11" fmla="*/ 1 h 47"/>
                    <a:gd name="T12" fmla="*/ 75 w 77"/>
                    <a:gd name="T13" fmla="*/ 17 h 47"/>
                  </a:gdLst>
                  <a:ahLst/>
                  <a:cxnLst>
                    <a:cxn ang="0">
                      <a:pos x="T0" y="T1"/>
                    </a:cxn>
                    <a:cxn ang="0">
                      <a:pos x="T2" y="T3"/>
                    </a:cxn>
                    <a:cxn ang="0">
                      <a:pos x="T4" y="T5"/>
                    </a:cxn>
                    <a:cxn ang="0">
                      <a:pos x="T6" y="T7"/>
                    </a:cxn>
                    <a:cxn ang="0">
                      <a:pos x="T8" y="T9"/>
                    </a:cxn>
                    <a:cxn ang="0">
                      <a:pos x="T10" y="T11"/>
                    </a:cxn>
                    <a:cxn ang="0">
                      <a:pos x="T12" y="T13"/>
                    </a:cxn>
                  </a:cxnLst>
                  <a:rect l="0" t="0" r="r" b="b"/>
                  <a:pathLst>
                    <a:path w="77" h="47">
                      <a:moveTo>
                        <a:pt x="75" y="17"/>
                      </a:moveTo>
                      <a:cubicBezTo>
                        <a:pt x="77" y="27"/>
                        <a:pt x="70" y="37"/>
                        <a:pt x="60" y="39"/>
                      </a:cubicBezTo>
                      <a:cubicBezTo>
                        <a:pt x="23" y="45"/>
                        <a:pt x="23" y="45"/>
                        <a:pt x="23" y="45"/>
                      </a:cubicBezTo>
                      <a:cubicBezTo>
                        <a:pt x="13" y="47"/>
                        <a:pt x="3" y="40"/>
                        <a:pt x="1" y="30"/>
                      </a:cubicBezTo>
                      <a:cubicBezTo>
                        <a:pt x="0" y="20"/>
                        <a:pt x="6" y="10"/>
                        <a:pt x="17" y="8"/>
                      </a:cubicBezTo>
                      <a:cubicBezTo>
                        <a:pt x="53" y="1"/>
                        <a:pt x="53" y="1"/>
                        <a:pt x="53" y="1"/>
                      </a:cubicBezTo>
                      <a:cubicBezTo>
                        <a:pt x="63" y="0"/>
                        <a:pt x="73" y="6"/>
                        <a:pt x="75" y="17"/>
                      </a:cubicBezTo>
                    </a:path>
                  </a:pathLst>
                </a:custGeom>
                <a:solidFill>
                  <a:srgbClr val="F4C9B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484" name="Group 483"/>
              <p:cNvGrpSpPr/>
              <p:nvPr/>
            </p:nvGrpSpPr>
            <p:grpSpPr>
              <a:xfrm rot="21062520">
                <a:off x="560284" y="2254195"/>
                <a:ext cx="3929343" cy="2262265"/>
                <a:chOff x="446087" y="1595699"/>
                <a:chExt cx="4422774" cy="2546350"/>
              </a:xfrm>
            </p:grpSpPr>
            <p:sp>
              <p:nvSpPr>
                <p:cNvPr id="218" name="Freeform 12"/>
                <p:cNvSpPr>
                  <a:spLocks/>
                </p:cNvSpPr>
                <p:nvPr/>
              </p:nvSpPr>
              <p:spPr bwMode="auto">
                <a:xfrm>
                  <a:off x="2089150" y="2538675"/>
                  <a:ext cx="150812" cy="279400"/>
                </a:xfrm>
                <a:custGeom>
                  <a:avLst/>
                  <a:gdLst>
                    <a:gd name="T0" fmla="*/ 0 w 44"/>
                    <a:gd name="T1" fmla="*/ 1 h 81"/>
                    <a:gd name="T2" fmla="*/ 9 w 44"/>
                    <a:gd name="T3" fmla="*/ 81 h 81"/>
                    <a:gd name="T4" fmla="*/ 41 w 44"/>
                    <a:gd name="T5" fmla="*/ 37 h 81"/>
                    <a:gd name="T6" fmla="*/ 0 w 44"/>
                    <a:gd name="T7" fmla="*/ 1 h 81"/>
                  </a:gdLst>
                  <a:ahLst/>
                  <a:cxnLst>
                    <a:cxn ang="0">
                      <a:pos x="T0" y="T1"/>
                    </a:cxn>
                    <a:cxn ang="0">
                      <a:pos x="T2" y="T3"/>
                    </a:cxn>
                    <a:cxn ang="0">
                      <a:pos x="T4" y="T5"/>
                    </a:cxn>
                    <a:cxn ang="0">
                      <a:pos x="T6" y="T7"/>
                    </a:cxn>
                  </a:cxnLst>
                  <a:rect l="0" t="0" r="r" b="b"/>
                  <a:pathLst>
                    <a:path w="44" h="81">
                      <a:moveTo>
                        <a:pt x="0" y="1"/>
                      </a:moveTo>
                      <a:cubicBezTo>
                        <a:pt x="9" y="81"/>
                        <a:pt x="9" y="81"/>
                        <a:pt x="9" y="81"/>
                      </a:cubicBezTo>
                      <a:cubicBezTo>
                        <a:pt x="30" y="77"/>
                        <a:pt x="44" y="58"/>
                        <a:pt x="41" y="37"/>
                      </a:cubicBezTo>
                      <a:cubicBezTo>
                        <a:pt x="39" y="16"/>
                        <a:pt x="20" y="0"/>
                        <a:pt x="0"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19" name="Freeform 13"/>
                <p:cNvSpPr>
                  <a:spLocks/>
                </p:cNvSpPr>
                <p:nvPr/>
              </p:nvSpPr>
              <p:spPr bwMode="auto">
                <a:xfrm>
                  <a:off x="1949450" y="2546612"/>
                  <a:ext cx="133350" cy="147638"/>
                </a:xfrm>
                <a:custGeom>
                  <a:avLst/>
                  <a:gdLst>
                    <a:gd name="T0" fmla="*/ 39 w 39"/>
                    <a:gd name="T1" fmla="*/ 38 h 43"/>
                    <a:gd name="T2" fmla="*/ 34 w 39"/>
                    <a:gd name="T3" fmla="*/ 0 h 43"/>
                    <a:gd name="T4" fmla="*/ 2 w 39"/>
                    <a:gd name="T5" fmla="*/ 43 h 43"/>
                    <a:gd name="T6" fmla="*/ 39 w 39"/>
                    <a:gd name="T7" fmla="*/ 38 h 43"/>
                  </a:gdLst>
                  <a:ahLst/>
                  <a:cxnLst>
                    <a:cxn ang="0">
                      <a:pos x="T0" y="T1"/>
                    </a:cxn>
                    <a:cxn ang="0">
                      <a:pos x="T2" y="T3"/>
                    </a:cxn>
                    <a:cxn ang="0">
                      <a:pos x="T4" y="T5"/>
                    </a:cxn>
                    <a:cxn ang="0">
                      <a:pos x="T6" y="T7"/>
                    </a:cxn>
                  </a:cxnLst>
                  <a:rect l="0" t="0" r="r" b="b"/>
                  <a:pathLst>
                    <a:path w="39" h="43">
                      <a:moveTo>
                        <a:pt x="39" y="38"/>
                      </a:moveTo>
                      <a:cubicBezTo>
                        <a:pt x="34" y="0"/>
                        <a:pt x="34" y="0"/>
                        <a:pt x="34" y="0"/>
                      </a:cubicBezTo>
                      <a:cubicBezTo>
                        <a:pt x="14" y="4"/>
                        <a:pt x="0" y="22"/>
                        <a:pt x="2" y="43"/>
                      </a:cubicBezTo>
                      <a:lnTo>
                        <a:pt x="39" y="3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0" name="Freeform 14"/>
                <p:cNvSpPr>
                  <a:spLocks/>
                </p:cNvSpPr>
                <p:nvPr/>
              </p:nvSpPr>
              <p:spPr bwMode="auto">
                <a:xfrm>
                  <a:off x="1958975" y="2700600"/>
                  <a:ext cx="141287" cy="123825"/>
                </a:xfrm>
                <a:custGeom>
                  <a:avLst/>
                  <a:gdLst>
                    <a:gd name="T0" fmla="*/ 0 w 41"/>
                    <a:gd name="T1" fmla="*/ 5 h 36"/>
                    <a:gd name="T2" fmla="*/ 41 w 41"/>
                    <a:gd name="T3" fmla="*/ 35 h 36"/>
                    <a:gd name="T4" fmla="*/ 36 w 41"/>
                    <a:gd name="T5" fmla="*/ 0 h 36"/>
                    <a:gd name="T6" fmla="*/ 0 w 41"/>
                    <a:gd name="T7" fmla="*/ 5 h 36"/>
                  </a:gdLst>
                  <a:ahLst/>
                  <a:cxnLst>
                    <a:cxn ang="0">
                      <a:pos x="T0" y="T1"/>
                    </a:cxn>
                    <a:cxn ang="0">
                      <a:pos x="T2" y="T3"/>
                    </a:cxn>
                    <a:cxn ang="0">
                      <a:pos x="T4" y="T5"/>
                    </a:cxn>
                    <a:cxn ang="0">
                      <a:pos x="T6" y="T7"/>
                    </a:cxn>
                  </a:cxnLst>
                  <a:rect l="0" t="0" r="r" b="b"/>
                  <a:pathLst>
                    <a:path w="41" h="36">
                      <a:moveTo>
                        <a:pt x="0" y="5"/>
                      </a:moveTo>
                      <a:cubicBezTo>
                        <a:pt x="5" y="23"/>
                        <a:pt x="22" y="36"/>
                        <a:pt x="41" y="35"/>
                      </a:cubicBezTo>
                      <a:cubicBezTo>
                        <a:pt x="36" y="0"/>
                        <a:pt x="36" y="0"/>
                        <a:pt x="36" y="0"/>
                      </a:cubicBezTo>
                      <a:lnTo>
                        <a:pt x="0" y="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1" name="Freeform 15"/>
                <p:cNvSpPr>
                  <a:spLocks/>
                </p:cNvSpPr>
                <p:nvPr/>
              </p:nvSpPr>
              <p:spPr bwMode="auto">
                <a:xfrm>
                  <a:off x="4303712" y="3618175"/>
                  <a:ext cx="150812" cy="274638"/>
                </a:xfrm>
                <a:custGeom>
                  <a:avLst/>
                  <a:gdLst>
                    <a:gd name="T0" fmla="*/ 0 w 44"/>
                    <a:gd name="T1" fmla="*/ 1 h 80"/>
                    <a:gd name="T2" fmla="*/ 10 w 44"/>
                    <a:gd name="T3" fmla="*/ 80 h 80"/>
                    <a:gd name="T4" fmla="*/ 41 w 44"/>
                    <a:gd name="T5" fmla="*/ 36 h 80"/>
                    <a:gd name="T6" fmla="*/ 0 w 44"/>
                    <a:gd name="T7" fmla="*/ 1 h 80"/>
                  </a:gdLst>
                  <a:ahLst/>
                  <a:cxnLst>
                    <a:cxn ang="0">
                      <a:pos x="T0" y="T1"/>
                    </a:cxn>
                    <a:cxn ang="0">
                      <a:pos x="T2" y="T3"/>
                    </a:cxn>
                    <a:cxn ang="0">
                      <a:pos x="T4" y="T5"/>
                    </a:cxn>
                    <a:cxn ang="0">
                      <a:pos x="T6" y="T7"/>
                    </a:cxn>
                  </a:cxnLst>
                  <a:rect l="0" t="0" r="r" b="b"/>
                  <a:pathLst>
                    <a:path w="44" h="80">
                      <a:moveTo>
                        <a:pt x="0" y="1"/>
                      </a:moveTo>
                      <a:cubicBezTo>
                        <a:pt x="10" y="80"/>
                        <a:pt x="10" y="80"/>
                        <a:pt x="10" y="80"/>
                      </a:cubicBezTo>
                      <a:cubicBezTo>
                        <a:pt x="30" y="76"/>
                        <a:pt x="44" y="57"/>
                        <a:pt x="41" y="36"/>
                      </a:cubicBezTo>
                      <a:cubicBezTo>
                        <a:pt x="39" y="15"/>
                        <a:pt x="21" y="0"/>
                        <a:pt x="0" y="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2" name="Freeform 16"/>
                <p:cNvSpPr>
                  <a:spLocks/>
                </p:cNvSpPr>
                <p:nvPr/>
              </p:nvSpPr>
              <p:spPr bwMode="auto">
                <a:xfrm>
                  <a:off x="4162424" y="3621350"/>
                  <a:ext cx="133350" cy="147638"/>
                </a:xfrm>
                <a:custGeom>
                  <a:avLst/>
                  <a:gdLst>
                    <a:gd name="T0" fmla="*/ 39 w 39"/>
                    <a:gd name="T1" fmla="*/ 39 h 43"/>
                    <a:gd name="T2" fmla="*/ 34 w 39"/>
                    <a:gd name="T3" fmla="*/ 0 h 43"/>
                    <a:gd name="T4" fmla="*/ 2 w 39"/>
                    <a:gd name="T5" fmla="*/ 43 h 43"/>
                    <a:gd name="T6" fmla="*/ 39 w 39"/>
                    <a:gd name="T7" fmla="*/ 39 h 43"/>
                  </a:gdLst>
                  <a:ahLst/>
                  <a:cxnLst>
                    <a:cxn ang="0">
                      <a:pos x="T0" y="T1"/>
                    </a:cxn>
                    <a:cxn ang="0">
                      <a:pos x="T2" y="T3"/>
                    </a:cxn>
                    <a:cxn ang="0">
                      <a:pos x="T4" y="T5"/>
                    </a:cxn>
                    <a:cxn ang="0">
                      <a:pos x="T6" y="T7"/>
                    </a:cxn>
                  </a:cxnLst>
                  <a:rect l="0" t="0" r="r" b="b"/>
                  <a:pathLst>
                    <a:path w="39" h="43">
                      <a:moveTo>
                        <a:pt x="39" y="39"/>
                      </a:moveTo>
                      <a:cubicBezTo>
                        <a:pt x="34" y="0"/>
                        <a:pt x="34" y="0"/>
                        <a:pt x="34" y="0"/>
                      </a:cubicBezTo>
                      <a:cubicBezTo>
                        <a:pt x="14" y="5"/>
                        <a:pt x="0" y="23"/>
                        <a:pt x="2" y="43"/>
                      </a:cubicBezTo>
                      <a:lnTo>
                        <a:pt x="39" y="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3" name="Freeform 17"/>
                <p:cNvSpPr>
                  <a:spLocks/>
                </p:cNvSpPr>
                <p:nvPr/>
              </p:nvSpPr>
              <p:spPr bwMode="auto">
                <a:xfrm>
                  <a:off x="4171949" y="3778512"/>
                  <a:ext cx="141287" cy="120650"/>
                </a:xfrm>
                <a:custGeom>
                  <a:avLst/>
                  <a:gdLst>
                    <a:gd name="T0" fmla="*/ 0 w 41"/>
                    <a:gd name="T1" fmla="*/ 4 h 35"/>
                    <a:gd name="T2" fmla="*/ 41 w 41"/>
                    <a:gd name="T3" fmla="*/ 34 h 35"/>
                    <a:gd name="T4" fmla="*/ 37 w 41"/>
                    <a:gd name="T5" fmla="*/ 0 h 35"/>
                    <a:gd name="T6" fmla="*/ 0 w 41"/>
                    <a:gd name="T7" fmla="*/ 4 h 35"/>
                  </a:gdLst>
                  <a:ahLst/>
                  <a:cxnLst>
                    <a:cxn ang="0">
                      <a:pos x="T0" y="T1"/>
                    </a:cxn>
                    <a:cxn ang="0">
                      <a:pos x="T2" y="T3"/>
                    </a:cxn>
                    <a:cxn ang="0">
                      <a:pos x="T4" y="T5"/>
                    </a:cxn>
                    <a:cxn ang="0">
                      <a:pos x="T6" y="T7"/>
                    </a:cxn>
                  </a:cxnLst>
                  <a:rect l="0" t="0" r="r" b="b"/>
                  <a:pathLst>
                    <a:path w="41" h="35">
                      <a:moveTo>
                        <a:pt x="0" y="4"/>
                      </a:moveTo>
                      <a:cubicBezTo>
                        <a:pt x="5" y="22"/>
                        <a:pt x="22" y="35"/>
                        <a:pt x="41" y="34"/>
                      </a:cubicBezTo>
                      <a:cubicBezTo>
                        <a:pt x="37" y="0"/>
                        <a:pt x="37" y="0"/>
                        <a:pt x="37" y="0"/>
                      </a:cubicBezTo>
                      <a:lnTo>
                        <a:pt x="0" y="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4" name="Freeform 18"/>
                <p:cNvSpPr>
                  <a:spLocks/>
                </p:cNvSpPr>
                <p:nvPr/>
              </p:nvSpPr>
              <p:spPr bwMode="auto">
                <a:xfrm>
                  <a:off x="1306512" y="3618175"/>
                  <a:ext cx="66675" cy="122238"/>
                </a:xfrm>
                <a:custGeom>
                  <a:avLst/>
                  <a:gdLst>
                    <a:gd name="T0" fmla="*/ 19 w 19"/>
                    <a:gd name="T1" fmla="*/ 30 h 36"/>
                    <a:gd name="T2" fmla="*/ 14 w 19"/>
                    <a:gd name="T3" fmla="*/ 35 h 36"/>
                    <a:gd name="T4" fmla="*/ 9 w 19"/>
                    <a:gd name="T5" fmla="*/ 36 h 36"/>
                    <a:gd name="T6" fmla="*/ 3 w 19"/>
                    <a:gd name="T7" fmla="*/ 32 h 36"/>
                    <a:gd name="T8" fmla="*/ 0 w 19"/>
                    <a:gd name="T9" fmla="*/ 6 h 36"/>
                    <a:gd name="T10" fmla="*/ 5 w 19"/>
                    <a:gd name="T11" fmla="*/ 1 h 36"/>
                    <a:gd name="T12" fmla="*/ 10 w 19"/>
                    <a:gd name="T13" fmla="*/ 0 h 36"/>
                    <a:gd name="T14" fmla="*/ 15 w 19"/>
                    <a:gd name="T15" fmla="*/ 4 h 36"/>
                    <a:gd name="T16" fmla="*/ 19 w 19"/>
                    <a:gd name="T17" fmla="*/ 3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6">
                      <a:moveTo>
                        <a:pt x="19" y="30"/>
                      </a:moveTo>
                      <a:cubicBezTo>
                        <a:pt x="19" y="32"/>
                        <a:pt x="17" y="35"/>
                        <a:pt x="14" y="35"/>
                      </a:cubicBezTo>
                      <a:cubicBezTo>
                        <a:pt x="9" y="36"/>
                        <a:pt x="9" y="36"/>
                        <a:pt x="9" y="36"/>
                      </a:cubicBezTo>
                      <a:cubicBezTo>
                        <a:pt x="6" y="36"/>
                        <a:pt x="4" y="34"/>
                        <a:pt x="3" y="32"/>
                      </a:cubicBezTo>
                      <a:cubicBezTo>
                        <a:pt x="0" y="6"/>
                        <a:pt x="0" y="6"/>
                        <a:pt x="0" y="6"/>
                      </a:cubicBezTo>
                      <a:cubicBezTo>
                        <a:pt x="0" y="4"/>
                        <a:pt x="2" y="1"/>
                        <a:pt x="5" y="1"/>
                      </a:cubicBezTo>
                      <a:cubicBezTo>
                        <a:pt x="10" y="0"/>
                        <a:pt x="10" y="0"/>
                        <a:pt x="10" y="0"/>
                      </a:cubicBezTo>
                      <a:cubicBezTo>
                        <a:pt x="13" y="0"/>
                        <a:pt x="15" y="2"/>
                        <a:pt x="15" y="4"/>
                      </a:cubicBezTo>
                      <a:lnTo>
                        <a:pt x="19" y="3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5" name="Freeform 19"/>
                <p:cNvSpPr>
                  <a:spLocks/>
                </p:cNvSpPr>
                <p:nvPr/>
              </p:nvSpPr>
              <p:spPr bwMode="auto">
                <a:xfrm>
                  <a:off x="1376362" y="3572137"/>
                  <a:ext cx="68262" cy="161925"/>
                </a:xfrm>
                <a:custGeom>
                  <a:avLst/>
                  <a:gdLst>
                    <a:gd name="T0" fmla="*/ 20 w 20"/>
                    <a:gd name="T1" fmla="*/ 40 h 47"/>
                    <a:gd name="T2" fmla="*/ 16 w 20"/>
                    <a:gd name="T3" fmla="*/ 46 h 47"/>
                    <a:gd name="T4" fmla="*/ 10 w 20"/>
                    <a:gd name="T5" fmla="*/ 46 h 47"/>
                    <a:gd name="T6" fmla="*/ 5 w 20"/>
                    <a:gd name="T7" fmla="*/ 42 h 47"/>
                    <a:gd name="T8" fmla="*/ 0 w 20"/>
                    <a:gd name="T9" fmla="*/ 7 h 47"/>
                    <a:gd name="T10" fmla="*/ 5 w 20"/>
                    <a:gd name="T11" fmla="*/ 1 h 47"/>
                    <a:gd name="T12" fmla="*/ 10 w 20"/>
                    <a:gd name="T13" fmla="*/ 1 h 47"/>
                    <a:gd name="T14" fmla="*/ 16 w 20"/>
                    <a:gd name="T15" fmla="*/ 5 h 47"/>
                    <a:gd name="T16" fmla="*/ 20 w 20"/>
                    <a:gd name="T17"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47">
                      <a:moveTo>
                        <a:pt x="20" y="40"/>
                      </a:moveTo>
                      <a:cubicBezTo>
                        <a:pt x="20" y="43"/>
                        <a:pt x="18" y="45"/>
                        <a:pt x="16" y="46"/>
                      </a:cubicBezTo>
                      <a:cubicBezTo>
                        <a:pt x="10" y="46"/>
                        <a:pt x="10" y="46"/>
                        <a:pt x="10" y="46"/>
                      </a:cubicBezTo>
                      <a:cubicBezTo>
                        <a:pt x="8" y="47"/>
                        <a:pt x="5" y="45"/>
                        <a:pt x="5" y="42"/>
                      </a:cubicBezTo>
                      <a:cubicBezTo>
                        <a:pt x="0" y="7"/>
                        <a:pt x="0" y="7"/>
                        <a:pt x="0" y="7"/>
                      </a:cubicBezTo>
                      <a:cubicBezTo>
                        <a:pt x="0" y="4"/>
                        <a:pt x="2" y="2"/>
                        <a:pt x="5" y="1"/>
                      </a:cubicBezTo>
                      <a:cubicBezTo>
                        <a:pt x="10" y="1"/>
                        <a:pt x="10" y="1"/>
                        <a:pt x="10" y="1"/>
                      </a:cubicBezTo>
                      <a:cubicBezTo>
                        <a:pt x="13" y="0"/>
                        <a:pt x="15" y="2"/>
                        <a:pt x="16" y="5"/>
                      </a:cubicBezTo>
                      <a:lnTo>
                        <a:pt x="20" y="4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6" name="Freeform 20"/>
                <p:cNvSpPr>
                  <a:spLocks/>
                </p:cNvSpPr>
                <p:nvPr/>
              </p:nvSpPr>
              <p:spPr bwMode="auto">
                <a:xfrm>
                  <a:off x="1444625" y="3521337"/>
                  <a:ext cx="74612" cy="203200"/>
                </a:xfrm>
                <a:custGeom>
                  <a:avLst/>
                  <a:gdLst>
                    <a:gd name="T0" fmla="*/ 22 w 22"/>
                    <a:gd name="T1" fmla="*/ 52 h 59"/>
                    <a:gd name="T2" fmla="*/ 17 w 22"/>
                    <a:gd name="T3" fmla="*/ 58 h 59"/>
                    <a:gd name="T4" fmla="*/ 12 w 22"/>
                    <a:gd name="T5" fmla="*/ 59 h 59"/>
                    <a:gd name="T6" fmla="*/ 6 w 22"/>
                    <a:gd name="T7" fmla="*/ 54 h 59"/>
                    <a:gd name="T8" fmla="*/ 1 w 22"/>
                    <a:gd name="T9" fmla="*/ 7 h 59"/>
                    <a:gd name="T10" fmla="*/ 5 w 22"/>
                    <a:gd name="T11" fmla="*/ 1 h 59"/>
                    <a:gd name="T12" fmla="*/ 10 w 22"/>
                    <a:gd name="T13" fmla="*/ 0 h 59"/>
                    <a:gd name="T14" fmla="*/ 16 w 22"/>
                    <a:gd name="T15" fmla="*/ 5 h 59"/>
                    <a:gd name="T16" fmla="*/ 22 w 22"/>
                    <a:gd name="T17" fmla="*/ 5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59">
                      <a:moveTo>
                        <a:pt x="22" y="52"/>
                      </a:moveTo>
                      <a:cubicBezTo>
                        <a:pt x="22" y="55"/>
                        <a:pt x="20" y="58"/>
                        <a:pt x="17" y="58"/>
                      </a:cubicBezTo>
                      <a:cubicBezTo>
                        <a:pt x="12" y="59"/>
                        <a:pt x="12" y="59"/>
                        <a:pt x="12" y="59"/>
                      </a:cubicBezTo>
                      <a:cubicBezTo>
                        <a:pt x="9" y="59"/>
                        <a:pt x="7" y="57"/>
                        <a:pt x="6" y="54"/>
                      </a:cubicBezTo>
                      <a:cubicBezTo>
                        <a:pt x="1" y="7"/>
                        <a:pt x="1" y="7"/>
                        <a:pt x="1" y="7"/>
                      </a:cubicBezTo>
                      <a:cubicBezTo>
                        <a:pt x="0" y="4"/>
                        <a:pt x="2" y="1"/>
                        <a:pt x="5" y="1"/>
                      </a:cubicBezTo>
                      <a:cubicBezTo>
                        <a:pt x="10" y="0"/>
                        <a:pt x="10" y="0"/>
                        <a:pt x="10" y="0"/>
                      </a:cubicBezTo>
                      <a:cubicBezTo>
                        <a:pt x="13" y="0"/>
                        <a:pt x="15" y="2"/>
                        <a:pt x="16" y="5"/>
                      </a:cubicBezTo>
                      <a:lnTo>
                        <a:pt x="22" y="5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7" name="Freeform 21"/>
                <p:cNvSpPr>
                  <a:spLocks/>
                </p:cNvSpPr>
                <p:nvPr/>
              </p:nvSpPr>
              <p:spPr bwMode="auto">
                <a:xfrm>
                  <a:off x="1311275" y="3730887"/>
                  <a:ext cx="298450" cy="82550"/>
                </a:xfrm>
                <a:custGeom>
                  <a:avLst/>
                  <a:gdLst>
                    <a:gd name="T0" fmla="*/ 7 w 87"/>
                    <a:gd name="T1" fmla="*/ 23 h 24"/>
                    <a:gd name="T2" fmla="*/ 1 w 87"/>
                    <a:gd name="T3" fmla="*/ 19 h 24"/>
                    <a:gd name="T4" fmla="*/ 1 w 87"/>
                    <a:gd name="T5" fmla="*/ 15 h 24"/>
                    <a:gd name="T6" fmla="*/ 5 w 87"/>
                    <a:gd name="T7" fmla="*/ 9 h 24"/>
                    <a:gd name="T8" fmla="*/ 81 w 87"/>
                    <a:gd name="T9" fmla="*/ 0 h 24"/>
                    <a:gd name="T10" fmla="*/ 86 w 87"/>
                    <a:gd name="T11" fmla="*/ 4 h 24"/>
                    <a:gd name="T12" fmla="*/ 87 w 87"/>
                    <a:gd name="T13" fmla="*/ 9 h 24"/>
                    <a:gd name="T14" fmla="*/ 83 w 87"/>
                    <a:gd name="T15" fmla="*/ 14 h 24"/>
                    <a:gd name="T16" fmla="*/ 7 w 87"/>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24">
                      <a:moveTo>
                        <a:pt x="7" y="23"/>
                      </a:moveTo>
                      <a:cubicBezTo>
                        <a:pt x="4" y="24"/>
                        <a:pt x="1" y="22"/>
                        <a:pt x="1" y="19"/>
                      </a:cubicBezTo>
                      <a:cubicBezTo>
                        <a:pt x="1" y="15"/>
                        <a:pt x="1" y="15"/>
                        <a:pt x="1" y="15"/>
                      </a:cubicBezTo>
                      <a:cubicBezTo>
                        <a:pt x="0" y="12"/>
                        <a:pt x="2" y="10"/>
                        <a:pt x="5" y="9"/>
                      </a:cubicBezTo>
                      <a:cubicBezTo>
                        <a:pt x="81" y="0"/>
                        <a:pt x="81" y="0"/>
                        <a:pt x="81" y="0"/>
                      </a:cubicBezTo>
                      <a:cubicBezTo>
                        <a:pt x="84" y="0"/>
                        <a:pt x="86" y="2"/>
                        <a:pt x="86" y="4"/>
                      </a:cubicBezTo>
                      <a:cubicBezTo>
                        <a:pt x="87" y="9"/>
                        <a:pt x="87" y="9"/>
                        <a:pt x="87" y="9"/>
                      </a:cubicBezTo>
                      <a:cubicBezTo>
                        <a:pt x="87" y="11"/>
                        <a:pt x="85" y="14"/>
                        <a:pt x="83" y="14"/>
                      </a:cubicBezTo>
                      <a:lnTo>
                        <a:pt x="7" y="2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8" name="Freeform 22"/>
                <p:cNvSpPr>
                  <a:spLocks/>
                </p:cNvSpPr>
                <p:nvPr/>
              </p:nvSpPr>
              <p:spPr bwMode="auto">
                <a:xfrm>
                  <a:off x="1519237" y="3556262"/>
                  <a:ext cx="69850" cy="157163"/>
                </a:xfrm>
                <a:custGeom>
                  <a:avLst/>
                  <a:gdLst>
                    <a:gd name="T0" fmla="*/ 20 w 20"/>
                    <a:gd name="T1" fmla="*/ 40 h 46"/>
                    <a:gd name="T2" fmla="*/ 15 w 20"/>
                    <a:gd name="T3" fmla="*/ 45 h 46"/>
                    <a:gd name="T4" fmla="*/ 10 w 20"/>
                    <a:gd name="T5" fmla="*/ 46 h 46"/>
                    <a:gd name="T6" fmla="*/ 5 w 20"/>
                    <a:gd name="T7" fmla="*/ 42 h 46"/>
                    <a:gd name="T8" fmla="*/ 0 w 20"/>
                    <a:gd name="T9" fmla="*/ 7 h 46"/>
                    <a:gd name="T10" fmla="*/ 5 w 20"/>
                    <a:gd name="T11" fmla="*/ 1 h 46"/>
                    <a:gd name="T12" fmla="*/ 10 w 20"/>
                    <a:gd name="T13" fmla="*/ 1 h 46"/>
                    <a:gd name="T14" fmla="*/ 15 w 20"/>
                    <a:gd name="T15" fmla="*/ 5 h 46"/>
                    <a:gd name="T16" fmla="*/ 20 w 20"/>
                    <a:gd name="T17"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46">
                      <a:moveTo>
                        <a:pt x="20" y="40"/>
                      </a:moveTo>
                      <a:cubicBezTo>
                        <a:pt x="20" y="43"/>
                        <a:pt x="18" y="45"/>
                        <a:pt x="15" y="45"/>
                      </a:cubicBezTo>
                      <a:cubicBezTo>
                        <a:pt x="10" y="46"/>
                        <a:pt x="10" y="46"/>
                        <a:pt x="10" y="46"/>
                      </a:cubicBezTo>
                      <a:cubicBezTo>
                        <a:pt x="7" y="46"/>
                        <a:pt x="5" y="45"/>
                        <a:pt x="5" y="42"/>
                      </a:cubicBezTo>
                      <a:cubicBezTo>
                        <a:pt x="0" y="7"/>
                        <a:pt x="0" y="7"/>
                        <a:pt x="0" y="7"/>
                      </a:cubicBezTo>
                      <a:cubicBezTo>
                        <a:pt x="0" y="4"/>
                        <a:pt x="2" y="2"/>
                        <a:pt x="5" y="1"/>
                      </a:cubicBezTo>
                      <a:cubicBezTo>
                        <a:pt x="10" y="1"/>
                        <a:pt x="10" y="1"/>
                        <a:pt x="10" y="1"/>
                      </a:cubicBezTo>
                      <a:cubicBezTo>
                        <a:pt x="13" y="0"/>
                        <a:pt x="15" y="2"/>
                        <a:pt x="15" y="5"/>
                      </a:cubicBezTo>
                      <a:lnTo>
                        <a:pt x="20" y="4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9" name="Freeform 23"/>
                <p:cNvSpPr>
                  <a:spLocks/>
                </p:cNvSpPr>
                <p:nvPr/>
              </p:nvSpPr>
              <p:spPr bwMode="auto">
                <a:xfrm>
                  <a:off x="4430712" y="2243400"/>
                  <a:ext cx="65087" cy="123825"/>
                </a:xfrm>
                <a:custGeom>
                  <a:avLst/>
                  <a:gdLst>
                    <a:gd name="T0" fmla="*/ 18 w 19"/>
                    <a:gd name="T1" fmla="*/ 29 h 36"/>
                    <a:gd name="T2" fmla="*/ 14 w 19"/>
                    <a:gd name="T3" fmla="*/ 35 h 36"/>
                    <a:gd name="T4" fmla="*/ 9 w 19"/>
                    <a:gd name="T5" fmla="*/ 36 h 36"/>
                    <a:gd name="T6" fmla="*/ 3 w 19"/>
                    <a:gd name="T7" fmla="*/ 31 h 36"/>
                    <a:gd name="T8" fmla="*/ 0 w 19"/>
                    <a:gd name="T9" fmla="*/ 6 h 36"/>
                    <a:gd name="T10" fmla="*/ 5 w 19"/>
                    <a:gd name="T11" fmla="*/ 1 h 36"/>
                    <a:gd name="T12" fmla="*/ 10 w 19"/>
                    <a:gd name="T13" fmla="*/ 0 h 36"/>
                    <a:gd name="T14" fmla="*/ 15 w 19"/>
                    <a:gd name="T15" fmla="*/ 4 h 36"/>
                    <a:gd name="T16" fmla="*/ 18 w 19"/>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6">
                      <a:moveTo>
                        <a:pt x="18" y="29"/>
                      </a:moveTo>
                      <a:cubicBezTo>
                        <a:pt x="19" y="32"/>
                        <a:pt x="17" y="35"/>
                        <a:pt x="14" y="35"/>
                      </a:cubicBezTo>
                      <a:cubicBezTo>
                        <a:pt x="9" y="36"/>
                        <a:pt x="9" y="36"/>
                        <a:pt x="9" y="36"/>
                      </a:cubicBezTo>
                      <a:cubicBezTo>
                        <a:pt x="6" y="36"/>
                        <a:pt x="4" y="34"/>
                        <a:pt x="3" y="31"/>
                      </a:cubicBezTo>
                      <a:cubicBezTo>
                        <a:pt x="0" y="6"/>
                        <a:pt x="0" y="6"/>
                        <a:pt x="0" y="6"/>
                      </a:cubicBezTo>
                      <a:cubicBezTo>
                        <a:pt x="0" y="3"/>
                        <a:pt x="2" y="1"/>
                        <a:pt x="5" y="1"/>
                      </a:cubicBezTo>
                      <a:cubicBezTo>
                        <a:pt x="10" y="0"/>
                        <a:pt x="10" y="0"/>
                        <a:pt x="10" y="0"/>
                      </a:cubicBezTo>
                      <a:cubicBezTo>
                        <a:pt x="12" y="0"/>
                        <a:pt x="15" y="1"/>
                        <a:pt x="15" y="4"/>
                      </a:cubicBezTo>
                      <a:lnTo>
                        <a:pt x="18" y="2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0" name="Freeform 24"/>
                <p:cNvSpPr>
                  <a:spLocks/>
                </p:cNvSpPr>
                <p:nvPr/>
              </p:nvSpPr>
              <p:spPr bwMode="auto">
                <a:xfrm>
                  <a:off x="4498974" y="2198950"/>
                  <a:ext cx="68262" cy="158750"/>
                </a:xfrm>
                <a:custGeom>
                  <a:avLst/>
                  <a:gdLst>
                    <a:gd name="T0" fmla="*/ 20 w 20"/>
                    <a:gd name="T1" fmla="*/ 40 h 46"/>
                    <a:gd name="T2" fmla="*/ 15 w 20"/>
                    <a:gd name="T3" fmla="*/ 45 h 46"/>
                    <a:gd name="T4" fmla="*/ 10 w 20"/>
                    <a:gd name="T5" fmla="*/ 46 h 46"/>
                    <a:gd name="T6" fmla="*/ 5 w 20"/>
                    <a:gd name="T7" fmla="*/ 42 h 46"/>
                    <a:gd name="T8" fmla="*/ 0 w 20"/>
                    <a:gd name="T9" fmla="*/ 7 h 46"/>
                    <a:gd name="T10" fmla="*/ 5 w 20"/>
                    <a:gd name="T11" fmla="*/ 1 h 46"/>
                    <a:gd name="T12" fmla="*/ 10 w 20"/>
                    <a:gd name="T13" fmla="*/ 0 h 46"/>
                    <a:gd name="T14" fmla="*/ 15 w 20"/>
                    <a:gd name="T15" fmla="*/ 5 h 46"/>
                    <a:gd name="T16" fmla="*/ 20 w 20"/>
                    <a:gd name="T17"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46">
                      <a:moveTo>
                        <a:pt x="20" y="40"/>
                      </a:moveTo>
                      <a:cubicBezTo>
                        <a:pt x="20" y="43"/>
                        <a:pt x="18" y="45"/>
                        <a:pt x="15" y="45"/>
                      </a:cubicBezTo>
                      <a:cubicBezTo>
                        <a:pt x="10" y="46"/>
                        <a:pt x="10" y="46"/>
                        <a:pt x="10" y="46"/>
                      </a:cubicBezTo>
                      <a:cubicBezTo>
                        <a:pt x="7" y="46"/>
                        <a:pt x="5" y="44"/>
                        <a:pt x="5" y="42"/>
                      </a:cubicBezTo>
                      <a:cubicBezTo>
                        <a:pt x="0" y="7"/>
                        <a:pt x="0" y="7"/>
                        <a:pt x="0" y="7"/>
                      </a:cubicBezTo>
                      <a:cubicBezTo>
                        <a:pt x="0" y="4"/>
                        <a:pt x="2" y="1"/>
                        <a:pt x="5" y="1"/>
                      </a:cubicBezTo>
                      <a:cubicBezTo>
                        <a:pt x="10" y="0"/>
                        <a:pt x="10" y="0"/>
                        <a:pt x="10" y="0"/>
                      </a:cubicBezTo>
                      <a:cubicBezTo>
                        <a:pt x="13" y="0"/>
                        <a:pt x="15" y="2"/>
                        <a:pt x="15" y="5"/>
                      </a:cubicBezTo>
                      <a:lnTo>
                        <a:pt x="20" y="4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1" name="Freeform 25"/>
                <p:cNvSpPr>
                  <a:spLocks/>
                </p:cNvSpPr>
                <p:nvPr/>
              </p:nvSpPr>
              <p:spPr bwMode="auto">
                <a:xfrm>
                  <a:off x="4567237" y="2148150"/>
                  <a:ext cx="76200" cy="201613"/>
                </a:xfrm>
                <a:custGeom>
                  <a:avLst/>
                  <a:gdLst>
                    <a:gd name="T0" fmla="*/ 21 w 22"/>
                    <a:gd name="T1" fmla="*/ 52 h 59"/>
                    <a:gd name="T2" fmla="*/ 17 w 22"/>
                    <a:gd name="T3" fmla="*/ 58 h 59"/>
                    <a:gd name="T4" fmla="*/ 12 w 22"/>
                    <a:gd name="T5" fmla="*/ 58 h 59"/>
                    <a:gd name="T6" fmla="*/ 6 w 22"/>
                    <a:gd name="T7" fmla="*/ 54 h 59"/>
                    <a:gd name="T8" fmla="*/ 0 w 22"/>
                    <a:gd name="T9" fmla="*/ 6 h 59"/>
                    <a:gd name="T10" fmla="*/ 5 w 22"/>
                    <a:gd name="T11" fmla="*/ 1 h 59"/>
                    <a:gd name="T12" fmla="*/ 10 w 22"/>
                    <a:gd name="T13" fmla="*/ 0 h 59"/>
                    <a:gd name="T14" fmla="*/ 16 w 22"/>
                    <a:gd name="T15" fmla="*/ 4 h 59"/>
                    <a:gd name="T16" fmla="*/ 21 w 22"/>
                    <a:gd name="T17" fmla="*/ 5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59">
                      <a:moveTo>
                        <a:pt x="21" y="52"/>
                      </a:moveTo>
                      <a:cubicBezTo>
                        <a:pt x="22" y="55"/>
                        <a:pt x="20" y="57"/>
                        <a:pt x="17" y="58"/>
                      </a:cubicBezTo>
                      <a:cubicBezTo>
                        <a:pt x="12" y="58"/>
                        <a:pt x="12" y="58"/>
                        <a:pt x="12" y="58"/>
                      </a:cubicBezTo>
                      <a:cubicBezTo>
                        <a:pt x="9" y="59"/>
                        <a:pt x="7" y="57"/>
                        <a:pt x="6" y="54"/>
                      </a:cubicBezTo>
                      <a:cubicBezTo>
                        <a:pt x="0" y="6"/>
                        <a:pt x="0" y="6"/>
                        <a:pt x="0" y="6"/>
                      </a:cubicBezTo>
                      <a:cubicBezTo>
                        <a:pt x="0" y="4"/>
                        <a:pt x="2" y="1"/>
                        <a:pt x="5" y="1"/>
                      </a:cubicBezTo>
                      <a:cubicBezTo>
                        <a:pt x="10" y="0"/>
                        <a:pt x="10" y="0"/>
                        <a:pt x="10" y="0"/>
                      </a:cubicBezTo>
                      <a:cubicBezTo>
                        <a:pt x="13" y="0"/>
                        <a:pt x="15" y="2"/>
                        <a:pt x="16" y="4"/>
                      </a:cubicBezTo>
                      <a:lnTo>
                        <a:pt x="21" y="5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2" name="Freeform 26"/>
                <p:cNvSpPr>
                  <a:spLocks/>
                </p:cNvSpPr>
                <p:nvPr/>
              </p:nvSpPr>
              <p:spPr bwMode="auto">
                <a:xfrm>
                  <a:off x="4433887" y="2354525"/>
                  <a:ext cx="298450" cy="85725"/>
                </a:xfrm>
                <a:custGeom>
                  <a:avLst/>
                  <a:gdLst>
                    <a:gd name="T0" fmla="*/ 6 w 87"/>
                    <a:gd name="T1" fmla="*/ 24 h 25"/>
                    <a:gd name="T2" fmla="*/ 1 w 87"/>
                    <a:gd name="T3" fmla="*/ 20 h 25"/>
                    <a:gd name="T4" fmla="*/ 0 w 87"/>
                    <a:gd name="T5" fmla="*/ 16 h 25"/>
                    <a:gd name="T6" fmla="*/ 5 w 87"/>
                    <a:gd name="T7" fmla="*/ 10 h 25"/>
                    <a:gd name="T8" fmla="*/ 81 w 87"/>
                    <a:gd name="T9" fmla="*/ 1 h 25"/>
                    <a:gd name="T10" fmla="*/ 86 w 87"/>
                    <a:gd name="T11" fmla="*/ 5 h 25"/>
                    <a:gd name="T12" fmla="*/ 87 w 87"/>
                    <a:gd name="T13" fmla="*/ 9 h 25"/>
                    <a:gd name="T14" fmla="*/ 82 w 87"/>
                    <a:gd name="T15" fmla="*/ 15 h 25"/>
                    <a:gd name="T16" fmla="*/ 6 w 87"/>
                    <a:gd name="T17"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25">
                      <a:moveTo>
                        <a:pt x="6" y="24"/>
                      </a:moveTo>
                      <a:cubicBezTo>
                        <a:pt x="4" y="25"/>
                        <a:pt x="1" y="23"/>
                        <a:pt x="1" y="20"/>
                      </a:cubicBezTo>
                      <a:cubicBezTo>
                        <a:pt x="0" y="16"/>
                        <a:pt x="0" y="16"/>
                        <a:pt x="0" y="16"/>
                      </a:cubicBezTo>
                      <a:cubicBezTo>
                        <a:pt x="0" y="13"/>
                        <a:pt x="2" y="10"/>
                        <a:pt x="5" y="10"/>
                      </a:cubicBezTo>
                      <a:cubicBezTo>
                        <a:pt x="81" y="1"/>
                        <a:pt x="81" y="1"/>
                        <a:pt x="81" y="1"/>
                      </a:cubicBezTo>
                      <a:cubicBezTo>
                        <a:pt x="83" y="0"/>
                        <a:pt x="86" y="2"/>
                        <a:pt x="86" y="5"/>
                      </a:cubicBezTo>
                      <a:cubicBezTo>
                        <a:pt x="87" y="9"/>
                        <a:pt x="87" y="9"/>
                        <a:pt x="87" y="9"/>
                      </a:cubicBezTo>
                      <a:cubicBezTo>
                        <a:pt x="87" y="12"/>
                        <a:pt x="85" y="14"/>
                        <a:pt x="82" y="15"/>
                      </a:cubicBezTo>
                      <a:lnTo>
                        <a:pt x="6" y="2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3" name="Freeform 27"/>
                <p:cNvSpPr>
                  <a:spLocks/>
                </p:cNvSpPr>
                <p:nvPr/>
              </p:nvSpPr>
              <p:spPr bwMode="auto">
                <a:xfrm>
                  <a:off x="4643437" y="2181487"/>
                  <a:ext cx="68262" cy="158750"/>
                </a:xfrm>
                <a:custGeom>
                  <a:avLst/>
                  <a:gdLst>
                    <a:gd name="T0" fmla="*/ 20 w 20"/>
                    <a:gd name="T1" fmla="*/ 40 h 46"/>
                    <a:gd name="T2" fmla="*/ 15 w 20"/>
                    <a:gd name="T3" fmla="*/ 45 h 46"/>
                    <a:gd name="T4" fmla="*/ 10 w 20"/>
                    <a:gd name="T5" fmla="*/ 46 h 46"/>
                    <a:gd name="T6" fmla="*/ 4 w 20"/>
                    <a:gd name="T7" fmla="*/ 42 h 46"/>
                    <a:gd name="T8" fmla="*/ 0 w 20"/>
                    <a:gd name="T9" fmla="*/ 6 h 46"/>
                    <a:gd name="T10" fmla="*/ 4 w 20"/>
                    <a:gd name="T11" fmla="*/ 1 h 46"/>
                    <a:gd name="T12" fmla="*/ 10 w 20"/>
                    <a:gd name="T13" fmla="*/ 0 h 46"/>
                    <a:gd name="T14" fmla="*/ 15 w 20"/>
                    <a:gd name="T15" fmla="*/ 5 h 46"/>
                    <a:gd name="T16" fmla="*/ 20 w 20"/>
                    <a:gd name="T17"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46">
                      <a:moveTo>
                        <a:pt x="20" y="40"/>
                      </a:moveTo>
                      <a:cubicBezTo>
                        <a:pt x="20" y="42"/>
                        <a:pt x="18" y="45"/>
                        <a:pt x="15" y="45"/>
                      </a:cubicBezTo>
                      <a:cubicBezTo>
                        <a:pt x="10" y="46"/>
                        <a:pt x="10" y="46"/>
                        <a:pt x="10" y="46"/>
                      </a:cubicBezTo>
                      <a:cubicBezTo>
                        <a:pt x="7" y="46"/>
                        <a:pt x="5" y="44"/>
                        <a:pt x="4" y="42"/>
                      </a:cubicBezTo>
                      <a:cubicBezTo>
                        <a:pt x="0" y="6"/>
                        <a:pt x="0" y="6"/>
                        <a:pt x="0" y="6"/>
                      </a:cubicBezTo>
                      <a:cubicBezTo>
                        <a:pt x="0" y="4"/>
                        <a:pt x="2" y="1"/>
                        <a:pt x="4" y="1"/>
                      </a:cubicBezTo>
                      <a:cubicBezTo>
                        <a:pt x="10" y="0"/>
                        <a:pt x="10" y="0"/>
                        <a:pt x="10" y="0"/>
                      </a:cubicBezTo>
                      <a:cubicBezTo>
                        <a:pt x="12" y="0"/>
                        <a:pt x="15" y="2"/>
                        <a:pt x="15" y="5"/>
                      </a:cubicBezTo>
                      <a:lnTo>
                        <a:pt x="20" y="4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4" name="Freeform 28"/>
                <p:cNvSpPr>
                  <a:spLocks/>
                </p:cNvSpPr>
                <p:nvPr/>
              </p:nvSpPr>
              <p:spPr bwMode="auto">
                <a:xfrm>
                  <a:off x="712787" y="2910150"/>
                  <a:ext cx="55562" cy="76200"/>
                </a:xfrm>
                <a:custGeom>
                  <a:avLst/>
                  <a:gdLst>
                    <a:gd name="T0" fmla="*/ 16 w 16"/>
                    <a:gd name="T1" fmla="*/ 16 h 22"/>
                    <a:gd name="T2" fmla="*/ 12 w 16"/>
                    <a:gd name="T3" fmla="*/ 21 h 22"/>
                    <a:gd name="T4" fmla="*/ 7 w 16"/>
                    <a:gd name="T5" fmla="*/ 22 h 22"/>
                    <a:gd name="T6" fmla="*/ 1 w 16"/>
                    <a:gd name="T7" fmla="*/ 18 h 22"/>
                    <a:gd name="T8" fmla="*/ 0 w 16"/>
                    <a:gd name="T9" fmla="*/ 6 h 22"/>
                    <a:gd name="T10" fmla="*/ 4 w 16"/>
                    <a:gd name="T11" fmla="*/ 1 h 22"/>
                    <a:gd name="T12" fmla="*/ 9 w 16"/>
                    <a:gd name="T13" fmla="*/ 0 h 22"/>
                    <a:gd name="T14" fmla="*/ 15 w 16"/>
                    <a:gd name="T15" fmla="*/ 4 h 22"/>
                    <a:gd name="T16" fmla="*/ 16 w 16"/>
                    <a:gd name="T17"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22">
                      <a:moveTo>
                        <a:pt x="16" y="16"/>
                      </a:moveTo>
                      <a:cubicBezTo>
                        <a:pt x="16" y="18"/>
                        <a:pt x="14" y="21"/>
                        <a:pt x="12" y="21"/>
                      </a:cubicBezTo>
                      <a:cubicBezTo>
                        <a:pt x="7" y="22"/>
                        <a:pt x="7" y="22"/>
                        <a:pt x="7" y="22"/>
                      </a:cubicBezTo>
                      <a:cubicBezTo>
                        <a:pt x="4" y="22"/>
                        <a:pt x="2" y="20"/>
                        <a:pt x="1" y="18"/>
                      </a:cubicBezTo>
                      <a:cubicBezTo>
                        <a:pt x="0" y="6"/>
                        <a:pt x="0" y="6"/>
                        <a:pt x="0" y="6"/>
                      </a:cubicBezTo>
                      <a:cubicBezTo>
                        <a:pt x="0" y="3"/>
                        <a:pt x="1" y="1"/>
                        <a:pt x="4" y="1"/>
                      </a:cubicBezTo>
                      <a:cubicBezTo>
                        <a:pt x="9" y="0"/>
                        <a:pt x="9" y="0"/>
                        <a:pt x="9" y="0"/>
                      </a:cubicBezTo>
                      <a:cubicBezTo>
                        <a:pt x="12" y="0"/>
                        <a:pt x="14" y="1"/>
                        <a:pt x="15" y="4"/>
                      </a:cubicBezTo>
                      <a:lnTo>
                        <a:pt x="16" y="1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5" name="Freeform 29"/>
                <p:cNvSpPr>
                  <a:spLocks/>
                </p:cNvSpPr>
                <p:nvPr/>
              </p:nvSpPr>
              <p:spPr bwMode="auto">
                <a:xfrm>
                  <a:off x="779462" y="2859350"/>
                  <a:ext cx="60325" cy="115888"/>
                </a:xfrm>
                <a:custGeom>
                  <a:avLst/>
                  <a:gdLst>
                    <a:gd name="T0" fmla="*/ 18 w 18"/>
                    <a:gd name="T1" fmla="*/ 28 h 34"/>
                    <a:gd name="T2" fmla="*/ 14 w 18"/>
                    <a:gd name="T3" fmla="*/ 34 h 34"/>
                    <a:gd name="T4" fmla="*/ 9 w 18"/>
                    <a:gd name="T5" fmla="*/ 34 h 34"/>
                    <a:gd name="T6" fmla="*/ 3 w 18"/>
                    <a:gd name="T7" fmla="*/ 30 h 34"/>
                    <a:gd name="T8" fmla="*/ 0 w 18"/>
                    <a:gd name="T9" fmla="*/ 7 h 34"/>
                    <a:gd name="T10" fmla="*/ 5 w 18"/>
                    <a:gd name="T11" fmla="*/ 1 h 34"/>
                    <a:gd name="T12" fmla="*/ 10 w 18"/>
                    <a:gd name="T13" fmla="*/ 1 h 34"/>
                    <a:gd name="T14" fmla="*/ 15 w 18"/>
                    <a:gd name="T15" fmla="*/ 5 h 34"/>
                    <a:gd name="T16" fmla="*/ 18 w 18"/>
                    <a:gd name="T17"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34">
                      <a:moveTo>
                        <a:pt x="18" y="28"/>
                      </a:moveTo>
                      <a:cubicBezTo>
                        <a:pt x="18" y="31"/>
                        <a:pt x="16" y="33"/>
                        <a:pt x="14" y="34"/>
                      </a:cubicBezTo>
                      <a:cubicBezTo>
                        <a:pt x="9" y="34"/>
                        <a:pt x="9" y="34"/>
                        <a:pt x="9" y="34"/>
                      </a:cubicBezTo>
                      <a:cubicBezTo>
                        <a:pt x="6" y="34"/>
                        <a:pt x="4" y="33"/>
                        <a:pt x="3" y="30"/>
                      </a:cubicBezTo>
                      <a:cubicBezTo>
                        <a:pt x="0" y="7"/>
                        <a:pt x="0" y="7"/>
                        <a:pt x="0" y="7"/>
                      </a:cubicBezTo>
                      <a:cubicBezTo>
                        <a:pt x="0" y="4"/>
                        <a:pt x="2" y="2"/>
                        <a:pt x="5" y="1"/>
                      </a:cubicBezTo>
                      <a:cubicBezTo>
                        <a:pt x="10" y="1"/>
                        <a:pt x="10" y="1"/>
                        <a:pt x="10" y="1"/>
                      </a:cubicBezTo>
                      <a:cubicBezTo>
                        <a:pt x="12" y="0"/>
                        <a:pt x="15" y="2"/>
                        <a:pt x="15" y="5"/>
                      </a:cubicBezTo>
                      <a:lnTo>
                        <a:pt x="18" y="2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6" name="Freeform 30"/>
                <p:cNvSpPr>
                  <a:spLocks/>
                </p:cNvSpPr>
                <p:nvPr/>
              </p:nvSpPr>
              <p:spPr bwMode="auto">
                <a:xfrm>
                  <a:off x="839787" y="2813312"/>
                  <a:ext cx="69850" cy="155575"/>
                </a:xfrm>
                <a:custGeom>
                  <a:avLst/>
                  <a:gdLst>
                    <a:gd name="T0" fmla="*/ 19 w 20"/>
                    <a:gd name="T1" fmla="*/ 39 h 45"/>
                    <a:gd name="T2" fmla="*/ 15 w 20"/>
                    <a:gd name="T3" fmla="*/ 44 h 45"/>
                    <a:gd name="T4" fmla="*/ 10 w 20"/>
                    <a:gd name="T5" fmla="*/ 45 h 45"/>
                    <a:gd name="T6" fmla="*/ 5 w 20"/>
                    <a:gd name="T7" fmla="*/ 41 h 45"/>
                    <a:gd name="T8" fmla="*/ 1 w 20"/>
                    <a:gd name="T9" fmla="*/ 7 h 45"/>
                    <a:gd name="T10" fmla="*/ 5 w 20"/>
                    <a:gd name="T11" fmla="*/ 1 h 45"/>
                    <a:gd name="T12" fmla="*/ 10 w 20"/>
                    <a:gd name="T13" fmla="*/ 1 h 45"/>
                    <a:gd name="T14" fmla="*/ 15 w 20"/>
                    <a:gd name="T15" fmla="*/ 5 h 45"/>
                    <a:gd name="T16" fmla="*/ 19 w 20"/>
                    <a:gd name="T17" fmla="*/ 3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45">
                      <a:moveTo>
                        <a:pt x="19" y="39"/>
                      </a:moveTo>
                      <a:cubicBezTo>
                        <a:pt x="20" y="41"/>
                        <a:pt x="18" y="44"/>
                        <a:pt x="15" y="44"/>
                      </a:cubicBezTo>
                      <a:cubicBezTo>
                        <a:pt x="10" y="45"/>
                        <a:pt x="10" y="45"/>
                        <a:pt x="10" y="45"/>
                      </a:cubicBezTo>
                      <a:cubicBezTo>
                        <a:pt x="8" y="45"/>
                        <a:pt x="5" y="43"/>
                        <a:pt x="5" y="41"/>
                      </a:cubicBezTo>
                      <a:cubicBezTo>
                        <a:pt x="1" y="7"/>
                        <a:pt x="1" y="7"/>
                        <a:pt x="1" y="7"/>
                      </a:cubicBezTo>
                      <a:cubicBezTo>
                        <a:pt x="0" y="4"/>
                        <a:pt x="2" y="2"/>
                        <a:pt x="5" y="1"/>
                      </a:cubicBezTo>
                      <a:cubicBezTo>
                        <a:pt x="10" y="1"/>
                        <a:pt x="10" y="1"/>
                        <a:pt x="10" y="1"/>
                      </a:cubicBezTo>
                      <a:cubicBezTo>
                        <a:pt x="13" y="0"/>
                        <a:pt x="15" y="2"/>
                        <a:pt x="15" y="5"/>
                      </a:cubicBezTo>
                      <a:lnTo>
                        <a:pt x="19" y="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7" name="Freeform 31"/>
                <p:cNvSpPr>
                  <a:spLocks/>
                </p:cNvSpPr>
                <p:nvPr/>
              </p:nvSpPr>
              <p:spPr bwMode="auto">
                <a:xfrm>
                  <a:off x="703262" y="2765687"/>
                  <a:ext cx="147637" cy="130175"/>
                </a:xfrm>
                <a:custGeom>
                  <a:avLst/>
                  <a:gdLst>
                    <a:gd name="T0" fmla="*/ 2 w 43"/>
                    <a:gd name="T1" fmla="*/ 38 h 38"/>
                    <a:gd name="T2" fmla="*/ 1 w 43"/>
                    <a:gd name="T3" fmla="*/ 38 h 38"/>
                    <a:gd name="T4" fmla="*/ 0 w 43"/>
                    <a:gd name="T5" fmla="*/ 35 h 38"/>
                    <a:gd name="T6" fmla="*/ 13 w 43"/>
                    <a:gd name="T7" fmla="*/ 19 h 38"/>
                    <a:gd name="T8" fmla="*/ 14 w 43"/>
                    <a:gd name="T9" fmla="*/ 18 h 38"/>
                    <a:gd name="T10" fmla="*/ 26 w 43"/>
                    <a:gd name="T11" fmla="*/ 17 h 38"/>
                    <a:gd name="T12" fmla="*/ 39 w 43"/>
                    <a:gd name="T13" fmla="*/ 1 h 38"/>
                    <a:gd name="T14" fmla="*/ 42 w 43"/>
                    <a:gd name="T15" fmla="*/ 1 h 38"/>
                    <a:gd name="T16" fmla="*/ 42 w 43"/>
                    <a:gd name="T17" fmla="*/ 4 h 38"/>
                    <a:gd name="T18" fmla="*/ 29 w 43"/>
                    <a:gd name="T19" fmla="*/ 20 h 38"/>
                    <a:gd name="T20" fmla="*/ 28 w 43"/>
                    <a:gd name="T21" fmla="*/ 21 h 38"/>
                    <a:gd name="T22" fmla="*/ 15 w 43"/>
                    <a:gd name="T23" fmla="*/ 22 h 38"/>
                    <a:gd name="T24" fmla="*/ 3 w 43"/>
                    <a:gd name="T25" fmla="*/ 37 h 38"/>
                    <a:gd name="T26" fmla="*/ 2 w 43"/>
                    <a:gd name="T2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 h="38">
                      <a:moveTo>
                        <a:pt x="2" y="38"/>
                      </a:moveTo>
                      <a:cubicBezTo>
                        <a:pt x="2" y="38"/>
                        <a:pt x="1" y="38"/>
                        <a:pt x="1" y="38"/>
                      </a:cubicBezTo>
                      <a:cubicBezTo>
                        <a:pt x="0" y="37"/>
                        <a:pt x="0" y="36"/>
                        <a:pt x="0" y="35"/>
                      </a:cubicBezTo>
                      <a:cubicBezTo>
                        <a:pt x="13" y="19"/>
                        <a:pt x="13" y="19"/>
                        <a:pt x="13" y="19"/>
                      </a:cubicBezTo>
                      <a:cubicBezTo>
                        <a:pt x="13" y="19"/>
                        <a:pt x="14" y="18"/>
                        <a:pt x="14" y="18"/>
                      </a:cubicBezTo>
                      <a:cubicBezTo>
                        <a:pt x="26" y="17"/>
                        <a:pt x="26" y="17"/>
                        <a:pt x="26" y="17"/>
                      </a:cubicBezTo>
                      <a:cubicBezTo>
                        <a:pt x="39" y="1"/>
                        <a:pt x="39" y="1"/>
                        <a:pt x="39" y="1"/>
                      </a:cubicBezTo>
                      <a:cubicBezTo>
                        <a:pt x="40" y="0"/>
                        <a:pt x="41" y="0"/>
                        <a:pt x="42" y="1"/>
                      </a:cubicBezTo>
                      <a:cubicBezTo>
                        <a:pt x="43" y="2"/>
                        <a:pt x="43" y="3"/>
                        <a:pt x="42" y="4"/>
                      </a:cubicBezTo>
                      <a:cubicBezTo>
                        <a:pt x="29" y="20"/>
                        <a:pt x="29" y="20"/>
                        <a:pt x="29" y="20"/>
                      </a:cubicBezTo>
                      <a:cubicBezTo>
                        <a:pt x="29" y="20"/>
                        <a:pt x="28" y="21"/>
                        <a:pt x="28" y="21"/>
                      </a:cubicBezTo>
                      <a:cubicBezTo>
                        <a:pt x="15" y="22"/>
                        <a:pt x="15" y="22"/>
                        <a:pt x="15" y="22"/>
                      </a:cubicBezTo>
                      <a:cubicBezTo>
                        <a:pt x="3" y="37"/>
                        <a:pt x="3" y="37"/>
                        <a:pt x="3" y="37"/>
                      </a:cubicBezTo>
                      <a:cubicBezTo>
                        <a:pt x="3" y="38"/>
                        <a:pt x="3" y="38"/>
                        <a:pt x="2" y="3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8" name="Freeform 32"/>
                <p:cNvSpPr>
                  <a:spLocks noEditPoints="1"/>
                </p:cNvSpPr>
                <p:nvPr/>
              </p:nvSpPr>
              <p:spPr bwMode="auto">
                <a:xfrm>
                  <a:off x="623887" y="2783150"/>
                  <a:ext cx="319087" cy="277813"/>
                </a:xfrm>
                <a:custGeom>
                  <a:avLst/>
                  <a:gdLst>
                    <a:gd name="T0" fmla="*/ 86 w 93"/>
                    <a:gd name="T1" fmla="*/ 59 h 81"/>
                    <a:gd name="T2" fmla="*/ 23 w 93"/>
                    <a:gd name="T3" fmla="*/ 66 h 81"/>
                    <a:gd name="T4" fmla="*/ 15 w 93"/>
                    <a:gd name="T5" fmla="*/ 4 h 81"/>
                    <a:gd name="T6" fmla="*/ 10 w 93"/>
                    <a:gd name="T7" fmla="*/ 0 h 81"/>
                    <a:gd name="T8" fmla="*/ 5 w 93"/>
                    <a:gd name="T9" fmla="*/ 1 h 81"/>
                    <a:gd name="T10" fmla="*/ 1 w 93"/>
                    <a:gd name="T11" fmla="*/ 6 h 81"/>
                    <a:gd name="T12" fmla="*/ 9 w 93"/>
                    <a:gd name="T13" fmla="*/ 73 h 81"/>
                    <a:gd name="T14" fmla="*/ 9 w 93"/>
                    <a:gd name="T15" fmla="*/ 77 h 81"/>
                    <a:gd name="T16" fmla="*/ 10 w 93"/>
                    <a:gd name="T17" fmla="*/ 79 h 81"/>
                    <a:gd name="T18" fmla="*/ 15 w 93"/>
                    <a:gd name="T19" fmla="*/ 81 h 81"/>
                    <a:gd name="T20" fmla="*/ 15 w 93"/>
                    <a:gd name="T21" fmla="*/ 81 h 81"/>
                    <a:gd name="T22" fmla="*/ 20 w 93"/>
                    <a:gd name="T23" fmla="*/ 81 h 81"/>
                    <a:gd name="T24" fmla="*/ 88 w 93"/>
                    <a:gd name="T25" fmla="*/ 72 h 81"/>
                    <a:gd name="T26" fmla="*/ 92 w 93"/>
                    <a:gd name="T27" fmla="*/ 67 h 81"/>
                    <a:gd name="T28" fmla="*/ 92 w 93"/>
                    <a:gd name="T29" fmla="*/ 63 h 81"/>
                    <a:gd name="T30" fmla="*/ 86 w 93"/>
                    <a:gd name="T31" fmla="*/ 59 h 81"/>
                    <a:gd name="T32" fmla="*/ 9 w 93"/>
                    <a:gd name="T33" fmla="*/ 9 h 81"/>
                    <a:gd name="T34" fmla="*/ 12 w 93"/>
                    <a:gd name="T35" fmla="*/ 12 h 81"/>
                    <a:gd name="T36" fmla="*/ 9 w 93"/>
                    <a:gd name="T37" fmla="*/ 16 h 81"/>
                    <a:gd name="T38" fmla="*/ 6 w 93"/>
                    <a:gd name="T39" fmla="*/ 13 h 81"/>
                    <a:gd name="T40" fmla="*/ 9 w 93"/>
                    <a:gd name="T41" fmla="*/ 9 h 81"/>
                    <a:gd name="T42" fmla="*/ 11 w 93"/>
                    <a:gd name="T43" fmla="*/ 31 h 81"/>
                    <a:gd name="T44" fmla="*/ 15 w 93"/>
                    <a:gd name="T45" fmla="*/ 34 h 81"/>
                    <a:gd name="T46" fmla="*/ 12 w 93"/>
                    <a:gd name="T47" fmla="*/ 38 h 81"/>
                    <a:gd name="T48" fmla="*/ 8 w 93"/>
                    <a:gd name="T49" fmla="*/ 35 h 81"/>
                    <a:gd name="T50" fmla="*/ 11 w 93"/>
                    <a:gd name="T51" fmla="*/ 31 h 81"/>
                    <a:gd name="T52" fmla="*/ 14 w 93"/>
                    <a:gd name="T53" fmla="*/ 53 h 81"/>
                    <a:gd name="T54" fmla="*/ 18 w 93"/>
                    <a:gd name="T55" fmla="*/ 56 h 81"/>
                    <a:gd name="T56" fmla="*/ 15 w 93"/>
                    <a:gd name="T57" fmla="*/ 60 h 81"/>
                    <a:gd name="T58" fmla="*/ 11 w 93"/>
                    <a:gd name="T59" fmla="*/ 57 h 81"/>
                    <a:gd name="T60" fmla="*/ 14 w 93"/>
                    <a:gd name="T61" fmla="*/ 5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3" h="81">
                      <a:moveTo>
                        <a:pt x="86" y="59"/>
                      </a:moveTo>
                      <a:cubicBezTo>
                        <a:pt x="23" y="66"/>
                        <a:pt x="23" y="66"/>
                        <a:pt x="23" y="66"/>
                      </a:cubicBezTo>
                      <a:cubicBezTo>
                        <a:pt x="15" y="4"/>
                        <a:pt x="15" y="4"/>
                        <a:pt x="15" y="4"/>
                      </a:cubicBezTo>
                      <a:cubicBezTo>
                        <a:pt x="15" y="2"/>
                        <a:pt x="13" y="0"/>
                        <a:pt x="10" y="0"/>
                      </a:cubicBezTo>
                      <a:cubicBezTo>
                        <a:pt x="5" y="1"/>
                        <a:pt x="5" y="1"/>
                        <a:pt x="5" y="1"/>
                      </a:cubicBezTo>
                      <a:cubicBezTo>
                        <a:pt x="2" y="1"/>
                        <a:pt x="0" y="4"/>
                        <a:pt x="1" y="6"/>
                      </a:cubicBezTo>
                      <a:cubicBezTo>
                        <a:pt x="9" y="73"/>
                        <a:pt x="9" y="73"/>
                        <a:pt x="9" y="73"/>
                      </a:cubicBezTo>
                      <a:cubicBezTo>
                        <a:pt x="9" y="77"/>
                        <a:pt x="9" y="77"/>
                        <a:pt x="9" y="77"/>
                      </a:cubicBezTo>
                      <a:cubicBezTo>
                        <a:pt x="10" y="78"/>
                        <a:pt x="10" y="78"/>
                        <a:pt x="10" y="79"/>
                      </a:cubicBezTo>
                      <a:cubicBezTo>
                        <a:pt x="11" y="80"/>
                        <a:pt x="13" y="81"/>
                        <a:pt x="15" y="81"/>
                      </a:cubicBezTo>
                      <a:cubicBezTo>
                        <a:pt x="15" y="81"/>
                        <a:pt x="15" y="81"/>
                        <a:pt x="15" y="81"/>
                      </a:cubicBezTo>
                      <a:cubicBezTo>
                        <a:pt x="20" y="81"/>
                        <a:pt x="20" y="81"/>
                        <a:pt x="20" y="81"/>
                      </a:cubicBezTo>
                      <a:cubicBezTo>
                        <a:pt x="88" y="72"/>
                        <a:pt x="88" y="72"/>
                        <a:pt x="88" y="72"/>
                      </a:cubicBezTo>
                      <a:cubicBezTo>
                        <a:pt x="91" y="72"/>
                        <a:pt x="93" y="69"/>
                        <a:pt x="92" y="67"/>
                      </a:cubicBezTo>
                      <a:cubicBezTo>
                        <a:pt x="92" y="63"/>
                        <a:pt x="92" y="63"/>
                        <a:pt x="92" y="63"/>
                      </a:cubicBezTo>
                      <a:cubicBezTo>
                        <a:pt x="91" y="60"/>
                        <a:pt x="89" y="58"/>
                        <a:pt x="86" y="59"/>
                      </a:cubicBezTo>
                      <a:close/>
                      <a:moveTo>
                        <a:pt x="9" y="9"/>
                      </a:moveTo>
                      <a:cubicBezTo>
                        <a:pt x="11" y="9"/>
                        <a:pt x="12" y="11"/>
                        <a:pt x="12" y="12"/>
                      </a:cubicBezTo>
                      <a:cubicBezTo>
                        <a:pt x="13" y="14"/>
                        <a:pt x="11" y="16"/>
                        <a:pt x="9" y="16"/>
                      </a:cubicBezTo>
                      <a:cubicBezTo>
                        <a:pt x="7" y="17"/>
                        <a:pt x="6" y="15"/>
                        <a:pt x="6" y="13"/>
                      </a:cubicBezTo>
                      <a:cubicBezTo>
                        <a:pt x="5" y="11"/>
                        <a:pt x="7" y="10"/>
                        <a:pt x="9" y="9"/>
                      </a:cubicBezTo>
                      <a:close/>
                      <a:moveTo>
                        <a:pt x="11" y="31"/>
                      </a:moveTo>
                      <a:cubicBezTo>
                        <a:pt x="13" y="31"/>
                        <a:pt x="15" y="32"/>
                        <a:pt x="15" y="34"/>
                      </a:cubicBezTo>
                      <a:cubicBezTo>
                        <a:pt x="15" y="36"/>
                        <a:pt x="14" y="38"/>
                        <a:pt x="12" y="38"/>
                      </a:cubicBezTo>
                      <a:cubicBezTo>
                        <a:pt x="10" y="39"/>
                        <a:pt x="8" y="37"/>
                        <a:pt x="8" y="35"/>
                      </a:cubicBezTo>
                      <a:cubicBezTo>
                        <a:pt x="8" y="33"/>
                        <a:pt x="9" y="32"/>
                        <a:pt x="11" y="31"/>
                      </a:cubicBezTo>
                      <a:close/>
                      <a:moveTo>
                        <a:pt x="14" y="53"/>
                      </a:moveTo>
                      <a:cubicBezTo>
                        <a:pt x="16" y="53"/>
                        <a:pt x="18" y="54"/>
                        <a:pt x="18" y="56"/>
                      </a:cubicBezTo>
                      <a:cubicBezTo>
                        <a:pt x="18" y="58"/>
                        <a:pt x="17" y="60"/>
                        <a:pt x="15" y="60"/>
                      </a:cubicBezTo>
                      <a:cubicBezTo>
                        <a:pt x="13" y="60"/>
                        <a:pt x="11" y="59"/>
                        <a:pt x="11" y="57"/>
                      </a:cubicBezTo>
                      <a:cubicBezTo>
                        <a:pt x="11" y="55"/>
                        <a:pt x="12" y="53"/>
                        <a:pt x="14" y="5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9" name="Freeform 33"/>
                <p:cNvSpPr>
                  <a:spLocks/>
                </p:cNvSpPr>
                <p:nvPr/>
              </p:nvSpPr>
              <p:spPr bwMode="auto">
                <a:xfrm>
                  <a:off x="2792412" y="2886337"/>
                  <a:ext cx="58737" cy="74613"/>
                </a:xfrm>
                <a:custGeom>
                  <a:avLst/>
                  <a:gdLst>
                    <a:gd name="T0" fmla="*/ 17 w 17"/>
                    <a:gd name="T1" fmla="*/ 16 h 22"/>
                    <a:gd name="T2" fmla="*/ 12 w 17"/>
                    <a:gd name="T3" fmla="*/ 21 h 22"/>
                    <a:gd name="T4" fmla="*/ 7 w 17"/>
                    <a:gd name="T5" fmla="*/ 22 h 22"/>
                    <a:gd name="T6" fmla="*/ 2 w 17"/>
                    <a:gd name="T7" fmla="*/ 18 h 22"/>
                    <a:gd name="T8" fmla="*/ 1 w 17"/>
                    <a:gd name="T9" fmla="*/ 6 h 22"/>
                    <a:gd name="T10" fmla="*/ 5 w 17"/>
                    <a:gd name="T11" fmla="*/ 1 h 22"/>
                    <a:gd name="T12" fmla="*/ 10 w 17"/>
                    <a:gd name="T13" fmla="*/ 0 h 22"/>
                    <a:gd name="T14" fmla="*/ 15 w 17"/>
                    <a:gd name="T15" fmla="*/ 4 h 22"/>
                    <a:gd name="T16" fmla="*/ 17 w 17"/>
                    <a:gd name="T17"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2">
                      <a:moveTo>
                        <a:pt x="17" y="16"/>
                      </a:moveTo>
                      <a:cubicBezTo>
                        <a:pt x="17" y="19"/>
                        <a:pt x="15" y="21"/>
                        <a:pt x="12" y="21"/>
                      </a:cubicBezTo>
                      <a:cubicBezTo>
                        <a:pt x="7" y="22"/>
                        <a:pt x="7" y="22"/>
                        <a:pt x="7" y="22"/>
                      </a:cubicBezTo>
                      <a:cubicBezTo>
                        <a:pt x="5" y="22"/>
                        <a:pt x="2" y="21"/>
                        <a:pt x="2" y="18"/>
                      </a:cubicBezTo>
                      <a:cubicBezTo>
                        <a:pt x="1" y="6"/>
                        <a:pt x="1" y="6"/>
                        <a:pt x="1" y="6"/>
                      </a:cubicBezTo>
                      <a:cubicBezTo>
                        <a:pt x="0" y="4"/>
                        <a:pt x="2" y="1"/>
                        <a:pt x="5" y="1"/>
                      </a:cubicBezTo>
                      <a:cubicBezTo>
                        <a:pt x="10" y="0"/>
                        <a:pt x="10" y="0"/>
                        <a:pt x="10" y="0"/>
                      </a:cubicBezTo>
                      <a:cubicBezTo>
                        <a:pt x="12" y="0"/>
                        <a:pt x="15" y="2"/>
                        <a:pt x="15" y="4"/>
                      </a:cubicBezTo>
                      <a:lnTo>
                        <a:pt x="17" y="1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40" name="Freeform 34"/>
                <p:cNvSpPr>
                  <a:spLocks/>
                </p:cNvSpPr>
                <p:nvPr/>
              </p:nvSpPr>
              <p:spPr bwMode="auto">
                <a:xfrm>
                  <a:off x="2862262" y="2838712"/>
                  <a:ext cx="61912" cy="115888"/>
                </a:xfrm>
                <a:custGeom>
                  <a:avLst/>
                  <a:gdLst>
                    <a:gd name="T0" fmla="*/ 18 w 18"/>
                    <a:gd name="T1" fmla="*/ 27 h 34"/>
                    <a:gd name="T2" fmla="*/ 13 w 18"/>
                    <a:gd name="T3" fmla="*/ 33 h 34"/>
                    <a:gd name="T4" fmla="*/ 8 w 18"/>
                    <a:gd name="T5" fmla="*/ 33 h 34"/>
                    <a:gd name="T6" fmla="*/ 3 w 18"/>
                    <a:gd name="T7" fmla="*/ 29 h 34"/>
                    <a:gd name="T8" fmla="*/ 0 w 18"/>
                    <a:gd name="T9" fmla="*/ 6 h 34"/>
                    <a:gd name="T10" fmla="*/ 4 w 18"/>
                    <a:gd name="T11" fmla="*/ 1 h 34"/>
                    <a:gd name="T12" fmla="*/ 9 w 18"/>
                    <a:gd name="T13" fmla="*/ 0 h 34"/>
                    <a:gd name="T14" fmla="*/ 15 w 18"/>
                    <a:gd name="T15" fmla="*/ 4 h 34"/>
                    <a:gd name="T16" fmla="*/ 18 w 18"/>
                    <a:gd name="T17"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34">
                      <a:moveTo>
                        <a:pt x="18" y="27"/>
                      </a:moveTo>
                      <a:cubicBezTo>
                        <a:pt x="18" y="30"/>
                        <a:pt x="16" y="33"/>
                        <a:pt x="13" y="33"/>
                      </a:cubicBezTo>
                      <a:cubicBezTo>
                        <a:pt x="8" y="33"/>
                        <a:pt x="8" y="33"/>
                        <a:pt x="8" y="33"/>
                      </a:cubicBezTo>
                      <a:cubicBezTo>
                        <a:pt x="6" y="34"/>
                        <a:pt x="3" y="32"/>
                        <a:pt x="3" y="29"/>
                      </a:cubicBezTo>
                      <a:cubicBezTo>
                        <a:pt x="0" y="6"/>
                        <a:pt x="0" y="6"/>
                        <a:pt x="0" y="6"/>
                      </a:cubicBezTo>
                      <a:cubicBezTo>
                        <a:pt x="0" y="3"/>
                        <a:pt x="2" y="1"/>
                        <a:pt x="4" y="1"/>
                      </a:cubicBezTo>
                      <a:cubicBezTo>
                        <a:pt x="9" y="0"/>
                        <a:pt x="9" y="0"/>
                        <a:pt x="9" y="0"/>
                      </a:cubicBezTo>
                      <a:cubicBezTo>
                        <a:pt x="12" y="0"/>
                        <a:pt x="14" y="2"/>
                        <a:pt x="15" y="4"/>
                      </a:cubicBezTo>
                      <a:lnTo>
                        <a:pt x="18" y="2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41" name="Freeform 35"/>
                <p:cNvSpPr>
                  <a:spLocks/>
                </p:cNvSpPr>
                <p:nvPr/>
              </p:nvSpPr>
              <p:spPr bwMode="auto">
                <a:xfrm>
                  <a:off x="2924174" y="2792675"/>
                  <a:ext cx="65087" cy="152400"/>
                </a:xfrm>
                <a:custGeom>
                  <a:avLst/>
                  <a:gdLst>
                    <a:gd name="T0" fmla="*/ 19 w 19"/>
                    <a:gd name="T1" fmla="*/ 38 h 44"/>
                    <a:gd name="T2" fmla="*/ 15 w 19"/>
                    <a:gd name="T3" fmla="*/ 43 h 44"/>
                    <a:gd name="T4" fmla="*/ 10 w 19"/>
                    <a:gd name="T5" fmla="*/ 44 h 44"/>
                    <a:gd name="T6" fmla="*/ 4 w 19"/>
                    <a:gd name="T7" fmla="*/ 40 h 44"/>
                    <a:gd name="T8" fmla="*/ 0 w 19"/>
                    <a:gd name="T9" fmla="*/ 6 h 44"/>
                    <a:gd name="T10" fmla="*/ 4 w 19"/>
                    <a:gd name="T11" fmla="*/ 1 h 44"/>
                    <a:gd name="T12" fmla="*/ 9 w 19"/>
                    <a:gd name="T13" fmla="*/ 0 h 44"/>
                    <a:gd name="T14" fmla="*/ 15 w 19"/>
                    <a:gd name="T15" fmla="*/ 4 h 44"/>
                    <a:gd name="T16" fmla="*/ 19 w 19"/>
                    <a:gd name="T17"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44">
                      <a:moveTo>
                        <a:pt x="19" y="38"/>
                      </a:moveTo>
                      <a:cubicBezTo>
                        <a:pt x="19" y="41"/>
                        <a:pt x="17" y="43"/>
                        <a:pt x="15" y="43"/>
                      </a:cubicBezTo>
                      <a:cubicBezTo>
                        <a:pt x="10" y="44"/>
                        <a:pt x="10" y="44"/>
                        <a:pt x="10" y="44"/>
                      </a:cubicBezTo>
                      <a:cubicBezTo>
                        <a:pt x="7" y="44"/>
                        <a:pt x="5" y="43"/>
                        <a:pt x="4" y="40"/>
                      </a:cubicBezTo>
                      <a:cubicBezTo>
                        <a:pt x="0" y="6"/>
                        <a:pt x="0" y="6"/>
                        <a:pt x="0" y="6"/>
                      </a:cubicBezTo>
                      <a:cubicBezTo>
                        <a:pt x="0" y="3"/>
                        <a:pt x="2" y="1"/>
                        <a:pt x="4" y="1"/>
                      </a:cubicBezTo>
                      <a:cubicBezTo>
                        <a:pt x="9" y="0"/>
                        <a:pt x="9" y="0"/>
                        <a:pt x="9" y="0"/>
                      </a:cubicBezTo>
                      <a:cubicBezTo>
                        <a:pt x="12" y="0"/>
                        <a:pt x="14" y="2"/>
                        <a:pt x="15" y="4"/>
                      </a:cubicBezTo>
                      <a:lnTo>
                        <a:pt x="19" y="3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42" name="Freeform 36"/>
                <p:cNvSpPr>
                  <a:spLocks/>
                </p:cNvSpPr>
                <p:nvPr/>
              </p:nvSpPr>
              <p:spPr bwMode="auto">
                <a:xfrm>
                  <a:off x="2782887" y="2741875"/>
                  <a:ext cx="150812" cy="130175"/>
                </a:xfrm>
                <a:custGeom>
                  <a:avLst/>
                  <a:gdLst>
                    <a:gd name="T0" fmla="*/ 3 w 44"/>
                    <a:gd name="T1" fmla="*/ 38 h 38"/>
                    <a:gd name="T2" fmla="*/ 1 w 44"/>
                    <a:gd name="T3" fmla="*/ 38 h 38"/>
                    <a:gd name="T4" fmla="*/ 1 w 44"/>
                    <a:gd name="T5" fmla="*/ 35 h 38"/>
                    <a:gd name="T6" fmla="*/ 13 w 44"/>
                    <a:gd name="T7" fmla="*/ 19 h 38"/>
                    <a:gd name="T8" fmla="*/ 15 w 44"/>
                    <a:gd name="T9" fmla="*/ 19 h 38"/>
                    <a:gd name="T10" fmla="*/ 27 w 44"/>
                    <a:gd name="T11" fmla="*/ 17 h 38"/>
                    <a:gd name="T12" fmla="*/ 40 w 44"/>
                    <a:gd name="T13" fmla="*/ 1 h 38"/>
                    <a:gd name="T14" fmla="*/ 43 w 44"/>
                    <a:gd name="T15" fmla="*/ 1 h 38"/>
                    <a:gd name="T16" fmla="*/ 43 w 44"/>
                    <a:gd name="T17" fmla="*/ 4 h 38"/>
                    <a:gd name="T18" fmla="*/ 29 w 44"/>
                    <a:gd name="T19" fmla="*/ 20 h 38"/>
                    <a:gd name="T20" fmla="*/ 28 w 44"/>
                    <a:gd name="T21" fmla="*/ 21 h 38"/>
                    <a:gd name="T22" fmla="*/ 16 w 44"/>
                    <a:gd name="T23" fmla="*/ 22 h 38"/>
                    <a:gd name="T24" fmla="*/ 4 w 44"/>
                    <a:gd name="T25" fmla="*/ 38 h 38"/>
                    <a:gd name="T26" fmla="*/ 3 w 44"/>
                    <a:gd name="T2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 h="38">
                      <a:moveTo>
                        <a:pt x="3" y="38"/>
                      </a:moveTo>
                      <a:cubicBezTo>
                        <a:pt x="2" y="38"/>
                        <a:pt x="2" y="38"/>
                        <a:pt x="1" y="38"/>
                      </a:cubicBezTo>
                      <a:cubicBezTo>
                        <a:pt x="0" y="37"/>
                        <a:pt x="0" y="36"/>
                        <a:pt x="1" y="35"/>
                      </a:cubicBezTo>
                      <a:cubicBezTo>
                        <a:pt x="13" y="19"/>
                        <a:pt x="13" y="19"/>
                        <a:pt x="13" y="19"/>
                      </a:cubicBezTo>
                      <a:cubicBezTo>
                        <a:pt x="14" y="19"/>
                        <a:pt x="14" y="19"/>
                        <a:pt x="15" y="19"/>
                      </a:cubicBezTo>
                      <a:cubicBezTo>
                        <a:pt x="27" y="17"/>
                        <a:pt x="27" y="17"/>
                        <a:pt x="27" y="17"/>
                      </a:cubicBezTo>
                      <a:cubicBezTo>
                        <a:pt x="40" y="1"/>
                        <a:pt x="40" y="1"/>
                        <a:pt x="40" y="1"/>
                      </a:cubicBezTo>
                      <a:cubicBezTo>
                        <a:pt x="41" y="1"/>
                        <a:pt x="42" y="0"/>
                        <a:pt x="43" y="1"/>
                      </a:cubicBezTo>
                      <a:cubicBezTo>
                        <a:pt x="44" y="2"/>
                        <a:pt x="44" y="3"/>
                        <a:pt x="43" y="4"/>
                      </a:cubicBezTo>
                      <a:cubicBezTo>
                        <a:pt x="29" y="20"/>
                        <a:pt x="29" y="20"/>
                        <a:pt x="29" y="20"/>
                      </a:cubicBezTo>
                      <a:cubicBezTo>
                        <a:pt x="29" y="21"/>
                        <a:pt x="29" y="21"/>
                        <a:pt x="28" y="21"/>
                      </a:cubicBezTo>
                      <a:cubicBezTo>
                        <a:pt x="16" y="22"/>
                        <a:pt x="16" y="22"/>
                        <a:pt x="16" y="22"/>
                      </a:cubicBezTo>
                      <a:cubicBezTo>
                        <a:pt x="4" y="38"/>
                        <a:pt x="4" y="38"/>
                        <a:pt x="4" y="38"/>
                      </a:cubicBezTo>
                      <a:cubicBezTo>
                        <a:pt x="4" y="38"/>
                        <a:pt x="3" y="38"/>
                        <a:pt x="3" y="3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43" name="Freeform 37"/>
                <p:cNvSpPr>
                  <a:spLocks noEditPoints="1"/>
                </p:cNvSpPr>
                <p:nvPr/>
              </p:nvSpPr>
              <p:spPr bwMode="auto">
                <a:xfrm>
                  <a:off x="2706687" y="2759337"/>
                  <a:ext cx="315912" cy="280988"/>
                </a:xfrm>
                <a:custGeom>
                  <a:avLst/>
                  <a:gdLst>
                    <a:gd name="T0" fmla="*/ 86 w 92"/>
                    <a:gd name="T1" fmla="*/ 59 h 82"/>
                    <a:gd name="T2" fmla="*/ 23 w 92"/>
                    <a:gd name="T3" fmla="*/ 67 h 82"/>
                    <a:gd name="T4" fmla="*/ 15 w 92"/>
                    <a:gd name="T5" fmla="*/ 5 h 82"/>
                    <a:gd name="T6" fmla="*/ 10 w 92"/>
                    <a:gd name="T7" fmla="*/ 0 h 82"/>
                    <a:gd name="T8" fmla="*/ 4 w 92"/>
                    <a:gd name="T9" fmla="*/ 1 h 82"/>
                    <a:gd name="T10" fmla="*/ 0 w 92"/>
                    <a:gd name="T11" fmla="*/ 6 h 82"/>
                    <a:gd name="T12" fmla="*/ 9 w 92"/>
                    <a:gd name="T13" fmla="*/ 73 h 82"/>
                    <a:gd name="T14" fmla="*/ 9 w 92"/>
                    <a:gd name="T15" fmla="*/ 77 h 82"/>
                    <a:gd name="T16" fmla="*/ 10 w 92"/>
                    <a:gd name="T17" fmla="*/ 79 h 82"/>
                    <a:gd name="T18" fmla="*/ 14 w 92"/>
                    <a:gd name="T19" fmla="*/ 82 h 82"/>
                    <a:gd name="T20" fmla="*/ 14 w 92"/>
                    <a:gd name="T21" fmla="*/ 82 h 82"/>
                    <a:gd name="T22" fmla="*/ 19 w 92"/>
                    <a:gd name="T23" fmla="*/ 81 h 82"/>
                    <a:gd name="T24" fmla="*/ 88 w 92"/>
                    <a:gd name="T25" fmla="*/ 72 h 82"/>
                    <a:gd name="T26" fmla="*/ 92 w 92"/>
                    <a:gd name="T27" fmla="*/ 67 h 82"/>
                    <a:gd name="T28" fmla="*/ 91 w 92"/>
                    <a:gd name="T29" fmla="*/ 63 h 82"/>
                    <a:gd name="T30" fmla="*/ 86 w 92"/>
                    <a:gd name="T31" fmla="*/ 59 h 82"/>
                    <a:gd name="T32" fmla="*/ 8 w 92"/>
                    <a:gd name="T33" fmla="*/ 10 h 82"/>
                    <a:gd name="T34" fmla="*/ 12 w 92"/>
                    <a:gd name="T35" fmla="*/ 13 h 82"/>
                    <a:gd name="T36" fmla="*/ 9 w 92"/>
                    <a:gd name="T37" fmla="*/ 17 h 82"/>
                    <a:gd name="T38" fmla="*/ 5 w 92"/>
                    <a:gd name="T39" fmla="*/ 14 h 82"/>
                    <a:gd name="T40" fmla="*/ 8 w 92"/>
                    <a:gd name="T41" fmla="*/ 10 h 82"/>
                    <a:gd name="T42" fmla="*/ 11 w 92"/>
                    <a:gd name="T43" fmla="*/ 32 h 82"/>
                    <a:gd name="T44" fmla="*/ 15 w 92"/>
                    <a:gd name="T45" fmla="*/ 35 h 82"/>
                    <a:gd name="T46" fmla="*/ 12 w 92"/>
                    <a:gd name="T47" fmla="*/ 39 h 82"/>
                    <a:gd name="T48" fmla="*/ 8 w 92"/>
                    <a:gd name="T49" fmla="*/ 36 h 82"/>
                    <a:gd name="T50" fmla="*/ 11 w 92"/>
                    <a:gd name="T51" fmla="*/ 32 h 82"/>
                    <a:gd name="T52" fmla="*/ 14 w 92"/>
                    <a:gd name="T53" fmla="*/ 54 h 82"/>
                    <a:gd name="T54" fmla="*/ 17 w 92"/>
                    <a:gd name="T55" fmla="*/ 57 h 82"/>
                    <a:gd name="T56" fmla="*/ 14 w 92"/>
                    <a:gd name="T57" fmla="*/ 61 h 82"/>
                    <a:gd name="T58" fmla="*/ 10 w 92"/>
                    <a:gd name="T59" fmla="*/ 57 h 82"/>
                    <a:gd name="T60" fmla="*/ 14 w 92"/>
                    <a:gd name="T61" fmla="*/ 5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2" h="82">
                      <a:moveTo>
                        <a:pt x="86" y="59"/>
                      </a:moveTo>
                      <a:cubicBezTo>
                        <a:pt x="23" y="67"/>
                        <a:pt x="23" y="67"/>
                        <a:pt x="23" y="67"/>
                      </a:cubicBezTo>
                      <a:cubicBezTo>
                        <a:pt x="15" y="5"/>
                        <a:pt x="15" y="5"/>
                        <a:pt x="15" y="5"/>
                      </a:cubicBezTo>
                      <a:cubicBezTo>
                        <a:pt x="15" y="2"/>
                        <a:pt x="12" y="0"/>
                        <a:pt x="10" y="0"/>
                      </a:cubicBezTo>
                      <a:cubicBezTo>
                        <a:pt x="4" y="1"/>
                        <a:pt x="4" y="1"/>
                        <a:pt x="4" y="1"/>
                      </a:cubicBezTo>
                      <a:cubicBezTo>
                        <a:pt x="2" y="1"/>
                        <a:pt x="0" y="4"/>
                        <a:pt x="0" y="6"/>
                      </a:cubicBezTo>
                      <a:cubicBezTo>
                        <a:pt x="9" y="73"/>
                        <a:pt x="9" y="73"/>
                        <a:pt x="9" y="73"/>
                      </a:cubicBezTo>
                      <a:cubicBezTo>
                        <a:pt x="9" y="77"/>
                        <a:pt x="9" y="77"/>
                        <a:pt x="9" y="77"/>
                      </a:cubicBezTo>
                      <a:cubicBezTo>
                        <a:pt x="9" y="78"/>
                        <a:pt x="9" y="79"/>
                        <a:pt x="10" y="79"/>
                      </a:cubicBezTo>
                      <a:cubicBezTo>
                        <a:pt x="11" y="81"/>
                        <a:pt x="12" y="82"/>
                        <a:pt x="14" y="82"/>
                      </a:cubicBezTo>
                      <a:cubicBezTo>
                        <a:pt x="14" y="82"/>
                        <a:pt x="14" y="82"/>
                        <a:pt x="14" y="82"/>
                      </a:cubicBezTo>
                      <a:cubicBezTo>
                        <a:pt x="19" y="81"/>
                        <a:pt x="19" y="81"/>
                        <a:pt x="19" y="81"/>
                      </a:cubicBezTo>
                      <a:cubicBezTo>
                        <a:pt x="88" y="72"/>
                        <a:pt x="88" y="72"/>
                        <a:pt x="88" y="72"/>
                      </a:cubicBezTo>
                      <a:cubicBezTo>
                        <a:pt x="90" y="72"/>
                        <a:pt x="92" y="70"/>
                        <a:pt x="92" y="67"/>
                      </a:cubicBezTo>
                      <a:cubicBezTo>
                        <a:pt x="91" y="63"/>
                        <a:pt x="91" y="63"/>
                        <a:pt x="91" y="63"/>
                      </a:cubicBezTo>
                      <a:cubicBezTo>
                        <a:pt x="91" y="60"/>
                        <a:pt x="89" y="59"/>
                        <a:pt x="86" y="59"/>
                      </a:cubicBezTo>
                      <a:close/>
                      <a:moveTo>
                        <a:pt x="8" y="10"/>
                      </a:moveTo>
                      <a:cubicBezTo>
                        <a:pt x="10" y="9"/>
                        <a:pt x="12" y="11"/>
                        <a:pt x="12" y="13"/>
                      </a:cubicBezTo>
                      <a:cubicBezTo>
                        <a:pt x="12" y="15"/>
                        <a:pt x="11" y="16"/>
                        <a:pt x="9" y="17"/>
                      </a:cubicBezTo>
                      <a:cubicBezTo>
                        <a:pt x="7" y="17"/>
                        <a:pt x="5" y="16"/>
                        <a:pt x="5" y="14"/>
                      </a:cubicBezTo>
                      <a:cubicBezTo>
                        <a:pt x="5" y="12"/>
                        <a:pt x="6" y="10"/>
                        <a:pt x="8" y="10"/>
                      </a:cubicBezTo>
                      <a:close/>
                      <a:moveTo>
                        <a:pt x="11" y="32"/>
                      </a:moveTo>
                      <a:cubicBezTo>
                        <a:pt x="13" y="31"/>
                        <a:pt x="15" y="33"/>
                        <a:pt x="15" y="35"/>
                      </a:cubicBezTo>
                      <a:cubicBezTo>
                        <a:pt x="15" y="37"/>
                        <a:pt x="14" y="38"/>
                        <a:pt x="12" y="39"/>
                      </a:cubicBezTo>
                      <a:cubicBezTo>
                        <a:pt x="10" y="39"/>
                        <a:pt x="8" y="37"/>
                        <a:pt x="8" y="36"/>
                      </a:cubicBezTo>
                      <a:cubicBezTo>
                        <a:pt x="8" y="34"/>
                        <a:pt x="9" y="32"/>
                        <a:pt x="11" y="32"/>
                      </a:cubicBezTo>
                      <a:close/>
                      <a:moveTo>
                        <a:pt x="14" y="54"/>
                      </a:moveTo>
                      <a:cubicBezTo>
                        <a:pt x="15" y="53"/>
                        <a:pt x="17" y="55"/>
                        <a:pt x="17" y="57"/>
                      </a:cubicBezTo>
                      <a:cubicBezTo>
                        <a:pt x="18" y="59"/>
                        <a:pt x="16" y="60"/>
                        <a:pt x="14" y="61"/>
                      </a:cubicBezTo>
                      <a:cubicBezTo>
                        <a:pt x="12" y="61"/>
                        <a:pt x="11" y="59"/>
                        <a:pt x="10" y="57"/>
                      </a:cubicBezTo>
                      <a:cubicBezTo>
                        <a:pt x="10" y="56"/>
                        <a:pt x="12" y="54"/>
                        <a:pt x="14" y="5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44" name="Freeform 38"/>
                <p:cNvSpPr>
                  <a:spLocks/>
                </p:cNvSpPr>
                <p:nvPr/>
              </p:nvSpPr>
              <p:spPr bwMode="auto">
                <a:xfrm>
                  <a:off x="3825874" y="2649800"/>
                  <a:ext cx="58737" cy="74613"/>
                </a:xfrm>
                <a:custGeom>
                  <a:avLst/>
                  <a:gdLst>
                    <a:gd name="T0" fmla="*/ 17 w 17"/>
                    <a:gd name="T1" fmla="*/ 16 h 22"/>
                    <a:gd name="T2" fmla="*/ 12 w 17"/>
                    <a:gd name="T3" fmla="*/ 21 h 22"/>
                    <a:gd name="T4" fmla="*/ 7 w 17"/>
                    <a:gd name="T5" fmla="*/ 22 h 22"/>
                    <a:gd name="T6" fmla="*/ 2 w 17"/>
                    <a:gd name="T7" fmla="*/ 18 h 22"/>
                    <a:gd name="T8" fmla="*/ 1 w 17"/>
                    <a:gd name="T9" fmla="*/ 6 h 22"/>
                    <a:gd name="T10" fmla="*/ 5 w 17"/>
                    <a:gd name="T11" fmla="*/ 1 h 22"/>
                    <a:gd name="T12" fmla="*/ 10 w 17"/>
                    <a:gd name="T13" fmla="*/ 0 h 22"/>
                    <a:gd name="T14" fmla="*/ 15 w 17"/>
                    <a:gd name="T15" fmla="*/ 4 h 22"/>
                    <a:gd name="T16" fmla="*/ 17 w 17"/>
                    <a:gd name="T17"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2">
                      <a:moveTo>
                        <a:pt x="17" y="16"/>
                      </a:moveTo>
                      <a:cubicBezTo>
                        <a:pt x="17" y="19"/>
                        <a:pt x="15" y="21"/>
                        <a:pt x="12" y="21"/>
                      </a:cubicBezTo>
                      <a:cubicBezTo>
                        <a:pt x="7" y="22"/>
                        <a:pt x="7" y="22"/>
                        <a:pt x="7" y="22"/>
                      </a:cubicBezTo>
                      <a:cubicBezTo>
                        <a:pt x="5" y="22"/>
                        <a:pt x="2" y="20"/>
                        <a:pt x="2" y="18"/>
                      </a:cubicBezTo>
                      <a:cubicBezTo>
                        <a:pt x="1" y="6"/>
                        <a:pt x="1" y="6"/>
                        <a:pt x="1" y="6"/>
                      </a:cubicBezTo>
                      <a:cubicBezTo>
                        <a:pt x="0" y="3"/>
                        <a:pt x="2" y="1"/>
                        <a:pt x="5" y="1"/>
                      </a:cubicBezTo>
                      <a:cubicBezTo>
                        <a:pt x="10" y="0"/>
                        <a:pt x="10" y="0"/>
                        <a:pt x="10" y="0"/>
                      </a:cubicBezTo>
                      <a:cubicBezTo>
                        <a:pt x="12" y="0"/>
                        <a:pt x="15" y="2"/>
                        <a:pt x="15" y="4"/>
                      </a:cubicBezTo>
                      <a:lnTo>
                        <a:pt x="17" y="1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45" name="Freeform 39"/>
                <p:cNvSpPr>
                  <a:spLocks/>
                </p:cNvSpPr>
                <p:nvPr/>
              </p:nvSpPr>
              <p:spPr bwMode="auto">
                <a:xfrm>
                  <a:off x="3894137" y="2600587"/>
                  <a:ext cx="61912" cy="117475"/>
                </a:xfrm>
                <a:custGeom>
                  <a:avLst/>
                  <a:gdLst>
                    <a:gd name="T0" fmla="*/ 18 w 18"/>
                    <a:gd name="T1" fmla="*/ 27 h 34"/>
                    <a:gd name="T2" fmla="*/ 13 w 18"/>
                    <a:gd name="T3" fmla="*/ 33 h 34"/>
                    <a:gd name="T4" fmla="*/ 8 w 18"/>
                    <a:gd name="T5" fmla="*/ 33 h 34"/>
                    <a:gd name="T6" fmla="*/ 3 w 18"/>
                    <a:gd name="T7" fmla="*/ 29 h 34"/>
                    <a:gd name="T8" fmla="*/ 0 w 18"/>
                    <a:gd name="T9" fmla="*/ 6 h 34"/>
                    <a:gd name="T10" fmla="*/ 4 w 18"/>
                    <a:gd name="T11" fmla="*/ 1 h 34"/>
                    <a:gd name="T12" fmla="*/ 9 w 18"/>
                    <a:gd name="T13" fmla="*/ 0 h 34"/>
                    <a:gd name="T14" fmla="*/ 15 w 18"/>
                    <a:gd name="T15" fmla="*/ 4 h 34"/>
                    <a:gd name="T16" fmla="*/ 18 w 18"/>
                    <a:gd name="T17"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34">
                      <a:moveTo>
                        <a:pt x="18" y="27"/>
                      </a:moveTo>
                      <a:cubicBezTo>
                        <a:pt x="18" y="30"/>
                        <a:pt x="16" y="32"/>
                        <a:pt x="13" y="33"/>
                      </a:cubicBezTo>
                      <a:cubicBezTo>
                        <a:pt x="8" y="33"/>
                        <a:pt x="8" y="33"/>
                        <a:pt x="8" y="33"/>
                      </a:cubicBezTo>
                      <a:cubicBezTo>
                        <a:pt x="6" y="34"/>
                        <a:pt x="3" y="32"/>
                        <a:pt x="3" y="29"/>
                      </a:cubicBezTo>
                      <a:cubicBezTo>
                        <a:pt x="0" y="6"/>
                        <a:pt x="0" y="6"/>
                        <a:pt x="0" y="6"/>
                      </a:cubicBezTo>
                      <a:cubicBezTo>
                        <a:pt x="0" y="3"/>
                        <a:pt x="2" y="1"/>
                        <a:pt x="4" y="1"/>
                      </a:cubicBezTo>
                      <a:cubicBezTo>
                        <a:pt x="9" y="0"/>
                        <a:pt x="9" y="0"/>
                        <a:pt x="9" y="0"/>
                      </a:cubicBezTo>
                      <a:cubicBezTo>
                        <a:pt x="12" y="0"/>
                        <a:pt x="14" y="1"/>
                        <a:pt x="15" y="4"/>
                      </a:cubicBezTo>
                      <a:lnTo>
                        <a:pt x="18" y="2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46" name="Freeform 40"/>
                <p:cNvSpPr>
                  <a:spLocks/>
                </p:cNvSpPr>
                <p:nvPr/>
              </p:nvSpPr>
              <p:spPr bwMode="auto">
                <a:xfrm>
                  <a:off x="3956049" y="2556137"/>
                  <a:ext cx="65087" cy="150813"/>
                </a:xfrm>
                <a:custGeom>
                  <a:avLst/>
                  <a:gdLst>
                    <a:gd name="T0" fmla="*/ 19 w 19"/>
                    <a:gd name="T1" fmla="*/ 38 h 44"/>
                    <a:gd name="T2" fmla="*/ 15 w 19"/>
                    <a:gd name="T3" fmla="*/ 43 h 44"/>
                    <a:gd name="T4" fmla="*/ 10 w 19"/>
                    <a:gd name="T5" fmla="*/ 44 h 44"/>
                    <a:gd name="T6" fmla="*/ 4 w 19"/>
                    <a:gd name="T7" fmla="*/ 40 h 44"/>
                    <a:gd name="T8" fmla="*/ 0 w 19"/>
                    <a:gd name="T9" fmla="*/ 6 h 44"/>
                    <a:gd name="T10" fmla="*/ 4 w 19"/>
                    <a:gd name="T11" fmla="*/ 1 h 44"/>
                    <a:gd name="T12" fmla="*/ 10 w 19"/>
                    <a:gd name="T13" fmla="*/ 0 h 44"/>
                    <a:gd name="T14" fmla="*/ 15 w 19"/>
                    <a:gd name="T15" fmla="*/ 4 h 44"/>
                    <a:gd name="T16" fmla="*/ 19 w 19"/>
                    <a:gd name="T17"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44">
                      <a:moveTo>
                        <a:pt x="19" y="38"/>
                      </a:moveTo>
                      <a:cubicBezTo>
                        <a:pt x="19" y="41"/>
                        <a:pt x="17" y="43"/>
                        <a:pt x="15" y="43"/>
                      </a:cubicBezTo>
                      <a:cubicBezTo>
                        <a:pt x="10" y="44"/>
                        <a:pt x="10" y="44"/>
                        <a:pt x="10" y="44"/>
                      </a:cubicBezTo>
                      <a:cubicBezTo>
                        <a:pt x="7" y="44"/>
                        <a:pt x="5" y="42"/>
                        <a:pt x="4" y="40"/>
                      </a:cubicBezTo>
                      <a:cubicBezTo>
                        <a:pt x="0" y="6"/>
                        <a:pt x="0" y="6"/>
                        <a:pt x="0" y="6"/>
                      </a:cubicBezTo>
                      <a:cubicBezTo>
                        <a:pt x="0" y="3"/>
                        <a:pt x="2" y="1"/>
                        <a:pt x="4" y="1"/>
                      </a:cubicBezTo>
                      <a:cubicBezTo>
                        <a:pt x="10" y="0"/>
                        <a:pt x="10" y="0"/>
                        <a:pt x="10" y="0"/>
                      </a:cubicBezTo>
                      <a:cubicBezTo>
                        <a:pt x="12" y="0"/>
                        <a:pt x="15" y="2"/>
                        <a:pt x="15" y="4"/>
                      </a:cubicBezTo>
                      <a:lnTo>
                        <a:pt x="19" y="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47" name="Freeform 41"/>
                <p:cNvSpPr>
                  <a:spLocks/>
                </p:cNvSpPr>
                <p:nvPr/>
              </p:nvSpPr>
              <p:spPr bwMode="auto">
                <a:xfrm>
                  <a:off x="3816349" y="2505337"/>
                  <a:ext cx="150812" cy="130175"/>
                </a:xfrm>
                <a:custGeom>
                  <a:avLst/>
                  <a:gdLst>
                    <a:gd name="T0" fmla="*/ 3 w 44"/>
                    <a:gd name="T1" fmla="*/ 38 h 38"/>
                    <a:gd name="T2" fmla="*/ 1 w 44"/>
                    <a:gd name="T3" fmla="*/ 38 h 38"/>
                    <a:gd name="T4" fmla="*/ 1 w 44"/>
                    <a:gd name="T5" fmla="*/ 35 h 38"/>
                    <a:gd name="T6" fmla="*/ 13 w 44"/>
                    <a:gd name="T7" fmla="*/ 19 h 38"/>
                    <a:gd name="T8" fmla="*/ 15 w 44"/>
                    <a:gd name="T9" fmla="*/ 18 h 38"/>
                    <a:gd name="T10" fmla="*/ 27 w 44"/>
                    <a:gd name="T11" fmla="*/ 17 h 38"/>
                    <a:gd name="T12" fmla="*/ 40 w 44"/>
                    <a:gd name="T13" fmla="*/ 1 h 38"/>
                    <a:gd name="T14" fmla="*/ 43 w 44"/>
                    <a:gd name="T15" fmla="*/ 1 h 38"/>
                    <a:gd name="T16" fmla="*/ 43 w 44"/>
                    <a:gd name="T17" fmla="*/ 4 h 38"/>
                    <a:gd name="T18" fmla="*/ 30 w 44"/>
                    <a:gd name="T19" fmla="*/ 20 h 38"/>
                    <a:gd name="T20" fmla="*/ 28 w 44"/>
                    <a:gd name="T21" fmla="*/ 21 h 38"/>
                    <a:gd name="T22" fmla="*/ 16 w 44"/>
                    <a:gd name="T23" fmla="*/ 22 h 38"/>
                    <a:gd name="T24" fmla="*/ 4 w 44"/>
                    <a:gd name="T25" fmla="*/ 38 h 38"/>
                    <a:gd name="T26" fmla="*/ 3 w 44"/>
                    <a:gd name="T2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 h="38">
                      <a:moveTo>
                        <a:pt x="3" y="38"/>
                      </a:moveTo>
                      <a:cubicBezTo>
                        <a:pt x="2" y="38"/>
                        <a:pt x="2" y="38"/>
                        <a:pt x="1" y="38"/>
                      </a:cubicBezTo>
                      <a:cubicBezTo>
                        <a:pt x="0" y="37"/>
                        <a:pt x="0" y="36"/>
                        <a:pt x="1" y="35"/>
                      </a:cubicBezTo>
                      <a:cubicBezTo>
                        <a:pt x="13" y="19"/>
                        <a:pt x="13" y="19"/>
                        <a:pt x="13" y="19"/>
                      </a:cubicBezTo>
                      <a:cubicBezTo>
                        <a:pt x="14" y="19"/>
                        <a:pt x="14" y="18"/>
                        <a:pt x="15" y="18"/>
                      </a:cubicBezTo>
                      <a:cubicBezTo>
                        <a:pt x="27" y="17"/>
                        <a:pt x="27" y="17"/>
                        <a:pt x="27" y="17"/>
                      </a:cubicBezTo>
                      <a:cubicBezTo>
                        <a:pt x="40" y="1"/>
                        <a:pt x="40" y="1"/>
                        <a:pt x="40" y="1"/>
                      </a:cubicBezTo>
                      <a:cubicBezTo>
                        <a:pt x="41" y="1"/>
                        <a:pt x="42" y="0"/>
                        <a:pt x="43" y="1"/>
                      </a:cubicBezTo>
                      <a:cubicBezTo>
                        <a:pt x="44" y="2"/>
                        <a:pt x="44" y="3"/>
                        <a:pt x="43" y="4"/>
                      </a:cubicBezTo>
                      <a:cubicBezTo>
                        <a:pt x="30" y="20"/>
                        <a:pt x="30" y="20"/>
                        <a:pt x="30" y="20"/>
                      </a:cubicBezTo>
                      <a:cubicBezTo>
                        <a:pt x="29" y="21"/>
                        <a:pt x="29" y="21"/>
                        <a:pt x="28" y="21"/>
                      </a:cubicBezTo>
                      <a:cubicBezTo>
                        <a:pt x="16" y="22"/>
                        <a:pt x="16" y="22"/>
                        <a:pt x="16" y="22"/>
                      </a:cubicBezTo>
                      <a:cubicBezTo>
                        <a:pt x="4" y="38"/>
                        <a:pt x="4" y="38"/>
                        <a:pt x="4" y="38"/>
                      </a:cubicBezTo>
                      <a:cubicBezTo>
                        <a:pt x="4" y="38"/>
                        <a:pt x="3" y="38"/>
                        <a:pt x="3" y="3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48" name="Freeform 42"/>
                <p:cNvSpPr>
                  <a:spLocks noEditPoints="1"/>
                </p:cNvSpPr>
                <p:nvPr/>
              </p:nvSpPr>
              <p:spPr bwMode="auto">
                <a:xfrm>
                  <a:off x="3740149" y="2522800"/>
                  <a:ext cx="315912" cy="280988"/>
                </a:xfrm>
                <a:custGeom>
                  <a:avLst/>
                  <a:gdLst>
                    <a:gd name="T0" fmla="*/ 86 w 92"/>
                    <a:gd name="T1" fmla="*/ 59 h 82"/>
                    <a:gd name="T2" fmla="*/ 23 w 92"/>
                    <a:gd name="T3" fmla="*/ 67 h 82"/>
                    <a:gd name="T4" fmla="*/ 15 w 92"/>
                    <a:gd name="T5" fmla="*/ 5 h 82"/>
                    <a:gd name="T6" fmla="*/ 10 w 92"/>
                    <a:gd name="T7" fmla="*/ 0 h 82"/>
                    <a:gd name="T8" fmla="*/ 5 w 92"/>
                    <a:gd name="T9" fmla="*/ 1 h 82"/>
                    <a:gd name="T10" fmla="*/ 0 w 92"/>
                    <a:gd name="T11" fmla="*/ 6 h 82"/>
                    <a:gd name="T12" fmla="*/ 9 w 92"/>
                    <a:gd name="T13" fmla="*/ 73 h 82"/>
                    <a:gd name="T14" fmla="*/ 9 w 92"/>
                    <a:gd name="T15" fmla="*/ 77 h 82"/>
                    <a:gd name="T16" fmla="*/ 10 w 92"/>
                    <a:gd name="T17" fmla="*/ 79 h 82"/>
                    <a:gd name="T18" fmla="*/ 14 w 92"/>
                    <a:gd name="T19" fmla="*/ 81 h 82"/>
                    <a:gd name="T20" fmla="*/ 14 w 92"/>
                    <a:gd name="T21" fmla="*/ 81 h 82"/>
                    <a:gd name="T22" fmla="*/ 20 w 92"/>
                    <a:gd name="T23" fmla="*/ 81 h 82"/>
                    <a:gd name="T24" fmla="*/ 88 w 92"/>
                    <a:gd name="T25" fmla="*/ 72 h 82"/>
                    <a:gd name="T26" fmla="*/ 92 w 92"/>
                    <a:gd name="T27" fmla="*/ 67 h 82"/>
                    <a:gd name="T28" fmla="*/ 91 w 92"/>
                    <a:gd name="T29" fmla="*/ 63 h 82"/>
                    <a:gd name="T30" fmla="*/ 86 w 92"/>
                    <a:gd name="T31" fmla="*/ 59 h 82"/>
                    <a:gd name="T32" fmla="*/ 8 w 92"/>
                    <a:gd name="T33" fmla="*/ 10 h 82"/>
                    <a:gd name="T34" fmla="*/ 12 w 92"/>
                    <a:gd name="T35" fmla="*/ 13 h 82"/>
                    <a:gd name="T36" fmla="*/ 9 w 92"/>
                    <a:gd name="T37" fmla="*/ 17 h 82"/>
                    <a:gd name="T38" fmla="*/ 5 w 92"/>
                    <a:gd name="T39" fmla="*/ 14 h 82"/>
                    <a:gd name="T40" fmla="*/ 8 w 92"/>
                    <a:gd name="T41" fmla="*/ 10 h 82"/>
                    <a:gd name="T42" fmla="*/ 11 w 92"/>
                    <a:gd name="T43" fmla="*/ 31 h 82"/>
                    <a:gd name="T44" fmla="*/ 15 w 92"/>
                    <a:gd name="T45" fmla="*/ 35 h 82"/>
                    <a:gd name="T46" fmla="*/ 12 w 92"/>
                    <a:gd name="T47" fmla="*/ 38 h 82"/>
                    <a:gd name="T48" fmla="*/ 8 w 92"/>
                    <a:gd name="T49" fmla="*/ 35 h 82"/>
                    <a:gd name="T50" fmla="*/ 11 w 92"/>
                    <a:gd name="T51" fmla="*/ 31 h 82"/>
                    <a:gd name="T52" fmla="*/ 14 w 92"/>
                    <a:gd name="T53" fmla="*/ 53 h 82"/>
                    <a:gd name="T54" fmla="*/ 18 w 92"/>
                    <a:gd name="T55" fmla="*/ 56 h 82"/>
                    <a:gd name="T56" fmla="*/ 14 w 92"/>
                    <a:gd name="T57" fmla="*/ 60 h 82"/>
                    <a:gd name="T58" fmla="*/ 11 w 92"/>
                    <a:gd name="T59" fmla="*/ 57 h 82"/>
                    <a:gd name="T60" fmla="*/ 14 w 92"/>
                    <a:gd name="T61" fmla="*/ 5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2" h="82">
                      <a:moveTo>
                        <a:pt x="86" y="59"/>
                      </a:moveTo>
                      <a:cubicBezTo>
                        <a:pt x="23" y="67"/>
                        <a:pt x="23" y="67"/>
                        <a:pt x="23" y="67"/>
                      </a:cubicBezTo>
                      <a:cubicBezTo>
                        <a:pt x="15" y="5"/>
                        <a:pt x="15" y="5"/>
                        <a:pt x="15" y="5"/>
                      </a:cubicBezTo>
                      <a:cubicBezTo>
                        <a:pt x="15" y="2"/>
                        <a:pt x="12" y="0"/>
                        <a:pt x="10" y="0"/>
                      </a:cubicBezTo>
                      <a:cubicBezTo>
                        <a:pt x="5" y="1"/>
                        <a:pt x="5" y="1"/>
                        <a:pt x="5" y="1"/>
                      </a:cubicBezTo>
                      <a:cubicBezTo>
                        <a:pt x="2" y="1"/>
                        <a:pt x="0" y="4"/>
                        <a:pt x="0" y="6"/>
                      </a:cubicBezTo>
                      <a:cubicBezTo>
                        <a:pt x="9" y="73"/>
                        <a:pt x="9" y="73"/>
                        <a:pt x="9" y="73"/>
                      </a:cubicBezTo>
                      <a:cubicBezTo>
                        <a:pt x="9" y="77"/>
                        <a:pt x="9" y="77"/>
                        <a:pt x="9" y="77"/>
                      </a:cubicBezTo>
                      <a:cubicBezTo>
                        <a:pt x="9" y="78"/>
                        <a:pt x="9" y="79"/>
                        <a:pt x="10" y="79"/>
                      </a:cubicBezTo>
                      <a:cubicBezTo>
                        <a:pt x="11" y="81"/>
                        <a:pt x="12" y="82"/>
                        <a:pt x="14" y="81"/>
                      </a:cubicBezTo>
                      <a:cubicBezTo>
                        <a:pt x="14" y="81"/>
                        <a:pt x="14" y="81"/>
                        <a:pt x="14" y="81"/>
                      </a:cubicBezTo>
                      <a:cubicBezTo>
                        <a:pt x="20" y="81"/>
                        <a:pt x="20" y="81"/>
                        <a:pt x="20" y="81"/>
                      </a:cubicBezTo>
                      <a:cubicBezTo>
                        <a:pt x="88" y="72"/>
                        <a:pt x="88" y="72"/>
                        <a:pt x="88" y="72"/>
                      </a:cubicBezTo>
                      <a:cubicBezTo>
                        <a:pt x="90" y="72"/>
                        <a:pt x="92" y="70"/>
                        <a:pt x="92" y="67"/>
                      </a:cubicBezTo>
                      <a:cubicBezTo>
                        <a:pt x="91" y="63"/>
                        <a:pt x="91" y="63"/>
                        <a:pt x="91" y="63"/>
                      </a:cubicBezTo>
                      <a:cubicBezTo>
                        <a:pt x="91" y="60"/>
                        <a:pt x="89" y="58"/>
                        <a:pt x="86" y="59"/>
                      </a:cubicBezTo>
                      <a:close/>
                      <a:moveTo>
                        <a:pt x="8" y="10"/>
                      </a:moveTo>
                      <a:cubicBezTo>
                        <a:pt x="10" y="9"/>
                        <a:pt x="12" y="11"/>
                        <a:pt x="12" y="13"/>
                      </a:cubicBezTo>
                      <a:cubicBezTo>
                        <a:pt x="12" y="15"/>
                        <a:pt x="11" y="16"/>
                        <a:pt x="9" y="17"/>
                      </a:cubicBezTo>
                      <a:cubicBezTo>
                        <a:pt x="7" y="17"/>
                        <a:pt x="5" y="15"/>
                        <a:pt x="5" y="14"/>
                      </a:cubicBezTo>
                      <a:cubicBezTo>
                        <a:pt x="5" y="12"/>
                        <a:pt x="6" y="10"/>
                        <a:pt x="8" y="10"/>
                      </a:cubicBezTo>
                      <a:close/>
                      <a:moveTo>
                        <a:pt x="11" y="31"/>
                      </a:moveTo>
                      <a:cubicBezTo>
                        <a:pt x="13" y="31"/>
                        <a:pt x="15" y="33"/>
                        <a:pt x="15" y="35"/>
                      </a:cubicBezTo>
                      <a:cubicBezTo>
                        <a:pt x="15" y="36"/>
                        <a:pt x="14" y="38"/>
                        <a:pt x="12" y="38"/>
                      </a:cubicBezTo>
                      <a:cubicBezTo>
                        <a:pt x="10" y="39"/>
                        <a:pt x="8" y="37"/>
                        <a:pt x="8" y="35"/>
                      </a:cubicBezTo>
                      <a:cubicBezTo>
                        <a:pt x="8" y="33"/>
                        <a:pt x="9" y="32"/>
                        <a:pt x="11" y="31"/>
                      </a:cubicBezTo>
                      <a:close/>
                      <a:moveTo>
                        <a:pt x="14" y="53"/>
                      </a:moveTo>
                      <a:cubicBezTo>
                        <a:pt x="16" y="53"/>
                        <a:pt x="17" y="55"/>
                        <a:pt x="18" y="56"/>
                      </a:cubicBezTo>
                      <a:cubicBezTo>
                        <a:pt x="18" y="58"/>
                        <a:pt x="16" y="60"/>
                        <a:pt x="14" y="60"/>
                      </a:cubicBezTo>
                      <a:cubicBezTo>
                        <a:pt x="13" y="61"/>
                        <a:pt x="11" y="59"/>
                        <a:pt x="11" y="57"/>
                      </a:cubicBezTo>
                      <a:cubicBezTo>
                        <a:pt x="10" y="55"/>
                        <a:pt x="12" y="54"/>
                        <a:pt x="14" y="5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49" name="Freeform 43"/>
                <p:cNvSpPr>
                  <a:spLocks noEditPoints="1"/>
                </p:cNvSpPr>
                <p:nvPr/>
              </p:nvSpPr>
              <p:spPr bwMode="auto">
                <a:xfrm>
                  <a:off x="517525" y="3356237"/>
                  <a:ext cx="312737" cy="268288"/>
                </a:xfrm>
                <a:custGeom>
                  <a:avLst/>
                  <a:gdLst>
                    <a:gd name="T0" fmla="*/ 72 w 91"/>
                    <a:gd name="T1" fmla="*/ 11 h 78"/>
                    <a:gd name="T2" fmla="*/ 72 w 91"/>
                    <a:gd name="T3" fmla="*/ 11 h 78"/>
                    <a:gd name="T4" fmla="*/ 70 w 91"/>
                    <a:gd name="T5" fmla="*/ 9 h 78"/>
                    <a:gd name="T6" fmla="*/ 62 w 91"/>
                    <a:gd name="T7" fmla="*/ 10 h 78"/>
                    <a:gd name="T8" fmla="*/ 61 w 91"/>
                    <a:gd name="T9" fmla="*/ 12 h 78"/>
                    <a:gd name="T10" fmla="*/ 56 w 91"/>
                    <a:gd name="T11" fmla="*/ 12 h 78"/>
                    <a:gd name="T12" fmla="*/ 56 w 91"/>
                    <a:gd name="T13" fmla="*/ 7 h 78"/>
                    <a:gd name="T14" fmla="*/ 44 w 91"/>
                    <a:gd name="T15" fmla="*/ 1 h 78"/>
                    <a:gd name="T16" fmla="*/ 37 w 91"/>
                    <a:gd name="T17" fmla="*/ 2 h 78"/>
                    <a:gd name="T18" fmla="*/ 27 w 91"/>
                    <a:gd name="T19" fmla="*/ 11 h 78"/>
                    <a:gd name="T20" fmla="*/ 28 w 91"/>
                    <a:gd name="T21" fmla="*/ 16 h 78"/>
                    <a:gd name="T22" fmla="*/ 23 w 91"/>
                    <a:gd name="T23" fmla="*/ 16 h 78"/>
                    <a:gd name="T24" fmla="*/ 21 w 91"/>
                    <a:gd name="T25" fmla="*/ 15 h 78"/>
                    <a:gd name="T26" fmla="*/ 14 w 91"/>
                    <a:gd name="T27" fmla="*/ 16 h 78"/>
                    <a:gd name="T28" fmla="*/ 12 w 91"/>
                    <a:gd name="T29" fmla="*/ 18 h 78"/>
                    <a:gd name="T30" fmla="*/ 12 w 91"/>
                    <a:gd name="T31" fmla="*/ 18 h 78"/>
                    <a:gd name="T32" fmla="*/ 1 w 91"/>
                    <a:gd name="T33" fmla="*/ 35 h 78"/>
                    <a:gd name="T34" fmla="*/ 4 w 91"/>
                    <a:gd name="T35" fmla="*/ 63 h 78"/>
                    <a:gd name="T36" fmla="*/ 21 w 91"/>
                    <a:gd name="T37" fmla="*/ 77 h 78"/>
                    <a:gd name="T38" fmla="*/ 77 w 91"/>
                    <a:gd name="T39" fmla="*/ 70 h 78"/>
                    <a:gd name="T40" fmla="*/ 90 w 91"/>
                    <a:gd name="T41" fmla="*/ 53 h 78"/>
                    <a:gd name="T42" fmla="*/ 86 w 91"/>
                    <a:gd name="T43" fmla="*/ 24 h 78"/>
                    <a:gd name="T44" fmla="*/ 72 w 91"/>
                    <a:gd name="T45" fmla="*/ 11 h 78"/>
                    <a:gd name="T46" fmla="*/ 32 w 91"/>
                    <a:gd name="T47" fmla="*/ 10 h 78"/>
                    <a:gd name="T48" fmla="*/ 37 w 91"/>
                    <a:gd name="T49" fmla="*/ 7 h 78"/>
                    <a:gd name="T50" fmla="*/ 45 w 91"/>
                    <a:gd name="T51" fmla="*/ 6 h 78"/>
                    <a:gd name="T52" fmla="*/ 51 w 91"/>
                    <a:gd name="T53" fmla="*/ 8 h 78"/>
                    <a:gd name="T54" fmla="*/ 51 w 91"/>
                    <a:gd name="T55" fmla="*/ 13 h 78"/>
                    <a:gd name="T56" fmla="*/ 33 w 91"/>
                    <a:gd name="T57" fmla="*/ 15 h 78"/>
                    <a:gd name="T58" fmla="*/ 32 w 91"/>
                    <a:gd name="T59"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1" h="78">
                      <a:moveTo>
                        <a:pt x="72" y="11"/>
                      </a:moveTo>
                      <a:cubicBezTo>
                        <a:pt x="72" y="11"/>
                        <a:pt x="72" y="11"/>
                        <a:pt x="72" y="11"/>
                      </a:cubicBezTo>
                      <a:cubicBezTo>
                        <a:pt x="72" y="10"/>
                        <a:pt x="71" y="9"/>
                        <a:pt x="70" y="9"/>
                      </a:cubicBezTo>
                      <a:cubicBezTo>
                        <a:pt x="62" y="10"/>
                        <a:pt x="62" y="10"/>
                        <a:pt x="62" y="10"/>
                      </a:cubicBezTo>
                      <a:cubicBezTo>
                        <a:pt x="61" y="10"/>
                        <a:pt x="61" y="11"/>
                        <a:pt x="61" y="12"/>
                      </a:cubicBezTo>
                      <a:cubicBezTo>
                        <a:pt x="56" y="12"/>
                        <a:pt x="56" y="12"/>
                        <a:pt x="56" y="12"/>
                      </a:cubicBezTo>
                      <a:cubicBezTo>
                        <a:pt x="56" y="7"/>
                        <a:pt x="56" y="7"/>
                        <a:pt x="56" y="7"/>
                      </a:cubicBezTo>
                      <a:cubicBezTo>
                        <a:pt x="55" y="1"/>
                        <a:pt x="50" y="0"/>
                        <a:pt x="44" y="1"/>
                      </a:cubicBezTo>
                      <a:cubicBezTo>
                        <a:pt x="37" y="2"/>
                        <a:pt x="37" y="2"/>
                        <a:pt x="37" y="2"/>
                      </a:cubicBezTo>
                      <a:cubicBezTo>
                        <a:pt x="31" y="2"/>
                        <a:pt x="26" y="5"/>
                        <a:pt x="27" y="11"/>
                      </a:cubicBezTo>
                      <a:cubicBezTo>
                        <a:pt x="28" y="16"/>
                        <a:pt x="28" y="16"/>
                        <a:pt x="28" y="16"/>
                      </a:cubicBezTo>
                      <a:cubicBezTo>
                        <a:pt x="23" y="16"/>
                        <a:pt x="23" y="16"/>
                        <a:pt x="23" y="16"/>
                      </a:cubicBezTo>
                      <a:cubicBezTo>
                        <a:pt x="23" y="15"/>
                        <a:pt x="22" y="15"/>
                        <a:pt x="21" y="15"/>
                      </a:cubicBezTo>
                      <a:cubicBezTo>
                        <a:pt x="14" y="16"/>
                        <a:pt x="14" y="16"/>
                        <a:pt x="14" y="16"/>
                      </a:cubicBezTo>
                      <a:cubicBezTo>
                        <a:pt x="13" y="16"/>
                        <a:pt x="12" y="17"/>
                        <a:pt x="12" y="18"/>
                      </a:cubicBezTo>
                      <a:cubicBezTo>
                        <a:pt x="12" y="18"/>
                        <a:pt x="12" y="18"/>
                        <a:pt x="12" y="18"/>
                      </a:cubicBezTo>
                      <a:cubicBezTo>
                        <a:pt x="5" y="20"/>
                        <a:pt x="0" y="27"/>
                        <a:pt x="1" y="35"/>
                      </a:cubicBezTo>
                      <a:cubicBezTo>
                        <a:pt x="4" y="63"/>
                        <a:pt x="4" y="63"/>
                        <a:pt x="4" y="63"/>
                      </a:cubicBezTo>
                      <a:cubicBezTo>
                        <a:pt x="5" y="72"/>
                        <a:pt x="13" y="78"/>
                        <a:pt x="21" y="77"/>
                      </a:cubicBezTo>
                      <a:cubicBezTo>
                        <a:pt x="77" y="70"/>
                        <a:pt x="77" y="70"/>
                        <a:pt x="77" y="70"/>
                      </a:cubicBezTo>
                      <a:cubicBezTo>
                        <a:pt x="85" y="69"/>
                        <a:pt x="91" y="61"/>
                        <a:pt x="90" y="53"/>
                      </a:cubicBezTo>
                      <a:cubicBezTo>
                        <a:pt x="86" y="24"/>
                        <a:pt x="86" y="24"/>
                        <a:pt x="86" y="24"/>
                      </a:cubicBezTo>
                      <a:cubicBezTo>
                        <a:pt x="85" y="17"/>
                        <a:pt x="79" y="11"/>
                        <a:pt x="72" y="11"/>
                      </a:cubicBezTo>
                      <a:close/>
                      <a:moveTo>
                        <a:pt x="32" y="10"/>
                      </a:moveTo>
                      <a:cubicBezTo>
                        <a:pt x="32" y="9"/>
                        <a:pt x="32" y="8"/>
                        <a:pt x="37" y="7"/>
                      </a:cubicBezTo>
                      <a:cubicBezTo>
                        <a:pt x="45" y="6"/>
                        <a:pt x="45" y="6"/>
                        <a:pt x="45" y="6"/>
                      </a:cubicBezTo>
                      <a:cubicBezTo>
                        <a:pt x="50" y="5"/>
                        <a:pt x="50" y="7"/>
                        <a:pt x="51" y="8"/>
                      </a:cubicBezTo>
                      <a:cubicBezTo>
                        <a:pt x="51" y="13"/>
                        <a:pt x="51" y="13"/>
                        <a:pt x="51" y="13"/>
                      </a:cubicBezTo>
                      <a:cubicBezTo>
                        <a:pt x="33" y="15"/>
                        <a:pt x="33" y="15"/>
                        <a:pt x="33" y="15"/>
                      </a:cubicBezTo>
                      <a:lnTo>
                        <a:pt x="32" y="1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50" name="Freeform 44"/>
                <p:cNvSpPr>
                  <a:spLocks noEditPoints="1"/>
                </p:cNvSpPr>
                <p:nvPr/>
              </p:nvSpPr>
              <p:spPr bwMode="auto">
                <a:xfrm>
                  <a:off x="2295525" y="2868875"/>
                  <a:ext cx="219075" cy="185738"/>
                </a:xfrm>
                <a:custGeom>
                  <a:avLst/>
                  <a:gdLst>
                    <a:gd name="T0" fmla="*/ 51 w 64"/>
                    <a:gd name="T1" fmla="*/ 7 h 54"/>
                    <a:gd name="T2" fmla="*/ 51 w 64"/>
                    <a:gd name="T3" fmla="*/ 7 h 54"/>
                    <a:gd name="T4" fmla="*/ 49 w 64"/>
                    <a:gd name="T5" fmla="*/ 6 h 54"/>
                    <a:gd name="T6" fmla="*/ 44 w 64"/>
                    <a:gd name="T7" fmla="*/ 6 h 54"/>
                    <a:gd name="T8" fmla="*/ 43 w 64"/>
                    <a:gd name="T9" fmla="*/ 8 h 54"/>
                    <a:gd name="T10" fmla="*/ 40 w 64"/>
                    <a:gd name="T11" fmla="*/ 8 h 54"/>
                    <a:gd name="T12" fmla="*/ 39 w 64"/>
                    <a:gd name="T13" fmla="*/ 4 h 54"/>
                    <a:gd name="T14" fmla="*/ 31 w 64"/>
                    <a:gd name="T15" fmla="*/ 0 h 54"/>
                    <a:gd name="T16" fmla="*/ 26 w 64"/>
                    <a:gd name="T17" fmla="*/ 1 h 54"/>
                    <a:gd name="T18" fmla="*/ 19 w 64"/>
                    <a:gd name="T19" fmla="*/ 7 h 54"/>
                    <a:gd name="T20" fmla="*/ 20 w 64"/>
                    <a:gd name="T21" fmla="*/ 11 h 54"/>
                    <a:gd name="T22" fmla="*/ 17 w 64"/>
                    <a:gd name="T23" fmla="*/ 11 h 54"/>
                    <a:gd name="T24" fmla="*/ 15 w 64"/>
                    <a:gd name="T25" fmla="*/ 10 h 54"/>
                    <a:gd name="T26" fmla="*/ 10 w 64"/>
                    <a:gd name="T27" fmla="*/ 10 h 54"/>
                    <a:gd name="T28" fmla="*/ 9 w 64"/>
                    <a:gd name="T29" fmla="*/ 12 h 54"/>
                    <a:gd name="T30" fmla="*/ 9 w 64"/>
                    <a:gd name="T31" fmla="*/ 12 h 54"/>
                    <a:gd name="T32" fmla="*/ 1 w 64"/>
                    <a:gd name="T33" fmla="*/ 24 h 54"/>
                    <a:gd name="T34" fmla="*/ 3 w 64"/>
                    <a:gd name="T35" fmla="*/ 43 h 54"/>
                    <a:gd name="T36" fmla="*/ 15 w 64"/>
                    <a:gd name="T37" fmla="*/ 53 h 54"/>
                    <a:gd name="T38" fmla="*/ 54 w 64"/>
                    <a:gd name="T39" fmla="*/ 48 h 54"/>
                    <a:gd name="T40" fmla="*/ 63 w 64"/>
                    <a:gd name="T41" fmla="*/ 36 h 54"/>
                    <a:gd name="T42" fmla="*/ 61 w 64"/>
                    <a:gd name="T43" fmla="*/ 16 h 54"/>
                    <a:gd name="T44" fmla="*/ 51 w 64"/>
                    <a:gd name="T45" fmla="*/ 7 h 54"/>
                    <a:gd name="T46" fmla="*/ 23 w 64"/>
                    <a:gd name="T47" fmla="*/ 6 h 54"/>
                    <a:gd name="T48" fmla="*/ 26 w 64"/>
                    <a:gd name="T49" fmla="*/ 4 h 54"/>
                    <a:gd name="T50" fmla="*/ 32 w 64"/>
                    <a:gd name="T51" fmla="*/ 4 h 54"/>
                    <a:gd name="T52" fmla="*/ 36 w 64"/>
                    <a:gd name="T53" fmla="*/ 5 h 54"/>
                    <a:gd name="T54" fmla="*/ 36 w 64"/>
                    <a:gd name="T55" fmla="*/ 9 h 54"/>
                    <a:gd name="T56" fmla="*/ 23 w 64"/>
                    <a:gd name="T57" fmla="*/ 10 h 54"/>
                    <a:gd name="T58" fmla="*/ 23 w 64"/>
                    <a:gd name="T59" fmla="*/ 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4" h="54">
                      <a:moveTo>
                        <a:pt x="51" y="7"/>
                      </a:moveTo>
                      <a:cubicBezTo>
                        <a:pt x="51" y="7"/>
                        <a:pt x="51" y="7"/>
                        <a:pt x="51" y="7"/>
                      </a:cubicBezTo>
                      <a:cubicBezTo>
                        <a:pt x="50" y="6"/>
                        <a:pt x="50" y="6"/>
                        <a:pt x="49" y="6"/>
                      </a:cubicBezTo>
                      <a:cubicBezTo>
                        <a:pt x="44" y="6"/>
                        <a:pt x="44" y="6"/>
                        <a:pt x="44" y="6"/>
                      </a:cubicBezTo>
                      <a:cubicBezTo>
                        <a:pt x="43" y="6"/>
                        <a:pt x="43" y="7"/>
                        <a:pt x="43" y="8"/>
                      </a:cubicBezTo>
                      <a:cubicBezTo>
                        <a:pt x="40" y="8"/>
                        <a:pt x="40" y="8"/>
                        <a:pt x="40" y="8"/>
                      </a:cubicBezTo>
                      <a:cubicBezTo>
                        <a:pt x="39" y="4"/>
                        <a:pt x="39" y="4"/>
                        <a:pt x="39" y="4"/>
                      </a:cubicBezTo>
                      <a:cubicBezTo>
                        <a:pt x="39" y="0"/>
                        <a:pt x="35" y="0"/>
                        <a:pt x="31" y="0"/>
                      </a:cubicBezTo>
                      <a:cubicBezTo>
                        <a:pt x="26" y="1"/>
                        <a:pt x="26" y="1"/>
                        <a:pt x="26" y="1"/>
                      </a:cubicBezTo>
                      <a:cubicBezTo>
                        <a:pt x="22" y="1"/>
                        <a:pt x="19" y="3"/>
                        <a:pt x="19" y="7"/>
                      </a:cubicBezTo>
                      <a:cubicBezTo>
                        <a:pt x="20" y="11"/>
                        <a:pt x="20" y="11"/>
                        <a:pt x="20" y="11"/>
                      </a:cubicBezTo>
                      <a:cubicBezTo>
                        <a:pt x="17" y="11"/>
                        <a:pt x="17" y="11"/>
                        <a:pt x="17" y="11"/>
                      </a:cubicBezTo>
                      <a:cubicBezTo>
                        <a:pt x="17" y="10"/>
                        <a:pt x="16" y="10"/>
                        <a:pt x="15" y="10"/>
                      </a:cubicBezTo>
                      <a:cubicBezTo>
                        <a:pt x="10" y="10"/>
                        <a:pt x="10" y="10"/>
                        <a:pt x="10" y="10"/>
                      </a:cubicBezTo>
                      <a:cubicBezTo>
                        <a:pt x="9" y="11"/>
                        <a:pt x="9" y="11"/>
                        <a:pt x="9" y="12"/>
                      </a:cubicBezTo>
                      <a:cubicBezTo>
                        <a:pt x="9" y="12"/>
                        <a:pt x="9" y="12"/>
                        <a:pt x="9" y="12"/>
                      </a:cubicBezTo>
                      <a:cubicBezTo>
                        <a:pt x="4" y="13"/>
                        <a:pt x="0" y="18"/>
                        <a:pt x="1" y="24"/>
                      </a:cubicBezTo>
                      <a:cubicBezTo>
                        <a:pt x="3" y="43"/>
                        <a:pt x="3" y="43"/>
                        <a:pt x="3" y="43"/>
                      </a:cubicBezTo>
                      <a:cubicBezTo>
                        <a:pt x="4" y="49"/>
                        <a:pt x="10" y="54"/>
                        <a:pt x="15" y="53"/>
                      </a:cubicBezTo>
                      <a:cubicBezTo>
                        <a:pt x="54" y="48"/>
                        <a:pt x="54" y="48"/>
                        <a:pt x="54" y="48"/>
                      </a:cubicBezTo>
                      <a:cubicBezTo>
                        <a:pt x="60" y="47"/>
                        <a:pt x="64" y="42"/>
                        <a:pt x="63" y="36"/>
                      </a:cubicBezTo>
                      <a:cubicBezTo>
                        <a:pt x="61" y="16"/>
                        <a:pt x="61" y="16"/>
                        <a:pt x="61" y="16"/>
                      </a:cubicBezTo>
                      <a:cubicBezTo>
                        <a:pt x="60" y="11"/>
                        <a:pt x="56" y="7"/>
                        <a:pt x="51" y="7"/>
                      </a:cubicBezTo>
                      <a:close/>
                      <a:moveTo>
                        <a:pt x="23" y="6"/>
                      </a:moveTo>
                      <a:cubicBezTo>
                        <a:pt x="23" y="6"/>
                        <a:pt x="23" y="5"/>
                        <a:pt x="26" y="4"/>
                      </a:cubicBezTo>
                      <a:cubicBezTo>
                        <a:pt x="32" y="4"/>
                        <a:pt x="32" y="4"/>
                        <a:pt x="32" y="4"/>
                      </a:cubicBezTo>
                      <a:cubicBezTo>
                        <a:pt x="36" y="3"/>
                        <a:pt x="36" y="4"/>
                        <a:pt x="36" y="5"/>
                      </a:cubicBezTo>
                      <a:cubicBezTo>
                        <a:pt x="36" y="9"/>
                        <a:pt x="36" y="9"/>
                        <a:pt x="36" y="9"/>
                      </a:cubicBezTo>
                      <a:cubicBezTo>
                        <a:pt x="23" y="10"/>
                        <a:pt x="23" y="10"/>
                        <a:pt x="23" y="10"/>
                      </a:cubicBezTo>
                      <a:lnTo>
                        <a:pt x="23" y="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51" name="Freeform 45"/>
                <p:cNvSpPr>
                  <a:spLocks noEditPoints="1"/>
                </p:cNvSpPr>
                <p:nvPr/>
              </p:nvSpPr>
              <p:spPr bwMode="auto">
                <a:xfrm>
                  <a:off x="4348162" y="2538675"/>
                  <a:ext cx="215900" cy="185738"/>
                </a:xfrm>
                <a:custGeom>
                  <a:avLst/>
                  <a:gdLst>
                    <a:gd name="T0" fmla="*/ 50 w 63"/>
                    <a:gd name="T1" fmla="*/ 7 h 54"/>
                    <a:gd name="T2" fmla="*/ 50 w 63"/>
                    <a:gd name="T3" fmla="*/ 7 h 54"/>
                    <a:gd name="T4" fmla="*/ 49 w 63"/>
                    <a:gd name="T5" fmla="*/ 6 h 54"/>
                    <a:gd name="T6" fmla="*/ 43 w 63"/>
                    <a:gd name="T7" fmla="*/ 6 h 54"/>
                    <a:gd name="T8" fmla="*/ 42 w 63"/>
                    <a:gd name="T9" fmla="*/ 8 h 54"/>
                    <a:gd name="T10" fmla="*/ 39 w 63"/>
                    <a:gd name="T11" fmla="*/ 8 h 54"/>
                    <a:gd name="T12" fmla="*/ 39 w 63"/>
                    <a:gd name="T13" fmla="*/ 5 h 54"/>
                    <a:gd name="T14" fmla="*/ 31 w 63"/>
                    <a:gd name="T15" fmla="*/ 0 h 54"/>
                    <a:gd name="T16" fmla="*/ 26 w 63"/>
                    <a:gd name="T17" fmla="*/ 1 h 54"/>
                    <a:gd name="T18" fmla="*/ 19 w 63"/>
                    <a:gd name="T19" fmla="*/ 7 h 54"/>
                    <a:gd name="T20" fmla="*/ 19 w 63"/>
                    <a:gd name="T21" fmla="*/ 11 h 54"/>
                    <a:gd name="T22" fmla="*/ 16 w 63"/>
                    <a:gd name="T23" fmla="*/ 11 h 54"/>
                    <a:gd name="T24" fmla="*/ 15 w 63"/>
                    <a:gd name="T25" fmla="*/ 10 h 54"/>
                    <a:gd name="T26" fmla="*/ 10 w 63"/>
                    <a:gd name="T27" fmla="*/ 11 h 54"/>
                    <a:gd name="T28" fmla="*/ 8 w 63"/>
                    <a:gd name="T29" fmla="*/ 12 h 54"/>
                    <a:gd name="T30" fmla="*/ 8 w 63"/>
                    <a:gd name="T31" fmla="*/ 12 h 54"/>
                    <a:gd name="T32" fmla="*/ 1 w 63"/>
                    <a:gd name="T33" fmla="*/ 24 h 54"/>
                    <a:gd name="T34" fmla="*/ 3 w 63"/>
                    <a:gd name="T35" fmla="*/ 44 h 54"/>
                    <a:gd name="T36" fmla="*/ 15 w 63"/>
                    <a:gd name="T37" fmla="*/ 53 h 54"/>
                    <a:gd name="T38" fmla="*/ 53 w 63"/>
                    <a:gd name="T39" fmla="*/ 48 h 54"/>
                    <a:gd name="T40" fmla="*/ 63 w 63"/>
                    <a:gd name="T41" fmla="*/ 36 h 54"/>
                    <a:gd name="T42" fmla="*/ 60 w 63"/>
                    <a:gd name="T43" fmla="*/ 16 h 54"/>
                    <a:gd name="T44" fmla="*/ 50 w 63"/>
                    <a:gd name="T45" fmla="*/ 7 h 54"/>
                    <a:gd name="T46" fmla="*/ 22 w 63"/>
                    <a:gd name="T47" fmla="*/ 7 h 54"/>
                    <a:gd name="T48" fmla="*/ 26 w 63"/>
                    <a:gd name="T49" fmla="*/ 4 h 54"/>
                    <a:gd name="T50" fmla="*/ 31 w 63"/>
                    <a:gd name="T51" fmla="*/ 4 h 54"/>
                    <a:gd name="T52" fmla="*/ 35 w 63"/>
                    <a:gd name="T53" fmla="*/ 5 h 54"/>
                    <a:gd name="T54" fmla="*/ 36 w 63"/>
                    <a:gd name="T55" fmla="*/ 9 h 54"/>
                    <a:gd name="T56" fmla="*/ 23 w 63"/>
                    <a:gd name="T57" fmla="*/ 10 h 54"/>
                    <a:gd name="T58" fmla="*/ 22 w 63"/>
                    <a:gd name="T59" fmla="*/ 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 h="54">
                      <a:moveTo>
                        <a:pt x="50" y="7"/>
                      </a:moveTo>
                      <a:cubicBezTo>
                        <a:pt x="50" y="7"/>
                        <a:pt x="50" y="7"/>
                        <a:pt x="50" y="7"/>
                      </a:cubicBezTo>
                      <a:cubicBezTo>
                        <a:pt x="50" y="6"/>
                        <a:pt x="49" y="6"/>
                        <a:pt x="49" y="6"/>
                      </a:cubicBezTo>
                      <a:cubicBezTo>
                        <a:pt x="43" y="6"/>
                        <a:pt x="43" y="6"/>
                        <a:pt x="43" y="6"/>
                      </a:cubicBezTo>
                      <a:cubicBezTo>
                        <a:pt x="43" y="7"/>
                        <a:pt x="42" y="7"/>
                        <a:pt x="42" y="8"/>
                      </a:cubicBezTo>
                      <a:cubicBezTo>
                        <a:pt x="39" y="8"/>
                        <a:pt x="39" y="8"/>
                        <a:pt x="39" y="8"/>
                      </a:cubicBezTo>
                      <a:cubicBezTo>
                        <a:pt x="39" y="5"/>
                        <a:pt x="39" y="5"/>
                        <a:pt x="39" y="5"/>
                      </a:cubicBezTo>
                      <a:cubicBezTo>
                        <a:pt x="38" y="0"/>
                        <a:pt x="35" y="0"/>
                        <a:pt x="31" y="0"/>
                      </a:cubicBezTo>
                      <a:cubicBezTo>
                        <a:pt x="26" y="1"/>
                        <a:pt x="26" y="1"/>
                        <a:pt x="26" y="1"/>
                      </a:cubicBezTo>
                      <a:cubicBezTo>
                        <a:pt x="21" y="1"/>
                        <a:pt x="18" y="3"/>
                        <a:pt x="19" y="7"/>
                      </a:cubicBezTo>
                      <a:cubicBezTo>
                        <a:pt x="19" y="11"/>
                        <a:pt x="19" y="11"/>
                        <a:pt x="19" y="11"/>
                      </a:cubicBezTo>
                      <a:cubicBezTo>
                        <a:pt x="16" y="11"/>
                        <a:pt x="16" y="11"/>
                        <a:pt x="16" y="11"/>
                      </a:cubicBezTo>
                      <a:cubicBezTo>
                        <a:pt x="16" y="10"/>
                        <a:pt x="15" y="10"/>
                        <a:pt x="15" y="10"/>
                      </a:cubicBezTo>
                      <a:cubicBezTo>
                        <a:pt x="10" y="11"/>
                        <a:pt x="10" y="11"/>
                        <a:pt x="10" y="11"/>
                      </a:cubicBezTo>
                      <a:cubicBezTo>
                        <a:pt x="9" y="11"/>
                        <a:pt x="8" y="11"/>
                        <a:pt x="8" y="12"/>
                      </a:cubicBezTo>
                      <a:cubicBezTo>
                        <a:pt x="8" y="12"/>
                        <a:pt x="8" y="12"/>
                        <a:pt x="8" y="12"/>
                      </a:cubicBezTo>
                      <a:cubicBezTo>
                        <a:pt x="3" y="13"/>
                        <a:pt x="0" y="18"/>
                        <a:pt x="1" y="24"/>
                      </a:cubicBezTo>
                      <a:cubicBezTo>
                        <a:pt x="3" y="44"/>
                        <a:pt x="3" y="44"/>
                        <a:pt x="3" y="44"/>
                      </a:cubicBezTo>
                      <a:cubicBezTo>
                        <a:pt x="4" y="49"/>
                        <a:pt x="9" y="54"/>
                        <a:pt x="15" y="53"/>
                      </a:cubicBezTo>
                      <a:cubicBezTo>
                        <a:pt x="53" y="48"/>
                        <a:pt x="53" y="48"/>
                        <a:pt x="53" y="48"/>
                      </a:cubicBezTo>
                      <a:cubicBezTo>
                        <a:pt x="59" y="47"/>
                        <a:pt x="63" y="42"/>
                        <a:pt x="63" y="36"/>
                      </a:cubicBezTo>
                      <a:cubicBezTo>
                        <a:pt x="60" y="16"/>
                        <a:pt x="60" y="16"/>
                        <a:pt x="60" y="16"/>
                      </a:cubicBezTo>
                      <a:cubicBezTo>
                        <a:pt x="59" y="11"/>
                        <a:pt x="55" y="7"/>
                        <a:pt x="50" y="7"/>
                      </a:cubicBezTo>
                      <a:close/>
                      <a:moveTo>
                        <a:pt x="22" y="7"/>
                      </a:moveTo>
                      <a:cubicBezTo>
                        <a:pt x="22" y="6"/>
                        <a:pt x="22" y="5"/>
                        <a:pt x="26" y="4"/>
                      </a:cubicBezTo>
                      <a:cubicBezTo>
                        <a:pt x="31" y="4"/>
                        <a:pt x="31" y="4"/>
                        <a:pt x="31" y="4"/>
                      </a:cubicBezTo>
                      <a:cubicBezTo>
                        <a:pt x="35" y="3"/>
                        <a:pt x="35" y="4"/>
                        <a:pt x="35" y="5"/>
                      </a:cubicBezTo>
                      <a:cubicBezTo>
                        <a:pt x="36" y="9"/>
                        <a:pt x="36" y="9"/>
                        <a:pt x="36" y="9"/>
                      </a:cubicBezTo>
                      <a:cubicBezTo>
                        <a:pt x="23" y="10"/>
                        <a:pt x="23" y="10"/>
                        <a:pt x="23" y="10"/>
                      </a:cubicBezTo>
                      <a:lnTo>
                        <a:pt x="22" y="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52" name="Freeform 46"/>
                <p:cNvSpPr>
                  <a:spLocks noEditPoints="1"/>
                </p:cNvSpPr>
                <p:nvPr/>
              </p:nvSpPr>
              <p:spPr bwMode="auto">
                <a:xfrm>
                  <a:off x="4278312" y="1944950"/>
                  <a:ext cx="217487" cy="185738"/>
                </a:xfrm>
                <a:custGeom>
                  <a:avLst/>
                  <a:gdLst>
                    <a:gd name="T0" fmla="*/ 50 w 63"/>
                    <a:gd name="T1" fmla="*/ 7 h 54"/>
                    <a:gd name="T2" fmla="*/ 50 w 63"/>
                    <a:gd name="T3" fmla="*/ 7 h 54"/>
                    <a:gd name="T4" fmla="*/ 48 w 63"/>
                    <a:gd name="T5" fmla="*/ 6 h 54"/>
                    <a:gd name="T6" fmla="*/ 43 w 63"/>
                    <a:gd name="T7" fmla="*/ 7 h 54"/>
                    <a:gd name="T8" fmla="*/ 42 w 63"/>
                    <a:gd name="T9" fmla="*/ 8 h 54"/>
                    <a:gd name="T10" fmla="*/ 39 w 63"/>
                    <a:gd name="T11" fmla="*/ 8 h 54"/>
                    <a:gd name="T12" fmla="*/ 39 w 63"/>
                    <a:gd name="T13" fmla="*/ 5 h 54"/>
                    <a:gd name="T14" fmla="*/ 31 w 63"/>
                    <a:gd name="T15" fmla="*/ 0 h 54"/>
                    <a:gd name="T16" fmla="*/ 26 w 63"/>
                    <a:gd name="T17" fmla="*/ 1 h 54"/>
                    <a:gd name="T18" fmla="*/ 19 w 63"/>
                    <a:gd name="T19" fmla="*/ 7 h 54"/>
                    <a:gd name="T20" fmla="*/ 19 w 63"/>
                    <a:gd name="T21" fmla="*/ 11 h 54"/>
                    <a:gd name="T22" fmla="*/ 16 w 63"/>
                    <a:gd name="T23" fmla="*/ 11 h 54"/>
                    <a:gd name="T24" fmla="*/ 15 w 63"/>
                    <a:gd name="T25" fmla="*/ 10 h 54"/>
                    <a:gd name="T26" fmla="*/ 10 w 63"/>
                    <a:gd name="T27" fmla="*/ 11 h 54"/>
                    <a:gd name="T28" fmla="*/ 8 w 63"/>
                    <a:gd name="T29" fmla="*/ 12 h 54"/>
                    <a:gd name="T30" fmla="*/ 8 w 63"/>
                    <a:gd name="T31" fmla="*/ 12 h 54"/>
                    <a:gd name="T32" fmla="*/ 1 w 63"/>
                    <a:gd name="T33" fmla="*/ 24 h 54"/>
                    <a:gd name="T34" fmla="*/ 3 w 63"/>
                    <a:gd name="T35" fmla="*/ 44 h 54"/>
                    <a:gd name="T36" fmla="*/ 15 w 63"/>
                    <a:gd name="T37" fmla="*/ 53 h 54"/>
                    <a:gd name="T38" fmla="*/ 53 w 63"/>
                    <a:gd name="T39" fmla="*/ 48 h 54"/>
                    <a:gd name="T40" fmla="*/ 63 w 63"/>
                    <a:gd name="T41" fmla="*/ 36 h 54"/>
                    <a:gd name="T42" fmla="*/ 60 w 63"/>
                    <a:gd name="T43" fmla="*/ 17 h 54"/>
                    <a:gd name="T44" fmla="*/ 50 w 63"/>
                    <a:gd name="T45" fmla="*/ 7 h 54"/>
                    <a:gd name="T46" fmla="*/ 22 w 63"/>
                    <a:gd name="T47" fmla="*/ 7 h 54"/>
                    <a:gd name="T48" fmla="*/ 26 w 63"/>
                    <a:gd name="T49" fmla="*/ 5 h 54"/>
                    <a:gd name="T50" fmla="*/ 31 w 63"/>
                    <a:gd name="T51" fmla="*/ 4 h 54"/>
                    <a:gd name="T52" fmla="*/ 35 w 63"/>
                    <a:gd name="T53" fmla="*/ 5 h 54"/>
                    <a:gd name="T54" fmla="*/ 36 w 63"/>
                    <a:gd name="T55" fmla="*/ 9 h 54"/>
                    <a:gd name="T56" fmla="*/ 23 w 63"/>
                    <a:gd name="T57" fmla="*/ 10 h 54"/>
                    <a:gd name="T58" fmla="*/ 22 w 63"/>
                    <a:gd name="T59" fmla="*/ 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 h="54">
                      <a:moveTo>
                        <a:pt x="50" y="7"/>
                      </a:moveTo>
                      <a:cubicBezTo>
                        <a:pt x="50" y="7"/>
                        <a:pt x="50" y="7"/>
                        <a:pt x="50" y="7"/>
                      </a:cubicBezTo>
                      <a:cubicBezTo>
                        <a:pt x="50" y="6"/>
                        <a:pt x="49" y="6"/>
                        <a:pt x="48" y="6"/>
                      </a:cubicBezTo>
                      <a:cubicBezTo>
                        <a:pt x="43" y="7"/>
                        <a:pt x="43" y="7"/>
                        <a:pt x="43" y="7"/>
                      </a:cubicBezTo>
                      <a:cubicBezTo>
                        <a:pt x="43" y="7"/>
                        <a:pt x="42" y="7"/>
                        <a:pt x="42" y="8"/>
                      </a:cubicBezTo>
                      <a:cubicBezTo>
                        <a:pt x="39" y="8"/>
                        <a:pt x="39" y="8"/>
                        <a:pt x="39" y="8"/>
                      </a:cubicBezTo>
                      <a:cubicBezTo>
                        <a:pt x="39" y="5"/>
                        <a:pt x="39" y="5"/>
                        <a:pt x="39" y="5"/>
                      </a:cubicBezTo>
                      <a:cubicBezTo>
                        <a:pt x="38" y="1"/>
                        <a:pt x="35" y="0"/>
                        <a:pt x="31" y="0"/>
                      </a:cubicBezTo>
                      <a:cubicBezTo>
                        <a:pt x="26" y="1"/>
                        <a:pt x="26" y="1"/>
                        <a:pt x="26" y="1"/>
                      </a:cubicBezTo>
                      <a:cubicBezTo>
                        <a:pt x="21" y="2"/>
                        <a:pt x="18" y="3"/>
                        <a:pt x="19" y="7"/>
                      </a:cubicBezTo>
                      <a:cubicBezTo>
                        <a:pt x="19" y="11"/>
                        <a:pt x="19" y="11"/>
                        <a:pt x="19" y="11"/>
                      </a:cubicBezTo>
                      <a:cubicBezTo>
                        <a:pt x="16" y="11"/>
                        <a:pt x="16" y="11"/>
                        <a:pt x="16" y="11"/>
                      </a:cubicBezTo>
                      <a:cubicBezTo>
                        <a:pt x="16" y="11"/>
                        <a:pt x="15" y="10"/>
                        <a:pt x="15" y="10"/>
                      </a:cubicBezTo>
                      <a:cubicBezTo>
                        <a:pt x="10" y="11"/>
                        <a:pt x="10" y="11"/>
                        <a:pt x="10" y="11"/>
                      </a:cubicBezTo>
                      <a:cubicBezTo>
                        <a:pt x="9" y="11"/>
                        <a:pt x="8" y="12"/>
                        <a:pt x="8" y="12"/>
                      </a:cubicBezTo>
                      <a:cubicBezTo>
                        <a:pt x="8" y="12"/>
                        <a:pt x="8" y="12"/>
                        <a:pt x="8" y="12"/>
                      </a:cubicBezTo>
                      <a:cubicBezTo>
                        <a:pt x="3" y="14"/>
                        <a:pt x="0" y="19"/>
                        <a:pt x="1" y="24"/>
                      </a:cubicBezTo>
                      <a:cubicBezTo>
                        <a:pt x="3" y="44"/>
                        <a:pt x="3" y="44"/>
                        <a:pt x="3" y="44"/>
                      </a:cubicBezTo>
                      <a:cubicBezTo>
                        <a:pt x="4" y="50"/>
                        <a:pt x="9" y="54"/>
                        <a:pt x="15" y="53"/>
                      </a:cubicBezTo>
                      <a:cubicBezTo>
                        <a:pt x="53" y="48"/>
                        <a:pt x="53" y="48"/>
                        <a:pt x="53" y="48"/>
                      </a:cubicBezTo>
                      <a:cubicBezTo>
                        <a:pt x="59" y="48"/>
                        <a:pt x="63" y="42"/>
                        <a:pt x="63" y="36"/>
                      </a:cubicBezTo>
                      <a:cubicBezTo>
                        <a:pt x="60" y="17"/>
                        <a:pt x="60" y="17"/>
                        <a:pt x="60" y="17"/>
                      </a:cubicBezTo>
                      <a:cubicBezTo>
                        <a:pt x="59" y="11"/>
                        <a:pt x="55" y="8"/>
                        <a:pt x="50" y="7"/>
                      </a:cubicBezTo>
                      <a:close/>
                      <a:moveTo>
                        <a:pt x="22" y="7"/>
                      </a:moveTo>
                      <a:cubicBezTo>
                        <a:pt x="22" y="6"/>
                        <a:pt x="22" y="5"/>
                        <a:pt x="26" y="5"/>
                      </a:cubicBezTo>
                      <a:cubicBezTo>
                        <a:pt x="31" y="4"/>
                        <a:pt x="31" y="4"/>
                        <a:pt x="31" y="4"/>
                      </a:cubicBezTo>
                      <a:cubicBezTo>
                        <a:pt x="35" y="4"/>
                        <a:pt x="35" y="5"/>
                        <a:pt x="35" y="5"/>
                      </a:cubicBezTo>
                      <a:cubicBezTo>
                        <a:pt x="36" y="9"/>
                        <a:pt x="36" y="9"/>
                        <a:pt x="36" y="9"/>
                      </a:cubicBezTo>
                      <a:cubicBezTo>
                        <a:pt x="23" y="10"/>
                        <a:pt x="23" y="10"/>
                        <a:pt x="23" y="10"/>
                      </a:cubicBezTo>
                      <a:lnTo>
                        <a:pt x="22" y="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53" name="Freeform 47"/>
                <p:cNvSpPr>
                  <a:spLocks noEditPoints="1"/>
                </p:cNvSpPr>
                <p:nvPr/>
              </p:nvSpPr>
              <p:spPr bwMode="auto">
                <a:xfrm>
                  <a:off x="4635499" y="3657862"/>
                  <a:ext cx="215900" cy="185738"/>
                </a:xfrm>
                <a:custGeom>
                  <a:avLst/>
                  <a:gdLst>
                    <a:gd name="T0" fmla="*/ 50 w 63"/>
                    <a:gd name="T1" fmla="*/ 7 h 54"/>
                    <a:gd name="T2" fmla="*/ 50 w 63"/>
                    <a:gd name="T3" fmla="*/ 7 h 54"/>
                    <a:gd name="T4" fmla="*/ 48 w 63"/>
                    <a:gd name="T5" fmla="*/ 6 h 54"/>
                    <a:gd name="T6" fmla="*/ 43 w 63"/>
                    <a:gd name="T7" fmla="*/ 7 h 54"/>
                    <a:gd name="T8" fmla="*/ 42 w 63"/>
                    <a:gd name="T9" fmla="*/ 8 h 54"/>
                    <a:gd name="T10" fmla="*/ 39 w 63"/>
                    <a:gd name="T11" fmla="*/ 8 h 54"/>
                    <a:gd name="T12" fmla="*/ 39 w 63"/>
                    <a:gd name="T13" fmla="*/ 5 h 54"/>
                    <a:gd name="T14" fmla="*/ 31 w 63"/>
                    <a:gd name="T15" fmla="*/ 0 h 54"/>
                    <a:gd name="T16" fmla="*/ 25 w 63"/>
                    <a:gd name="T17" fmla="*/ 1 h 54"/>
                    <a:gd name="T18" fmla="*/ 19 w 63"/>
                    <a:gd name="T19" fmla="*/ 7 h 54"/>
                    <a:gd name="T20" fmla="*/ 19 w 63"/>
                    <a:gd name="T21" fmla="*/ 11 h 54"/>
                    <a:gd name="T22" fmla="*/ 16 w 63"/>
                    <a:gd name="T23" fmla="*/ 11 h 54"/>
                    <a:gd name="T24" fmla="*/ 15 w 63"/>
                    <a:gd name="T25" fmla="*/ 10 h 54"/>
                    <a:gd name="T26" fmla="*/ 9 w 63"/>
                    <a:gd name="T27" fmla="*/ 11 h 54"/>
                    <a:gd name="T28" fmla="*/ 8 w 63"/>
                    <a:gd name="T29" fmla="*/ 12 h 54"/>
                    <a:gd name="T30" fmla="*/ 8 w 63"/>
                    <a:gd name="T31" fmla="*/ 12 h 54"/>
                    <a:gd name="T32" fmla="*/ 0 w 63"/>
                    <a:gd name="T33" fmla="*/ 24 h 54"/>
                    <a:gd name="T34" fmla="*/ 3 w 63"/>
                    <a:gd name="T35" fmla="*/ 44 h 54"/>
                    <a:gd name="T36" fmla="*/ 15 w 63"/>
                    <a:gd name="T37" fmla="*/ 53 h 54"/>
                    <a:gd name="T38" fmla="*/ 53 w 63"/>
                    <a:gd name="T39" fmla="*/ 48 h 54"/>
                    <a:gd name="T40" fmla="*/ 62 w 63"/>
                    <a:gd name="T41" fmla="*/ 37 h 54"/>
                    <a:gd name="T42" fmla="*/ 60 w 63"/>
                    <a:gd name="T43" fmla="*/ 17 h 54"/>
                    <a:gd name="T44" fmla="*/ 50 w 63"/>
                    <a:gd name="T45" fmla="*/ 7 h 54"/>
                    <a:gd name="T46" fmla="*/ 22 w 63"/>
                    <a:gd name="T47" fmla="*/ 7 h 54"/>
                    <a:gd name="T48" fmla="*/ 26 w 63"/>
                    <a:gd name="T49" fmla="*/ 5 h 54"/>
                    <a:gd name="T50" fmla="*/ 31 w 63"/>
                    <a:gd name="T51" fmla="*/ 4 h 54"/>
                    <a:gd name="T52" fmla="*/ 35 w 63"/>
                    <a:gd name="T53" fmla="*/ 5 h 54"/>
                    <a:gd name="T54" fmla="*/ 35 w 63"/>
                    <a:gd name="T55" fmla="*/ 9 h 54"/>
                    <a:gd name="T56" fmla="*/ 23 w 63"/>
                    <a:gd name="T57" fmla="*/ 10 h 54"/>
                    <a:gd name="T58" fmla="*/ 22 w 63"/>
                    <a:gd name="T59" fmla="*/ 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 h="54">
                      <a:moveTo>
                        <a:pt x="50" y="7"/>
                      </a:moveTo>
                      <a:cubicBezTo>
                        <a:pt x="50" y="7"/>
                        <a:pt x="50" y="7"/>
                        <a:pt x="50" y="7"/>
                      </a:cubicBezTo>
                      <a:cubicBezTo>
                        <a:pt x="50" y="6"/>
                        <a:pt x="49" y="6"/>
                        <a:pt x="48" y="6"/>
                      </a:cubicBezTo>
                      <a:cubicBezTo>
                        <a:pt x="43" y="7"/>
                        <a:pt x="43" y="7"/>
                        <a:pt x="43" y="7"/>
                      </a:cubicBezTo>
                      <a:cubicBezTo>
                        <a:pt x="42" y="7"/>
                        <a:pt x="42" y="7"/>
                        <a:pt x="42" y="8"/>
                      </a:cubicBezTo>
                      <a:cubicBezTo>
                        <a:pt x="39" y="8"/>
                        <a:pt x="39" y="8"/>
                        <a:pt x="39" y="8"/>
                      </a:cubicBezTo>
                      <a:cubicBezTo>
                        <a:pt x="39" y="5"/>
                        <a:pt x="39" y="5"/>
                        <a:pt x="39" y="5"/>
                      </a:cubicBezTo>
                      <a:cubicBezTo>
                        <a:pt x="38" y="1"/>
                        <a:pt x="35" y="0"/>
                        <a:pt x="31" y="0"/>
                      </a:cubicBezTo>
                      <a:cubicBezTo>
                        <a:pt x="25" y="1"/>
                        <a:pt x="25" y="1"/>
                        <a:pt x="25" y="1"/>
                      </a:cubicBezTo>
                      <a:cubicBezTo>
                        <a:pt x="21" y="2"/>
                        <a:pt x="18" y="3"/>
                        <a:pt x="19" y="7"/>
                      </a:cubicBezTo>
                      <a:cubicBezTo>
                        <a:pt x="19" y="11"/>
                        <a:pt x="19" y="11"/>
                        <a:pt x="19" y="11"/>
                      </a:cubicBezTo>
                      <a:cubicBezTo>
                        <a:pt x="16" y="11"/>
                        <a:pt x="16" y="11"/>
                        <a:pt x="16" y="11"/>
                      </a:cubicBezTo>
                      <a:cubicBezTo>
                        <a:pt x="16" y="11"/>
                        <a:pt x="15" y="10"/>
                        <a:pt x="15" y="10"/>
                      </a:cubicBezTo>
                      <a:cubicBezTo>
                        <a:pt x="9" y="11"/>
                        <a:pt x="9" y="11"/>
                        <a:pt x="9" y="11"/>
                      </a:cubicBezTo>
                      <a:cubicBezTo>
                        <a:pt x="9" y="11"/>
                        <a:pt x="8" y="12"/>
                        <a:pt x="8" y="12"/>
                      </a:cubicBezTo>
                      <a:cubicBezTo>
                        <a:pt x="8" y="12"/>
                        <a:pt x="8" y="12"/>
                        <a:pt x="8" y="12"/>
                      </a:cubicBezTo>
                      <a:cubicBezTo>
                        <a:pt x="3" y="14"/>
                        <a:pt x="0" y="19"/>
                        <a:pt x="0" y="24"/>
                      </a:cubicBezTo>
                      <a:cubicBezTo>
                        <a:pt x="3" y="44"/>
                        <a:pt x="3" y="44"/>
                        <a:pt x="3" y="44"/>
                      </a:cubicBezTo>
                      <a:cubicBezTo>
                        <a:pt x="4" y="50"/>
                        <a:pt x="9" y="54"/>
                        <a:pt x="15" y="53"/>
                      </a:cubicBezTo>
                      <a:cubicBezTo>
                        <a:pt x="53" y="48"/>
                        <a:pt x="53" y="48"/>
                        <a:pt x="53" y="48"/>
                      </a:cubicBezTo>
                      <a:cubicBezTo>
                        <a:pt x="59" y="48"/>
                        <a:pt x="63" y="42"/>
                        <a:pt x="62" y="37"/>
                      </a:cubicBezTo>
                      <a:cubicBezTo>
                        <a:pt x="60" y="17"/>
                        <a:pt x="60" y="17"/>
                        <a:pt x="60" y="17"/>
                      </a:cubicBezTo>
                      <a:cubicBezTo>
                        <a:pt x="59" y="11"/>
                        <a:pt x="55" y="8"/>
                        <a:pt x="50" y="7"/>
                      </a:cubicBezTo>
                      <a:close/>
                      <a:moveTo>
                        <a:pt x="22" y="7"/>
                      </a:moveTo>
                      <a:cubicBezTo>
                        <a:pt x="22" y="6"/>
                        <a:pt x="22" y="5"/>
                        <a:pt x="26" y="5"/>
                      </a:cubicBezTo>
                      <a:cubicBezTo>
                        <a:pt x="31" y="4"/>
                        <a:pt x="31" y="4"/>
                        <a:pt x="31" y="4"/>
                      </a:cubicBezTo>
                      <a:cubicBezTo>
                        <a:pt x="35" y="4"/>
                        <a:pt x="35" y="5"/>
                        <a:pt x="35" y="5"/>
                      </a:cubicBezTo>
                      <a:cubicBezTo>
                        <a:pt x="35" y="9"/>
                        <a:pt x="35" y="9"/>
                        <a:pt x="35" y="9"/>
                      </a:cubicBezTo>
                      <a:cubicBezTo>
                        <a:pt x="23" y="10"/>
                        <a:pt x="23" y="10"/>
                        <a:pt x="23" y="10"/>
                      </a:cubicBezTo>
                      <a:lnTo>
                        <a:pt x="22" y="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54" name="Freeform 48"/>
                <p:cNvSpPr>
                  <a:spLocks noEditPoints="1"/>
                </p:cNvSpPr>
                <p:nvPr/>
              </p:nvSpPr>
              <p:spPr bwMode="auto">
                <a:xfrm>
                  <a:off x="957262" y="2635512"/>
                  <a:ext cx="242887" cy="325438"/>
                </a:xfrm>
                <a:custGeom>
                  <a:avLst/>
                  <a:gdLst>
                    <a:gd name="T0" fmla="*/ 45 w 71"/>
                    <a:gd name="T1" fmla="*/ 1 h 95"/>
                    <a:gd name="T2" fmla="*/ 15 w 71"/>
                    <a:gd name="T3" fmla="*/ 5 h 95"/>
                    <a:gd name="T4" fmla="*/ 1 w 71"/>
                    <a:gd name="T5" fmla="*/ 22 h 95"/>
                    <a:gd name="T6" fmla="*/ 8 w 71"/>
                    <a:gd name="T7" fmla="*/ 80 h 95"/>
                    <a:gd name="T8" fmla="*/ 26 w 71"/>
                    <a:gd name="T9" fmla="*/ 94 h 95"/>
                    <a:gd name="T10" fmla="*/ 56 w 71"/>
                    <a:gd name="T11" fmla="*/ 90 h 95"/>
                    <a:gd name="T12" fmla="*/ 70 w 71"/>
                    <a:gd name="T13" fmla="*/ 72 h 95"/>
                    <a:gd name="T14" fmla="*/ 63 w 71"/>
                    <a:gd name="T15" fmla="*/ 15 h 95"/>
                    <a:gd name="T16" fmla="*/ 45 w 71"/>
                    <a:gd name="T17" fmla="*/ 1 h 95"/>
                    <a:gd name="T18" fmla="*/ 45 w 71"/>
                    <a:gd name="T19" fmla="*/ 84 h 95"/>
                    <a:gd name="T20" fmla="*/ 44 w 71"/>
                    <a:gd name="T21" fmla="*/ 86 h 95"/>
                    <a:gd name="T22" fmla="*/ 37 w 71"/>
                    <a:gd name="T23" fmla="*/ 86 h 95"/>
                    <a:gd name="T24" fmla="*/ 36 w 71"/>
                    <a:gd name="T25" fmla="*/ 85 h 95"/>
                    <a:gd name="T26" fmla="*/ 35 w 71"/>
                    <a:gd name="T27" fmla="*/ 81 h 95"/>
                    <a:gd name="T28" fmla="*/ 36 w 71"/>
                    <a:gd name="T29" fmla="*/ 79 h 95"/>
                    <a:gd name="T30" fmla="*/ 43 w 71"/>
                    <a:gd name="T31" fmla="*/ 79 h 95"/>
                    <a:gd name="T32" fmla="*/ 44 w 71"/>
                    <a:gd name="T33" fmla="*/ 80 h 95"/>
                    <a:gd name="T34" fmla="*/ 45 w 71"/>
                    <a:gd name="T35" fmla="*/ 84 h 95"/>
                    <a:gd name="T36" fmla="*/ 61 w 71"/>
                    <a:gd name="T37" fmla="*/ 60 h 95"/>
                    <a:gd name="T38" fmla="*/ 53 w 71"/>
                    <a:gd name="T39" fmla="*/ 70 h 95"/>
                    <a:gd name="T40" fmla="*/ 25 w 71"/>
                    <a:gd name="T41" fmla="*/ 74 h 95"/>
                    <a:gd name="T42" fmla="*/ 14 w 71"/>
                    <a:gd name="T43" fmla="*/ 65 h 95"/>
                    <a:gd name="T44" fmla="*/ 9 w 71"/>
                    <a:gd name="T45" fmla="*/ 23 h 95"/>
                    <a:gd name="T46" fmla="*/ 17 w 71"/>
                    <a:gd name="T47" fmla="*/ 12 h 95"/>
                    <a:gd name="T48" fmla="*/ 45 w 71"/>
                    <a:gd name="T49" fmla="*/ 9 h 95"/>
                    <a:gd name="T50" fmla="*/ 55 w 71"/>
                    <a:gd name="T51" fmla="*/ 17 h 95"/>
                    <a:gd name="T52" fmla="*/ 61 w 71"/>
                    <a:gd name="T53" fmla="*/ 6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1" h="95">
                      <a:moveTo>
                        <a:pt x="45" y="1"/>
                      </a:moveTo>
                      <a:cubicBezTo>
                        <a:pt x="15" y="5"/>
                        <a:pt x="15" y="5"/>
                        <a:pt x="15" y="5"/>
                      </a:cubicBezTo>
                      <a:cubicBezTo>
                        <a:pt x="6" y="6"/>
                        <a:pt x="0" y="14"/>
                        <a:pt x="1" y="22"/>
                      </a:cubicBezTo>
                      <a:cubicBezTo>
                        <a:pt x="8" y="80"/>
                        <a:pt x="8" y="80"/>
                        <a:pt x="8" y="80"/>
                      </a:cubicBezTo>
                      <a:cubicBezTo>
                        <a:pt x="9" y="88"/>
                        <a:pt x="17" y="95"/>
                        <a:pt x="26" y="94"/>
                      </a:cubicBezTo>
                      <a:cubicBezTo>
                        <a:pt x="56" y="90"/>
                        <a:pt x="56" y="90"/>
                        <a:pt x="56" y="90"/>
                      </a:cubicBezTo>
                      <a:cubicBezTo>
                        <a:pt x="65" y="89"/>
                        <a:pt x="71" y="81"/>
                        <a:pt x="70" y="72"/>
                      </a:cubicBezTo>
                      <a:cubicBezTo>
                        <a:pt x="63" y="15"/>
                        <a:pt x="63" y="15"/>
                        <a:pt x="63" y="15"/>
                      </a:cubicBezTo>
                      <a:cubicBezTo>
                        <a:pt x="62" y="6"/>
                        <a:pt x="54" y="0"/>
                        <a:pt x="45" y="1"/>
                      </a:cubicBezTo>
                      <a:close/>
                      <a:moveTo>
                        <a:pt x="45" y="84"/>
                      </a:moveTo>
                      <a:cubicBezTo>
                        <a:pt x="45" y="85"/>
                        <a:pt x="44" y="86"/>
                        <a:pt x="44" y="86"/>
                      </a:cubicBezTo>
                      <a:cubicBezTo>
                        <a:pt x="37" y="86"/>
                        <a:pt x="37" y="86"/>
                        <a:pt x="37" y="86"/>
                      </a:cubicBezTo>
                      <a:cubicBezTo>
                        <a:pt x="36" y="87"/>
                        <a:pt x="36" y="86"/>
                        <a:pt x="36" y="85"/>
                      </a:cubicBezTo>
                      <a:cubicBezTo>
                        <a:pt x="35" y="81"/>
                        <a:pt x="35" y="81"/>
                        <a:pt x="35" y="81"/>
                      </a:cubicBezTo>
                      <a:cubicBezTo>
                        <a:pt x="35" y="80"/>
                        <a:pt x="36" y="80"/>
                        <a:pt x="36" y="79"/>
                      </a:cubicBezTo>
                      <a:cubicBezTo>
                        <a:pt x="43" y="79"/>
                        <a:pt x="43" y="79"/>
                        <a:pt x="43" y="79"/>
                      </a:cubicBezTo>
                      <a:cubicBezTo>
                        <a:pt x="43" y="79"/>
                        <a:pt x="44" y="79"/>
                        <a:pt x="44" y="80"/>
                      </a:cubicBezTo>
                      <a:lnTo>
                        <a:pt x="45" y="84"/>
                      </a:lnTo>
                      <a:close/>
                      <a:moveTo>
                        <a:pt x="61" y="60"/>
                      </a:moveTo>
                      <a:cubicBezTo>
                        <a:pt x="61" y="65"/>
                        <a:pt x="58" y="69"/>
                        <a:pt x="53" y="70"/>
                      </a:cubicBezTo>
                      <a:cubicBezTo>
                        <a:pt x="25" y="74"/>
                        <a:pt x="25" y="74"/>
                        <a:pt x="25" y="74"/>
                      </a:cubicBezTo>
                      <a:cubicBezTo>
                        <a:pt x="20" y="74"/>
                        <a:pt x="15" y="70"/>
                        <a:pt x="14" y="65"/>
                      </a:cubicBezTo>
                      <a:cubicBezTo>
                        <a:pt x="9" y="23"/>
                        <a:pt x="9" y="23"/>
                        <a:pt x="9" y="23"/>
                      </a:cubicBezTo>
                      <a:cubicBezTo>
                        <a:pt x="8" y="18"/>
                        <a:pt x="12" y="13"/>
                        <a:pt x="17" y="12"/>
                      </a:cubicBezTo>
                      <a:cubicBezTo>
                        <a:pt x="45" y="9"/>
                        <a:pt x="45" y="9"/>
                        <a:pt x="45" y="9"/>
                      </a:cubicBezTo>
                      <a:cubicBezTo>
                        <a:pt x="50" y="8"/>
                        <a:pt x="55" y="12"/>
                        <a:pt x="55" y="17"/>
                      </a:cubicBezTo>
                      <a:lnTo>
                        <a:pt x="61" y="6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55" name="Freeform 49"/>
                <p:cNvSpPr>
                  <a:spLocks/>
                </p:cNvSpPr>
                <p:nvPr/>
              </p:nvSpPr>
              <p:spPr bwMode="auto">
                <a:xfrm>
                  <a:off x="1187450" y="2645037"/>
                  <a:ext cx="58737" cy="282575"/>
                </a:xfrm>
                <a:custGeom>
                  <a:avLst/>
                  <a:gdLst>
                    <a:gd name="T0" fmla="*/ 4 w 17"/>
                    <a:gd name="T1" fmla="*/ 0 h 82"/>
                    <a:gd name="T2" fmla="*/ 0 w 17"/>
                    <a:gd name="T3" fmla="*/ 4 h 82"/>
                    <a:gd name="T4" fmla="*/ 9 w 17"/>
                    <a:gd name="T5" fmla="*/ 78 h 82"/>
                    <a:gd name="T6" fmla="*/ 14 w 17"/>
                    <a:gd name="T7" fmla="*/ 82 h 82"/>
                    <a:gd name="T8" fmla="*/ 17 w 17"/>
                    <a:gd name="T9" fmla="*/ 78 h 82"/>
                    <a:gd name="T10" fmla="*/ 8 w 17"/>
                    <a:gd name="T11" fmla="*/ 3 h 82"/>
                    <a:gd name="T12" fmla="*/ 4 w 17"/>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17" h="82">
                      <a:moveTo>
                        <a:pt x="4" y="0"/>
                      </a:moveTo>
                      <a:cubicBezTo>
                        <a:pt x="1" y="0"/>
                        <a:pt x="0" y="2"/>
                        <a:pt x="0" y="4"/>
                      </a:cubicBezTo>
                      <a:cubicBezTo>
                        <a:pt x="9" y="78"/>
                        <a:pt x="9" y="78"/>
                        <a:pt x="9" y="78"/>
                      </a:cubicBezTo>
                      <a:cubicBezTo>
                        <a:pt x="10" y="81"/>
                        <a:pt x="11" y="82"/>
                        <a:pt x="14" y="82"/>
                      </a:cubicBezTo>
                      <a:cubicBezTo>
                        <a:pt x="16" y="82"/>
                        <a:pt x="17" y="80"/>
                        <a:pt x="17" y="78"/>
                      </a:cubicBezTo>
                      <a:cubicBezTo>
                        <a:pt x="8" y="3"/>
                        <a:pt x="8" y="3"/>
                        <a:pt x="8" y="3"/>
                      </a:cubicBezTo>
                      <a:cubicBezTo>
                        <a:pt x="8" y="1"/>
                        <a:pt x="6" y="0"/>
                        <a:pt x="4" y="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56" name="Freeform 50"/>
                <p:cNvSpPr>
                  <a:spLocks/>
                </p:cNvSpPr>
                <p:nvPr/>
              </p:nvSpPr>
              <p:spPr bwMode="auto">
                <a:xfrm>
                  <a:off x="1217612" y="2656150"/>
                  <a:ext cx="20637" cy="100013"/>
                </a:xfrm>
                <a:custGeom>
                  <a:avLst/>
                  <a:gdLst>
                    <a:gd name="T0" fmla="*/ 1 w 6"/>
                    <a:gd name="T1" fmla="*/ 0 h 29"/>
                    <a:gd name="T2" fmla="*/ 0 w 6"/>
                    <a:gd name="T3" fmla="*/ 2 h 29"/>
                    <a:gd name="T4" fmla="*/ 3 w 6"/>
                    <a:gd name="T5" fmla="*/ 27 h 29"/>
                    <a:gd name="T6" fmla="*/ 5 w 6"/>
                    <a:gd name="T7" fmla="*/ 29 h 29"/>
                    <a:gd name="T8" fmla="*/ 6 w 6"/>
                    <a:gd name="T9" fmla="*/ 27 h 29"/>
                    <a:gd name="T10" fmla="*/ 3 w 6"/>
                    <a:gd name="T11" fmla="*/ 1 h 29"/>
                    <a:gd name="T12" fmla="*/ 1 w 6"/>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6" h="29">
                      <a:moveTo>
                        <a:pt x="1" y="0"/>
                      </a:moveTo>
                      <a:cubicBezTo>
                        <a:pt x="0" y="0"/>
                        <a:pt x="0" y="1"/>
                        <a:pt x="0" y="2"/>
                      </a:cubicBezTo>
                      <a:cubicBezTo>
                        <a:pt x="3" y="27"/>
                        <a:pt x="3" y="27"/>
                        <a:pt x="3" y="27"/>
                      </a:cubicBezTo>
                      <a:cubicBezTo>
                        <a:pt x="3" y="28"/>
                        <a:pt x="4" y="29"/>
                        <a:pt x="5" y="29"/>
                      </a:cubicBezTo>
                      <a:cubicBezTo>
                        <a:pt x="5" y="28"/>
                        <a:pt x="6" y="28"/>
                        <a:pt x="6" y="27"/>
                      </a:cubicBezTo>
                      <a:cubicBezTo>
                        <a:pt x="3" y="1"/>
                        <a:pt x="3" y="1"/>
                        <a:pt x="3" y="1"/>
                      </a:cubicBezTo>
                      <a:cubicBezTo>
                        <a:pt x="3" y="1"/>
                        <a:pt x="2" y="0"/>
                        <a:pt x="1" y="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57" name="Freeform 51"/>
                <p:cNvSpPr>
                  <a:spLocks/>
                </p:cNvSpPr>
                <p:nvPr/>
              </p:nvSpPr>
              <p:spPr bwMode="auto">
                <a:xfrm>
                  <a:off x="1001712" y="2706950"/>
                  <a:ext cx="133350" cy="34925"/>
                </a:xfrm>
                <a:custGeom>
                  <a:avLst/>
                  <a:gdLst>
                    <a:gd name="T0" fmla="*/ 39 w 39"/>
                    <a:gd name="T1" fmla="*/ 2 h 10"/>
                    <a:gd name="T2" fmla="*/ 37 w 39"/>
                    <a:gd name="T3" fmla="*/ 6 h 10"/>
                    <a:gd name="T4" fmla="*/ 3 w 39"/>
                    <a:gd name="T5" fmla="*/ 10 h 10"/>
                    <a:gd name="T6" fmla="*/ 0 w 39"/>
                    <a:gd name="T7" fmla="*/ 7 h 10"/>
                    <a:gd name="T8" fmla="*/ 0 w 39"/>
                    <a:gd name="T9" fmla="*/ 7 h 10"/>
                    <a:gd name="T10" fmla="*/ 3 w 39"/>
                    <a:gd name="T11" fmla="*/ 4 h 10"/>
                    <a:gd name="T12" fmla="*/ 36 w 39"/>
                    <a:gd name="T13" fmla="*/ 0 h 10"/>
                    <a:gd name="T14" fmla="*/ 39 w 39"/>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10">
                      <a:moveTo>
                        <a:pt x="39" y="2"/>
                      </a:moveTo>
                      <a:cubicBezTo>
                        <a:pt x="39" y="4"/>
                        <a:pt x="38" y="5"/>
                        <a:pt x="37" y="6"/>
                      </a:cubicBezTo>
                      <a:cubicBezTo>
                        <a:pt x="3" y="10"/>
                        <a:pt x="3" y="10"/>
                        <a:pt x="3" y="10"/>
                      </a:cubicBezTo>
                      <a:cubicBezTo>
                        <a:pt x="2" y="10"/>
                        <a:pt x="0" y="9"/>
                        <a:pt x="0" y="7"/>
                      </a:cubicBezTo>
                      <a:cubicBezTo>
                        <a:pt x="0" y="7"/>
                        <a:pt x="0" y="7"/>
                        <a:pt x="0" y="7"/>
                      </a:cubicBezTo>
                      <a:cubicBezTo>
                        <a:pt x="0" y="6"/>
                        <a:pt x="1" y="4"/>
                        <a:pt x="3" y="4"/>
                      </a:cubicBezTo>
                      <a:cubicBezTo>
                        <a:pt x="36" y="0"/>
                        <a:pt x="36" y="0"/>
                        <a:pt x="36" y="0"/>
                      </a:cubicBezTo>
                      <a:cubicBezTo>
                        <a:pt x="38" y="0"/>
                        <a:pt x="39" y="1"/>
                        <a:pt x="39" y="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58" name="Freeform 52"/>
                <p:cNvSpPr>
                  <a:spLocks/>
                </p:cNvSpPr>
                <p:nvPr/>
              </p:nvSpPr>
              <p:spPr bwMode="auto">
                <a:xfrm>
                  <a:off x="1004887" y="2741875"/>
                  <a:ext cx="138112" cy="34925"/>
                </a:xfrm>
                <a:custGeom>
                  <a:avLst/>
                  <a:gdLst>
                    <a:gd name="T0" fmla="*/ 39 w 40"/>
                    <a:gd name="T1" fmla="*/ 2 h 10"/>
                    <a:gd name="T2" fmla="*/ 37 w 40"/>
                    <a:gd name="T3" fmla="*/ 5 h 10"/>
                    <a:gd name="T4" fmla="*/ 3 w 40"/>
                    <a:gd name="T5" fmla="*/ 10 h 10"/>
                    <a:gd name="T6" fmla="*/ 0 w 40"/>
                    <a:gd name="T7" fmla="*/ 7 h 10"/>
                    <a:gd name="T8" fmla="*/ 0 w 40"/>
                    <a:gd name="T9" fmla="*/ 7 h 10"/>
                    <a:gd name="T10" fmla="*/ 3 w 40"/>
                    <a:gd name="T11" fmla="*/ 4 h 10"/>
                    <a:gd name="T12" fmla="*/ 36 w 40"/>
                    <a:gd name="T13" fmla="*/ 0 h 10"/>
                    <a:gd name="T14" fmla="*/ 39 w 40"/>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10">
                      <a:moveTo>
                        <a:pt x="39" y="2"/>
                      </a:moveTo>
                      <a:cubicBezTo>
                        <a:pt x="40" y="4"/>
                        <a:pt x="38" y="5"/>
                        <a:pt x="37" y="5"/>
                      </a:cubicBezTo>
                      <a:cubicBezTo>
                        <a:pt x="3" y="10"/>
                        <a:pt x="3" y="10"/>
                        <a:pt x="3" y="10"/>
                      </a:cubicBezTo>
                      <a:cubicBezTo>
                        <a:pt x="2" y="10"/>
                        <a:pt x="1" y="9"/>
                        <a:pt x="0" y="7"/>
                      </a:cubicBezTo>
                      <a:cubicBezTo>
                        <a:pt x="0" y="7"/>
                        <a:pt x="0" y="7"/>
                        <a:pt x="0" y="7"/>
                      </a:cubicBezTo>
                      <a:cubicBezTo>
                        <a:pt x="0" y="6"/>
                        <a:pt x="1" y="4"/>
                        <a:pt x="3" y="4"/>
                      </a:cubicBezTo>
                      <a:cubicBezTo>
                        <a:pt x="36" y="0"/>
                        <a:pt x="36" y="0"/>
                        <a:pt x="36" y="0"/>
                      </a:cubicBezTo>
                      <a:cubicBezTo>
                        <a:pt x="38" y="0"/>
                        <a:pt x="39" y="1"/>
                        <a:pt x="39" y="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59" name="Freeform 53"/>
                <p:cNvSpPr>
                  <a:spLocks/>
                </p:cNvSpPr>
                <p:nvPr/>
              </p:nvSpPr>
              <p:spPr bwMode="auto">
                <a:xfrm>
                  <a:off x="1008062" y="2776800"/>
                  <a:ext cx="138112" cy="33338"/>
                </a:xfrm>
                <a:custGeom>
                  <a:avLst/>
                  <a:gdLst>
                    <a:gd name="T0" fmla="*/ 40 w 40"/>
                    <a:gd name="T1" fmla="*/ 2 h 10"/>
                    <a:gd name="T2" fmla="*/ 37 w 40"/>
                    <a:gd name="T3" fmla="*/ 5 h 10"/>
                    <a:gd name="T4" fmla="*/ 4 w 40"/>
                    <a:gd name="T5" fmla="*/ 9 h 10"/>
                    <a:gd name="T6" fmla="*/ 1 w 40"/>
                    <a:gd name="T7" fmla="*/ 7 h 10"/>
                    <a:gd name="T8" fmla="*/ 1 w 40"/>
                    <a:gd name="T9" fmla="*/ 7 h 10"/>
                    <a:gd name="T10" fmla="*/ 3 w 40"/>
                    <a:gd name="T11" fmla="*/ 4 h 10"/>
                    <a:gd name="T12" fmla="*/ 36 w 40"/>
                    <a:gd name="T13" fmla="*/ 0 h 10"/>
                    <a:gd name="T14" fmla="*/ 40 w 40"/>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10">
                      <a:moveTo>
                        <a:pt x="40" y="2"/>
                      </a:moveTo>
                      <a:cubicBezTo>
                        <a:pt x="40" y="4"/>
                        <a:pt x="39" y="5"/>
                        <a:pt x="37" y="5"/>
                      </a:cubicBezTo>
                      <a:cubicBezTo>
                        <a:pt x="4" y="9"/>
                        <a:pt x="4" y="9"/>
                        <a:pt x="4" y="9"/>
                      </a:cubicBezTo>
                      <a:cubicBezTo>
                        <a:pt x="2" y="10"/>
                        <a:pt x="1" y="9"/>
                        <a:pt x="1" y="7"/>
                      </a:cubicBezTo>
                      <a:cubicBezTo>
                        <a:pt x="1" y="7"/>
                        <a:pt x="1" y="7"/>
                        <a:pt x="1" y="7"/>
                      </a:cubicBezTo>
                      <a:cubicBezTo>
                        <a:pt x="0" y="6"/>
                        <a:pt x="1" y="4"/>
                        <a:pt x="3" y="4"/>
                      </a:cubicBezTo>
                      <a:cubicBezTo>
                        <a:pt x="36" y="0"/>
                        <a:pt x="36" y="0"/>
                        <a:pt x="36" y="0"/>
                      </a:cubicBezTo>
                      <a:cubicBezTo>
                        <a:pt x="38" y="0"/>
                        <a:pt x="39" y="1"/>
                        <a:pt x="40" y="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0" name="Freeform 54"/>
                <p:cNvSpPr>
                  <a:spLocks/>
                </p:cNvSpPr>
                <p:nvPr/>
              </p:nvSpPr>
              <p:spPr bwMode="auto">
                <a:xfrm>
                  <a:off x="1069975" y="2810137"/>
                  <a:ext cx="79375" cy="28575"/>
                </a:xfrm>
                <a:custGeom>
                  <a:avLst/>
                  <a:gdLst>
                    <a:gd name="T0" fmla="*/ 23 w 23"/>
                    <a:gd name="T1" fmla="*/ 2 h 8"/>
                    <a:gd name="T2" fmla="*/ 20 w 23"/>
                    <a:gd name="T3" fmla="*/ 5 h 8"/>
                    <a:gd name="T4" fmla="*/ 3 w 23"/>
                    <a:gd name="T5" fmla="*/ 7 h 8"/>
                    <a:gd name="T6" fmla="*/ 0 w 23"/>
                    <a:gd name="T7" fmla="*/ 5 h 8"/>
                    <a:gd name="T8" fmla="*/ 0 w 23"/>
                    <a:gd name="T9" fmla="*/ 5 h 8"/>
                    <a:gd name="T10" fmla="*/ 2 w 23"/>
                    <a:gd name="T11" fmla="*/ 2 h 8"/>
                    <a:gd name="T12" fmla="*/ 20 w 23"/>
                    <a:gd name="T13" fmla="*/ 0 h 8"/>
                    <a:gd name="T14" fmla="*/ 23 w 23"/>
                    <a:gd name="T15" fmla="*/ 2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8">
                      <a:moveTo>
                        <a:pt x="23" y="2"/>
                      </a:moveTo>
                      <a:cubicBezTo>
                        <a:pt x="23" y="4"/>
                        <a:pt x="22" y="5"/>
                        <a:pt x="20" y="5"/>
                      </a:cubicBezTo>
                      <a:cubicBezTo>
                        <a:pt x="3" y="7"/>
                        <a:pt x="3" y="7"/>
                        <a:pt x="3" y="7"/>
                      </a:cubicBezTo>
                      <a:cubicBezTo>
                        <a:pt x="1" y="8"/>
                        <a:pt x="0" y="6"/>
                        <a:pt x="0" y="5"/>
                      </a:cubicBezTo>
                      <a:cubicBezTo>
                        <a:pt x="0" y="5"/>
                        <a:pt x="0" y="5"/>
                        <a:pt x="0" y="5"/>
                      </a:cubicBezTo>
                      <a:cubicBezTo>
                        <a:pt x="0" y="3"/>
                        <a:pt x="1" y="2"/>
                        <a:pt x="2" y="2"/>
                      </a:cubicBezTo>
                      <a:cubicBezTo>
                        <a:pt x="20" y="0"/>
                        <a:pt x="20" y="0"/>
                        <a:pt x="20" y="0"/>
                      </a:cubicBezTo>
                      <a:cubicBezTo>
                        <a:pt x="21" y="0"/>
                        <a:pt x="23" y="1"/>
                        <a:pt x="23" y="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1" name="Freeform 55"/>
                <p:cNvSpPr>
                  <a:spLocks noEditPoints="1"/>
                </p:cNvSpPr>
                <p:nvPr/>
              </p:nvSpPr>
              <p:spPr bwMode="auto">
                <a:xfrm>
                  <a:off x="4079874" y="2783150"/>
                  <a:ext cx="230187" cy="309563"/>
                </a:xfrm>
                <a:custGeom>
                  <a:avLst/>
                  <a:gdLst>
                    <a:gd name="T0" fmla="*/ 43 w 67"/>
                    <a:gd name="T1" fmla="*/ 1 h 90"/>
                    <a:gd name="T2" fmla="*/ 14 w 67"/>
                    <a:gd name="T3" fmla="*/ 4 h 90"/>
                    <a:gd name="T4" fmla="*/ 1 w 67"/>
                    <a:gd name="T5" fmla="*/ 21 h 90"/>
                    <a:gd name="T6" fmla="*/ 8 w 67"/>
                    <a:gd name="T7" fmla="*/ 76 h 90"/>
                    <a:gd name="T8" fmla="*/ 25 w 67"/>
                    <a:gd name="T9" fmla="*/ 89 h 90"/>
                    <a:gd name="T10" fmla="*/ 53 w 67"/>
                    <a:gd name="T11" fmla="*/ 85 h 90"/>
                    <a:gd name="T12" fmla="*/ 66 w 67"/>
                    <a:gd name="T13" fmla="*/ 68 h 90"/>
                    <a:gd name="T14" fmla="*/ 60 w 67"/>
                    <a:gd name="T15" fmla="*/ 14 h 90"/>
                    <a:gd name="T16" fmla="*/ 43 w 67"/>
                    <a:gd name="T17" fmla="*/ 1 h 90"/>
                    <a:gd name="T18" fmla="*/ 43 w 67"/>
                    <a:gd name="T19" fmla="*/ 80 h 90"/>
                    <a:gd name="T20" fmla="*/ 41 w 67"/>
                    <a:gd name="T21" fmla="*/ 81 h 90"/>
                    <a:gd name="T22" fmla="*/ 35 w 67"/>
                    <a:gd name="T23" fmla="*/ 82 h 90"/>
                    <a:gd name="T24" fmla="*/ 34 w 67"/>
                    <a:gd name="T25" fmla="*/ 81 h 90"/>
                    <a:gd name="T26" fmla="*/ 33 w 67"/>
                    <a:gd name="T27" fmla="*/ 77 h 90"/>
                    <a:gd name="T28" fmla="*/ 35 w 67"/>
                    <a:gd name="T29" fmla="*/ 75 h 90"/>
                    <a:gd name="T30" fmla="*/ 41 w 67"/>
                    <a:gd name="T31" fmla="*/ 75 h 90"/>
                    <a:gd name="T32" fmla="*/ 42 w 67"/>
                    <a:gd name="T33" fmla="*/ 76 h 90"/>
                    <a:gd name="T34" fmla="*/ 43 w 67"/>
                    <a:gd name="T35" fmla="*/ 80 h 90"/>
                    <a:gd name="T36" fmla="*/ 58 w 67"/>
                    <a:gd name="T37" fmla="*/ 57 h 90"/>
                    <a:gd name="T38" fmla="*/ 50 w 67"/>
                    <a:gd name="T39" fmla="*/ 66 h 90"/>
                    <a:gd name="T40" fmla="*/ 23 w 67"/>
                    <a:gd name="T41" fmla="*/ 70 h 90"/>
                    <a:gd name="T42" fmla="*/ 14 w 67"/>
                    <a:gd name="T43" fmla="*/ 62 h 90"/>
                    <a:gd name="T44" fmla="*/ 9 w 67"/>
                    <a:gd name="T45" fmla="*/ 22 h 90"/>
                    <a:gd name="T46" fmla="*/ 16 w 67"/>
                    <a:gd name="T47" fmla="*/ 12 h 90"/>
                    <a:gd name="T48" fmla="*/ 43 w 67"/>
                    <a:gd name="T49" fmla="*/ 8 h 90"/>
                    <a:gd name="T50" fmla="*/ 53 w 67"/>
                    <a:gd name="T51" fmla="*/ 16 h 90"/>
                    <a:gd name="T52" fmla="*/ 58 w 67"/>
                    <a:gd name="T53" fmla="*/ 5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90">
                      <a:moveTo>
                        <a:pt x="43" y="1"/>
                      </a:moveTo>
                      <a:cubicBezTo>
                        <a:pt x="14" y="4"/>
                        <a:pt x="14" y="4"/>
                        <a:pt x="14" y="4"/>
                      </a:cubicBezTo>
                      <a:cubicBezTo>
                        <a:pt x="6" y="5"/>
                        <a:pt x="0" y="13"/>
                        <a:pt x="1" y="21"/>
                      </a:cubicBezTo>
                      <a:cubicBezTo>
                        <a:pt x="8" y="76"/>
                        <a:pt x="8" y="76"/>
                        <a:pt x="8" y="76"/>
                      </a:cubicBezTo>
                      <a:cubicBezTo>
                        <a:pt x="9" y="84"/>
                        <a:pt x="17" y="90"/>
                        <a:pt x="25" y="89"/>
                      </a:cubicBezTo>
                      <a:cubicBezTo>
                        <a:pt x="53" y="85"/>
                        <a:pt x="53" y="85"/>
                        <a:pt x="53" y="85"/>
                      </a:cubicBezTo>
                      <a:cubicBezTo>
                        <a:pt x="61" y="84"/>
                        <a:pt x="67" y="77"/>
                        <a:pt x="66" y="68"/>
                      </a:cubicBezTo>
                      <a:cubicBezTo>
                        <a:pt x="60" y="14"/>
                        <a:pt x="60" y="14"/>
                        <a:pt x="60" y="14"/>
                      </a:cubicBezTo>
                      <a:cubicBezTo>
                        <a:pt x="59" y="6"/>
                        <a:pt x="51" y="0"/>
                        <a:pt x="43" y="1"/>
                      </a:cubicBezTo>
                      <a:close/>
                      <a:moveTo>
                        <a:pt x="43" y="80"/>
                      </a:moveTo>
                      <a:cubicBezTo>
                        <a:pt x="43" y="81"/>
                        <a:pt x="42" y="81"/>
                        <a:pt x="41" y="81"/>
                      </a:cubicBezTo>
                      <a:cubicBezTo>
                        <a:pt x="35" y="82"/>
                        <a:pt x="35" y="82"/>
                        <a:pt x="35" y="82"/>
                      </a:cubicBezTo>
                      <a:cubicBezTo>
                        <a:pt x="35" y="82"/>
                        <a:pt x="34" y="82"/>
                        <a:pt x="34" y="81"/>
                      </a:cubicBezTo>
                      <a:cubicBezTo>
                        <a:pt x="33" y="77"/>
                        <a:pt x="33" y="77"/>
                        <a:pt x="33" y="77"/>
                      </a:cubicBezTo>
                      <a:cubicBezTo>
                        <a:pt x="33" y="76"/>
                        <a:pt x="34" y="76"/>
                        <a:pt x="35" y="75"/>
                      </a:cubicBezTo>
                      <a:cubicBezTo>
                        <a:pt x="41" y="75"/>
                        <a:pt x="41" y="75"/>
                        <a:pt x="41" y="75"/>
                      </a:cubicBezTo>
                      <a:cubicBezTo>
                        <a:pt x="41" y="75"/>
                        <a:pt x="42" y="75"/>
                        <a:pt x="42" y="76"/>
                      </a:cubicBezTo>
                      <a:lnTo>
                        <a:pt x="43" y="80"/>
                      </a:lnTo>
                      <a:close/>
                      <a:moveTo>
                        <a:pt x="58" y="57"/>
                      </a:moveTo>
                      <a:cubicBezTo>
                        <a:pt x="58" y="61"/>
                        <a:pt x="55" y="66"/>
                        <a:pt x="50" y="66"/>
                      </a:cubicBezTo>
                      <a:cubicBezTo>
                        <a:pt x="23" y="70"/>
                        <a:pt x="23" y="70"/>
                        <a:pt x="23" y="70"/>
                      </a:cubicBezTo>
                      <a:cubicBezTo>
                        <a:pt x="19" y="70"/>
                        <a:pt x="14" y="67"/>
                        <a:pt x="14" y="62"/>
                      </a:cubicBezTo>
                      <a:cubicBezTo>
                        <a:pt x="9" y="22"/>
                        <a:pt x="9" y="22"/>
                        <a:pt x="9" y="22"/>
                      </a:cubicBezTo>
                      <a:cubicBezTo>
                        <a:pt x="8" y="17"/>
                        <a:pt x="11" y="12"/>
                        <a:pt x="16" y="12"/>
                      </a:cubicBezTo>
                      <a:cubicBezTo>
                        <a:pt x="43" y="8"/>
                        <a:pt x="43" y="8"/>
                        <a:pt x="43" y="8"/>
                      </a:cubicBezTo>
                      <a:cubicBezTo>
                        <a:pt x="48" y="8"/>
                        <a:pt x="52" y="11"/>
                        <a:pt x="53" y="16"/>
                      </a:cubicBezTo>
                      <a:lnTo>
                        <a:pt x="58" y="5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2" name="Freeform 56"/>
                <p:cNvSpPr>
                  <a:spLocks/>
                </p:cNvSpPr>
                <p:nvPr/>
              </p:nvSpPr>
              <p:spPr bwMode="auto">
                <a:xfrm>
                  <a:off x="4298949" y="2792675"/>
                  <a:ext cx="55562" cy="268288"/>
                </a:xfrm>
                <a:custGeom>
                  <a:avLst/>
                  <a:gdLst>
                    <a:gd name="T0" fmla="*/ 3 w 16"/>
                    <a:gd name="T1" fmla="*/ 0 h 78"/>
                    <a:gd name="T2" fmla="*/ 0 w 16"/>
                    <a:gd name="T3" fmla="*/ 4 h 78"/>
                    <a:gd name="T4" fmla="*/ 9 w 16"/>
                    <a:gd name="T5" fmla="*/ 74 h 78"/>
                    <a:gd name="T6" fmla="*/ 13 w 16"/>
                    <a:gd name="T7" fmla="*/ 78 h 78"/>
                    <a:gd name="T8" fmla="*/ 16 w 16"/>
                    <a:gd name="T9" fmla="*/ 73 h 78"/>
                    <a:gd name="T10" fmla="*/ 7 w 16"/>
                    <a:gd name="T11" fmla="*/ 3 h 78"/>
                    <a:gd name="T12" fmla="*/ 3 w 16"/>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16" h="78">
                      <a:moveTo>
                        <a:pt x="3" y="0"/>
                      </a:moveTo>
                      <a:cubicBezTo>
                        <a:pt x="1" y="0"/>
                        <a:pt x="0" y="2"/>
                        <a:pt x="0" y="4"/>
                      </a:cubicBezTo>
                      <a:cubicBezTo>
                        <a:pt x="9" y="74"/>
                        <a:pt x="9" y="74"/>
                        <a:pt x="9" y="74"/>
                      </a:cubicBezTo>
                      <a:cubicBezTo>
                        <a:pt x="9" y="76"/>
                        <a:pt x="11" y="78"/>
                        <a:pt x="13" y="78"/>
                      </a:cubicBezTo>
                      <a:cubicBezTo>
                        <a:pt x="15" y="77"/>
                        <a:pt x="16" y="75"/>
                        <a:pt x="16" y="73"/>
                      </a:cubicBezTo>
                      <a:cubicBezTo>
                        <a:pt x="7" y="3"/>
                        <a:pt x="7" y="3"/>
                        <a:pt x="7" y="3"/>
                      </a:cubicBezTo>
                      <a:cubicBezTo>
                        <a:pt x="7" y="1"/>
                        <a:pt x="5" y="0"/>
                        <a:pt x="3"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3" name="Freeform 57"/>
                <p:cNvSpPr>
                  <a:spLocks/>
                </p:cNvSpPr>
                <p:nvPr/>
              </p:nvSpPr>
              <p:spPr bwMode="auto">
                <a:xfrm>
                  <a:off x="4327524" y="2803787"/>
                  <a:ext cx="20637" cy="92075"/>
                </a:xfrm>
                <a:custGeom>
                  <a:avLst/>
                  <a:gdLst>
                    <a:gd name="T0" fmla="*/ 1 w 6"/>
                    <a:gd name="T1" fmla="*/ 0 h 27"/>
                    <a:gd name="T2" fmla="*/ 0 w 6"/>
                    <a:gd name="T3" fmla="*/ 1 h 27"/>
                    <a:gd name="T4" fmla="*/ 3 w 6"/>
                    <a:gd name="T5" fmla="*/ 26 h 27"/>
                    <a:gd name="T6" fmla="*/ 5 w 6"/>
                    <a:gd name="T7" fmla="*/ 27 h 27"/>
                    <a:gd name="T8" fmla="*/ 6 w 6"/>
                    <a:gd name="T9" fmla="*/ 25 h 27"/>
                    <a:gd name="T10" fmla="*/ 3 w 6"/>
                    <a:gd name="T11" fmla="*/ 1 h 27"/>
                    <a:gd name="T12" fmla="*/ 1 w 6"/>
                    <a:gd name="T13" fmla="*/ 0 h 27"/>
                  </a:gdLst>
                  <a:ahLst/>
                  <a:cxnLst>
                    <a:cxn ang="0">
                      <a:pos x="T0" y="T1"/>
                    </a:cxn>
                    <a:cxn ang="0">
                      <a:pos x="T2" y="T3"/>
                    </a:cxn>
                    <a:cxn ang="0">
                      <a:pos x="T4" y="T5"/>
                    </a:cxn>
                    <a:cxn ang="0">
                      <a:pos x="T6" y="T7"/>
                    </a:cxn>
                    <a:cxn ang="0">
                      <a:pos x="T8" y="T9"/>
                    </a:cxn>
                    <a:cxn ang="0">
                      <a:pos x="T10" y="T11"/>
                    </a:cxn>
                    <a:cxn ang="0">
                      <a:pos x="T12" y="T13"/>
                    </a:cxn>
                  </a:cxnLst>
                  <a:rect l="0" t="0" r="r" b="b"/>
                  <a:pathLst>
                    <a:path w="6" h="27">
                      <a:moveTo>
                        <a:pt x="1" y="0"/>
                      </a:moveTo>
                      <a:cubicBezTo>
                        <a:pt x="1" y="0"/>
                        <a:pt x="0" y="0"/>
                        <a:pt x="0" y="1"/>
                      </a:cubicBezTo>
                      <a:cubicBezTo>
                        <a:pt x="3" y="26"/>
                        <a:pt x="3" y="26"/>
                        <a:pt x="3" y="26"/>
                      </a:cubicBezTo>
                      <a:cubicBezTo>
                        <a:pt x="3" y="26"/>
                        <a:pt x="4" y="27"/>
                        <a:pt x="5" y="27"/>
                      </a:cubicBezTo>
                      <a:cubicBezTo>
                        <a:pt x="5" y="27"/>
                        <a:pt x="6" y="26"/>
                        <a:pt x="6" y="25"/>
                      </a:cubicBezTo>
                      <a:cubicBezTo>
                        <a:pt x="3" y="1"/>
                        <a:pt x="3" y="1"/>
                        <a:pt x="3" y="1"/>
                      </a:cubicBezTo>
                      <a:cubicBezTo>
                        <a:pt x="3" y="0"/>
                        <a:pt x="2" y="0"/>
                        <a:pt x="1"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4" name="Freeform 58"/>
                <p:cNvSpPr>
                  <a:spLocks/>
                </p:cNvSpPr>
                <p:nvPr/>
              </p:nvSpPr>
              <p:spPr bwMode="auto">
                <a:xfrm>
                  <a:off x="4121149" y="2851412"/>
                  <a:ext cx="130175" cy="31750"/>
                </a:xfrm>
                <a:custGeom>
                  <a:avLst/>
                  <a:gdLst>
                    <a:gd name="T0" fmla="*/ 38 w 38"/>
                    <a:gd name="T1" fmla="*/ 2 h 9"/>
                    <a:gd name="T2" fmla="*/ 35 w 38"/>
                    <a:gd name="T3" fmla="*/ 5 h 9"/>
                    <a:gd name="T4" fmla="*/ 3 w 38"/>
                    <a:gd name="T5" fmla="*/ 9 h 9"/>
                    <a:gd name="T6" fmla="*/ 0 w 38"/>
                    <a:gd name="T7" fmla="*/ 7 h 9"/>
                    <a:gd name="T8" fmla="*/ 0 w 38"/>
                    <a:gd name="T9" fmla="*/ 7 h 9"/>
                    <a:gd name="T10" fmla="*/ 3 w 38"/>
                    <a:gd name="T11" fmla="*/ 4 h 9"/>
                    <a:gd name="T12" fmla="*/ 35 w 38"/>
                    <a:gd name="T13" fmla="*/ 0 h 9"/>
                    <a:gd name="T14" fmla="*/ 38 w 38"/>
                    <a:gd name="T15" fmla="*/ 2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9">
                      <a:moveTo>
                        <a:pt x="38" y="2"/>
                      </a:moveTo>
                      <a:cubicBezTo>
                        <a:pt x="38" y="4"/>
                        <a:pt x="37" y="5"/>
                        <a:pt x="35" y="5"/>
                      </a:cubicBezTo>
                      <a:cubicBezTo>
                        <a:pt x="3" y="9"/>
                        <a:pt x="3" y="9"/>
                        <a:pt x="3" y="9"/>
                      </a:cubicBezTo>
                      <a:cubicBezTo>
                        <a:pt x="2" y="9"/>
                        <a:pt x="1" y="8"/>
                        <a:pt x="0" y="7"/>
                      </a:cubicBezTo>
                      <a:cubicBezTo>
                        <a:pt x="0" y="7"/>
                        <a:pt x="0" y="7"/>
                        <a:pt x="0" y="7"/>
                      </a:cubicBezTo>
                      <a:cubicBezTo>
                        <a:pt x="0" y="5"/>
                        <a:pt x="1" y="4"/>
                        <a:pt x="3" y="4"/>
                      </a:cubicBezTo>
                      <a:cubicBezTo>
                        <a:pt x="35" y="0"/>
                        <a:pt x="35" y="0"/>
                        <a:pt x="35" y="0"/>
                      </a:cubicBezTo>
                      <a:cubicBezTo>
                        <a:pt x="36" y="0"/>
                        <a:pt x="37" y="1"/>
                        <a:pt x="38" y="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5" name="Freeform 59"/>
                <p:cNvSpPr>
                  <a:spLocks/>
                </p:cNvSpPr>
                <p:nvPr/>
              </p:nvSpPr>
              <p:spPr bwMode="auto">
                <a:xfrm>
                  <a:off x="4124324" y="2883162"/>
                  <a:ext cx="130175" cy="33338"/>
                </a:xfrm>
                <a:custGeom>
                  <a:avLst/>
                  <a:gdLst>
                    <a:gd name="T0" fmla="*/ 38 w 38"/>
                    <a:gd name="T1" fmla="*/ 3 h 10"/>
                    <a:gd name="T2" fmla="*/ 35 w 38"/>
                    <a:gd name="T3" fmla="*/ 6 h 10"/>
                    <a:gd name="T4" fmla="*/ 4 w 38"/>
                    <a:gd name="T5" fmla="*/ 9 h 10"/>
                    <a:gd name="T6" fmla="*/ 1 w 38"/>
                    <a:gd name="T7" fmla="*/ 7 h 10"/>
                    <a:gd name="T8" fmla="*/ 1 w 38"/>
                    <a:gd name="T9" fmla="*/ 7 h 10"/>
                    <a:gd name="T10" fmla="*/ 3 w 38"/>
                    <a:gd name="T11" fmla="*/ 4 h 10"/>
                    <a:gd name="T12" fmla="*/ 35 w 38"/>
                    <a:gd name="T13" fmla="*/ 0 h 10"/>
                    <a:gd name="T14" fmla="*/ 38 w 38"/>
                    <a:gd name="T15" fmla="*/ 3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0">
                      <a:moveTo>
                        <a:pt x="38" y="3"/>
                      </a:moveTo>
                      <a:cubicBezTo>
                        <a:pt x="38" y="4"/>
                        <a:pt x="37" y="5"/>
                        <a:pt x="35" y="6"/>
                      </a:cubicBezTo>
                      <a:cubicBezTo>
                        <a:pt x="4" y="9"/>
                        <a:pt x="4" y="9"/>
                        <a:pt x="4" y="9"/>
                      </a:cubicBezTo>
                      <a:cubicBezTo>
                        <a:pt x="2" y="10"/>
                        <a:pt x="1" y="9"/>
                        <a:pt x="1" y="7"/>
                      </a:cubicBezTo>
                      <a:cubicBezTo>
                        <a:pt x="1" y="7"/>
                        <a:pt x="1" y="7"/>
                        <a:pt x="1" y="7"/>
                      </a:cubicBezTo>
                      <a:cubicBezTo>
                        <a:pt x="0" y="6"/>
                        <a:pt x="1" y="4"/>
                        <a:pt x="3" y="4"/>
                      </a:cubicBezTo>
                      <a:cubicBezTo>
                        <a:pt x="35" y="0"/>
                        <a:pt x="35" y="0"/>
                        <a:pt x="35" y="0"/>
                      </a:cubicBezTo>
                      <a:cubicBezTo>
                        <a:pt x="36" y="0"/>
                        <a:pt x="38" y="1"/>
                        <a:pt x="38" y="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6" name="Freeform 60"/>
                <p:cNvSpPr>
                  <a:spLocks/>
                </p:cNvSpPr>
                <p:nvPr/>
              </p:nvSpPr>
              <p:spPr bwMode="auto">
                <a:xfrm>
                  <a:off x="4132262" y="2916500"/>
                  <a:ext cx="127000" cy="31750"/>
                </a:xfrm>
                <a:custGeom>
                  <a:avLst/>
                  <a:gdLst>
                    <a:gd name="T0" fmla="*/ 37 w 37"/>
                    <a:gd name="T1" fmla="*/ 2 h 9"/>
                    <a:gd name="T2" fmla="*/ 35 w 37"/>
                    <a:gd name="T3" fmla="*/ 5 h 9"/>
                    <a:gd name="T4" fmla="*/ 3 w 37"/>
                    <a:gd name="T5" fmla="*/ 9 h 9"/>
                    <a:gd name="T6" fmla="*/ 0 w 37"/>
                    <a:gd name="T7" fmla="*/ 7 h 9"/>
                    <a:gd name="T8" fmla="*/ 0 w 37"/>
                    <a:gd name="T9" fmla="*/ 7 h 9"/>
                    <a:gd name="T10" fmla="*/ 2 w 37"/>
                    <a:gd name="T11" fmla="*/ 4 h 9"/>
                    <a:gd name="T12" fmla="*/ 34 w 37"/>
                    <a:gd name="T13" fmla="*/ 0 h 9"/>
                    <a:gd name="T14" fmla="*/ 37 w 37"/>
                    <a:gd name="T15" fmla="*/ 2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9">
                      <a:moveTo>
                        <a:pt x="37" y="2"/>
                      </a:moveTo>
                      <a:cubicBezTo>
                        <a:pt x="37" y="3"/>
                        <a:pt x="36" y="5"/>
                        <a:pt x="35" y="5"/>
                      </a:cubicBezTo>
                      <a:cubicBezTo>
                        <a:pt x="3" y="9"/>
                        <a:pt x="3" y="9"/>
                        <a:pt x="3" y="9"/>
                      </a:cubicBezTo>
                      <a:cubicBezTo>
                        <a:pt x="1" y="9"/>
                        <a:pt x="0" y="8"/>
                        <a:pt x="0" y="7"/>
                      </a:cubicBezTo>
                      <a:cubicBezTo>
                        <a:pt x="0" y="7"/>
                        <a:pt x="0" y="7"/>
                        <a:pt x="0" y="7"/>
                      </a:cubicBezTo>
                      <a:cubicBezTo>
                        <a:pt x="0" y="5"/>
                        <a:pt x="1" y="4"/>
                        <a:pt x="2" y="4"/>
                      </a:cubicBezTo>
                      <a:cubicBezTo>
                        <a:pt x="34" y="0"/>
                        <a:pt x="34" y="0"/>
                        <a:pt x="34" y="0"/>
                      </a:cubicBezTo>
                      <a:cubicBezTo>
                        <a:pt x="35" y="0"/>
                        <a:pt x="37" y="1"/>
                        <a:pt x="37" y="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7" name="Freeform 61"/>
                <p:cNvSpPr>
                  <a:spLocks/>
                </p:cNvSpPr>
                <p:nvPr/>
              </p:nvSpPr>
              <p:spPr bwMode="auto">
                <a:xfrm>
                  <a:off x="4186237" y="2948250"/>
                  <a:ext cx="76200" cy="26988"/>
                </a:xfrm>
                <a:custGeom>
                  <a:avLst/>
                  <a:gdLst>
                    <a:gd name="T0" fmla="*/ 22 w 22"/>
                    <a:gd name="T1" fmla="*/ 2 h 8"/>
                    <a:gd name="T2" fmla="*/ 20 w 22"/>
                    <a:gd name="T3" fmla="*/ 5 h 8"/>
                    <a:gd name="T4" fmla="*/ 3 w 22"/>
                    <a:gd name="T5" fmla="*/ 7 h 8"/>
                    <a:gd name="T6" fmla="*/ 0 w 22"/>
                    <a:gd name="T7" fmla="*/ 5 h 8"/>
                    <a:gd name="T8" fmla="*/ 0 w 22"/>
                    <a:gd name="T9" fmla="*/ 5 h 8"/>
                    <a:gd name="T10" fmla="*/ 2 w 22"/>
                    <a:gd name="T11" fmla="*/ 2 h 8"/>
                    <a:gd name="T12" fmla="*/ 19 w 22"/>
                    <a:gd name="T13" fmla="*/ 0 h 8"/>
                    <a:gd name="T14" fmla="*/ 22 w 22"/>
                    <a:gd name="T15" fmla="*/ 2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8">
                      <a:moveTo>
                        <a:pt x="22" y="2"/>
                      </a:moveTo>
                      <a:cubicBezTo>
                        <a:pt x="22" y="4"/>
                        <a:pt x="21" y="5"/>
                        <a:pt x="20" y="5"/>
                      </a:cubicBezTo>
                      <a:cubicBezTo>
                        <a:pt x="3" y="7"/>
                        <a:pt x="3" y="7"/>
                        <a:pt x="3" y="7"/>
                      </a:cubicBezTo>
                      <a:cubicBezTo>
                        <a:pt x="2" y="8"/>
                        <a:pt x="0" y="7"/>
                        <a:pt x="0" y="5"/>
                      </a:cubicBezTo>
                      <a:cubicBezTo>
                        <a:pt x="0" y="5"/>
                        <a:pt x="0" y="5"/>
                        <a:pt x="0" y="5"/>
                      </a:cubicBezTo>
                      <a:cubicBezTo>
                        <a:pt x="0" y="4"/>
                        <a:pt x="1" y="2"/>
                        <a:pt x="2" y="2"/>
                      </a:cubicBezTo>
                      <a:cubicBezTo>
                        <a:pt x="19" y="0"/>
                        <a:pt x="19" y="0"/>
                        <a:pt x="19" y="0"/>
                      </a:cubicBezTo>
                      <a:cubicBezTo>
                        <a:pt x="21" y="0"/>
                        <a:pt x="22" y="1"/>
                        <a:pt x="22" y="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8" name="Freeform 62"/>
                <p:cNvSpPr>
                  <a:spLocks noEditPoints="1"/>
                </p:cNvSpPr>
                <p:nvPr/>
              </p:nvSpPr>
              <p:spPr bwMode="auto">
                <a:xfrm>
                  <a:off x="2312987" y="2494225"/>
                  <a:ext cx="322262" cy="336550"/>
                </a:xfrm>
                <a:custGeom>
                  <a:avLst/>
                  <a:gdLst>
                    <a:gd name="T0" fmla="*/ 71 w 94"/>
                    <a:gd name="T1" fmla="*/ 1 h 98"/>
                    <a:gd name="T2" fmla="*/ 15 w 94"/>
                    <a:gd name="T3" fmla="*/ 8 h 98"/>
                    <a:gd name="T4" fmla="*/ 1 w 94"/>
                    <a:gd name="T5" fmla="*/ 26 h 98"/>
                    <a:gd name="T6" fmla="*/ 6 w 94"/>
                    <a:gd name="T7" fmla="*/ 62 h 98"/>
                    <a:gd name="T8" fmla="*/ 24 w 94"/>
                    <a:gd name="T9" fmla="*/ 76 h 98"/>
                    <a:gd name="T10" fmla="*/ 45 w 94"/>
                    <a:gd name="T11" fmla="*/ 73 h 98"/>
                    <a:gd name="T12" fmla="*/ 46 w 94"/>
                    <a:gd name="T13" fmla="*/ 84 h 98"/>
                    <a:gd name="T14" fmla="*/ 21 w 94"/>
                    <a:gd name="T15" fmla="*/ 88 h 98"/>
                    <a:gd name="T16" fmla="*/ 17 w 94"/>
                    <a:gd name="T17" fmla="*/ 93 h 98"/>
                    <a:gd name="T18" fmla="*/ 22 w 94"/>
                    <a:gd name="T19" fmla="*/ 98 h 98"/>
                    <a:gd name="T20" fmla="*/ 86 w 94"/>
                    <a:gd name="T21" fmla="*/ 90 h 98"/>
                    <a:gd name="T22" fmla="*/ 90 w 94"/>
                    <a:gd name="T23" fmla="*/ 84 h 98"/>
                    <a:gd name="T24" fmla="*/ 84 w 94"/>
                    <a:gd name="T25" fmla="*/ 80 h 98"/>
                    <a:gd name="T26" fmla="*/ 59 w 94"/>
                    <a:gd name="T27" fmla="*/ 83 h 98"/>
                    <a:gd name="T28" fmla="*/ 58 w 94"/>
                    <a:gd name="T29" fmla="*/ 71 h 98"/>
                    <a:gd name="T30" fmla="*/ 79 w 94"/>
                    <a:gd name="T31" fmla="*/ 69 h 98"/>
                    <a:gd name="T32" fmla="*/ 93 w 94"/>
                    <a:gd name="T33" fmla="*/ 51 h 98"/>
                    <a:gd name="T34" fmla="*/ 88 w 94"/>
                    <a:gd name="T35" fmla="*/ 15 h 98"/>
                    <a:gd name="T36" fmla="*/ 71 w 94"/>
                    <a:gd name="T37" fmla="*/ 1 h 98"/>
                    <a:gd name="T38" fmla="*/ 87 w 94"/>
                    <a:gd name="T39" fmla="*/ 52 h 98"/>
                    <a:gd name="T40" fmla="*/ 78 w 94"/>
                    <a:gd name="T41" fmla="*/ 63 h 98"/>
                    <a:gd name="T42" fmla="*/ 23 w 94"/>
                    <a:gd name="T43" fmla="*/ 69 h 98"/>
                    <a:gd name="T44" fmla="*/ 12 w 94"/>
                    <a:gd name="T45" fmla="*/ 61 h 98"/>
                    <a:gd name="T46" fmla="*/ 7 w 94"/>
                    <a:gd name="T47" fmla="*/ 25 h 98"/>
                    <a:gd name="T48" fmla="*/ 16 w 94"/>
                    <a:gd name="T49" fmla="*/ 14 h 98"/>
                    <a:gd name="T50" fmla="*/ 71 w 94"/>
                    <a:gd name="T51" fmla="*/ 7 h 98"/>
                    <a:gd name="T52" fmla="*/ 83 w 94"/>
                    <a:gd name="T53" fmla="*/ 16 h 98"/>
                    <a:gd name="T54" fmla="*/ 87 w 94"/>
                    <a:gd name="T55" fmla="*/ 5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98">
                      <a:moveTo>
                        <a:pt x="71" y="1"/>
                      </a:moveTo>
                      <a:cubicBezTo>
                        <a:pt x="15" y="8"/>
                        <a:pt x="15" y="8"/>
                        <a:pt x="15" y="8"/>
                      </a:cubicBezTo>
                      <a:cubicBezTo>
                        <a:pt x="7" y="9"/>
                        <a:pt x="0" y="17"/>
                        <a:pt x="1" y="26"/>
                      </a:cubicBezTo>
                      <a:cubicBezTo>
                        <a:pt x="6" y="62"/>
                        <a:pt x="6" y="62"/>
                        <a:pt x="6" y="62"/>
                      </a:cubicBezTo>
                      <a:cubicBezTo>
                        <a:pt x="7" y="71"/>
                        <a:pt x="15" y="77"/>
                        <a:pt x="24" y="76"/>
                      </a:cubicBezTo>
                      <a:cubicBezTo>
                        <a:pt x="45" y="73"/>
                        <a:pt x="45" y="73"/>
                        <a:pt x="45" y="73"/>
                      </a:cubicBezTo>
                      <a:cubicBezTo>
                        <a:pt x="46" y="84"/>
                        <a:pt x="46" y="84"/>
                        <a:pt x="46" y="84"/>
                      </a:cubicBezTo>
                      <a:cubicBezTo>
                        <a:pt x="21" y="88"/>
                        <a:pt x="21" y="88"/>
                        <a:pt x="21" y="88"/>
                      </a:cubicBezTo>
                      <a:cubicBezTo>
                        <a:pt x="18" y="88"/>
                        <a:pt x="16" y="90"/>
                        <a:pt x="17" y="93"/>
                      </a:cubicBezTo>
                      <a:cubicBezTo>
                        <a:pt x="17" y="96"/>
                        <a:pt x="19" y="98"/>
                        <a:pt x="22" y="98"/>
                      </a:cubicBezTo>
                      <a:cubicBezTo>
                        <a:pt x="86" y="90"/>
                        <a:pt x="86" y="90"/>
                        <a:pt x="86" y="90"/>
                      </a:cubicBezTo>
                      <a:cubicBezTo>
                        <a:pt x="88" y="89"/>
                        <a:pt x="90" y="87"/>
                        <a:pt x="90" y="84"/>
                      </a:cubicBezTo>
                      <a:cubicBezTo>
                        <a:pt x="90" y="81"/>
                        <a:pt x="87" y="79"/>
                        <a:pt x="84" y="80"/>
                      </a:cubicBezTo>
                      <a:cubicBezTo>
                        <a:pt x="59" y="83"/>
                        <a:pt x="59" y="83"/>
                        <a:pt x="59" y="83"/>
                      </a:cubicBezTo>
                      <a:cubicBezTo>
                        <a:pt x="58" y="71"/>
                        <a:pt x="58" y="71"/>
                        <a:pt x="58" y="71"/>
                      </a:cubicBezTo>
                      <a:cubicBezTo>
                        <a:pt x="79" y="69"/>
                        <a:pt x="79" y="69"/>
                        <a:pt x="79" y="69"/>
                      </a:cubicBezTo>
                      <a:cubicBezTo>
                        <a:pt x="88" y="68"/>
                        <a:pt x="94" y="60"/>
                        <a:pt x="93" y="51"/>
                      </a:cubicBezTo>
                      <a:cubicBezTo>
                        <a:pt x="88" y="15"/>
                        <a:pt x="88" y="15"/>
                        <a:pt x="88" y="15"/>
                      </a:cubicBezTo>
                      <a:cubicBezTo>
                        <a:pt x="87" y="6"/>
                        <a:pt x="79" y="0"/>
                        <a:pt x="71" y="1"/>
                      </a:cubicBezTo>
                      <a:close/>
                      <a:moveTo>
                        <a:pt x="87" y="52"/>
                      </a:moveTo>
                      <a:cubicBezTo>
                        <a:pt x="88" y="57"/>
                        <a:pt x="84" y="62"/>
                        <a:pt x="78" y="63"/>
                      </a:cubicBezTo>
                      <a:cubicBezTo>
                        <a:pt x="23" y="69"/>
                        <a:pt x="23" y="69"/>
                        <a:pt x="23" y="69"/>
                      </a:cubicBezTo>
                      <a:cubicBezTo>
                        <a:pt x="17" y="70"/>
                        <a:pt x="12" y="66"/>
                        <a:pt x="12" y="61"/>
                      </a:cubicBezTo>
                      <a:cubicBezTo>
                        <a:pt x="7" y="25"/>
                        <a:pt x="7" y="25"/>
                        <a:pt x="7" y="25"/>
                      </a:cubicBezTo>
                      <a:cubicBezTo>
                        <a:pt x="7" y="20"/>
                        <a:pt x="11" y="15"/>
                        <a:pt x="16" y="14"/>
                      </a:cubicBezTo>
                      <a:cubicBezTo>
                        <a:pt x="71" y="7"/>
                        <a:pt x="71" y="7"/>
                        <a:pt x="71" y="7"/>
                      </a:cubicBezTo>
                      <a:cubicBezTo>
                        <a:pt x="77" y="7"/>
                        <a:pt x="82" y="10"/>
                        <a:pt x="83" y="16"/>
                      </a:cubicBezTo>
                      <a:lnTo>
                        <a:pt x="87" y="5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9" name="Freeform 63"/>
                <p:cNvSpPr>
                  <a:spLocks/>
                </p:cNvSpPr>
                <p:nvPr/>
              </p:nvSpPr>
              <p:spPr bwMode="auto">
                <a:xfrm>
                  <a:off x="2363787" y="2556137"/>
                  <a:ext cx="203200" cy="41275"/>
                </a:xfrm>
                <a:custGeom>
                  <a:avLst/>
                  <a:gdLst>
                    <a:gd name="T0" fmla="*/ 59 w 59"/>
                    <a:gd name="T1" fmla="*/ 2 h 12"/>
                    <a:gd name="T2" fmla="*/ 57 w 59"/>
                    <a:gd name="T3" fmla="*/ 5 h 12"/>
                    <a:gd name="T4" fmla="*/ 4 w 59"/>
                    <a:gd name="T5" fmla="*/ 12 h 12"/>
                    <a:gd name="T6" fmla="*/ 1 w 59"/>
                    <a:gd name="T7" fmla="*/ 9 h 12"/>
                    <a:gd name="T8" fmla="*/ 1 w 59"/>
                    <a:gd name="T9" fmla="*/ 9 h 12"/>
                    <a:gd name="T10" fmla="*/ 3 w 59"/>
                    <a:gd name="T11" fmla="*/ 6 h 12"/>
                    <a:gd name="T12" fmla="*/ 56 w 59"/>
                    <a:gd name="T13" fmla="*/ 0 h 12"/>
                    <a:gd name="T14" fmla="*/ 59 w 59"/>
                    <a:gd name="T15" fmla="*/ 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2">
                      <a:moveTo>
                        <a:pt x="59" y="2"/>
                      </a:moveTo>
                      <a:cubicBezTo>
                        <a:pt x="59" y="4"/>
                        <a:pt x="58" y="5"/>
                        <a:pt x="57" y="5"/>
                      </a:cubicBezTo>
                      <a:cubicBezTo>
                        <a:pt x="4" y="12"/>
                        <a:pt x="4" y="12"/>
                        <a:pt x="4" y="12"/>
                      </a:cubicBezTo>
                      <a:cubicBezTo>
                        <a:pt x="2" y="12"/>
                        <a:pt x="1" y="11"/>
                        <a:pt x="1" y="9"/>
                      </a:cubicBezTo>
                      <a:cubicBezTo>
                        <a:pt x="1" y="9"/>
                        <a:pt x="1" y="9"/>
                        <a:pt x="1" y="9"/>
                      </a:cubicBezTo>
                      <a:cubicBezTo>
                        <a:pt x="0" y="8"/>
                        <a:pt x="1" y="6"/>
                        <a:pt x="3" y="6"/>
                      </a:cubicBezTo>
                      <a:cubicBezTo>
                        <a:pt x="56" y="0"/>
                        <a:pt x="56" y="0"/>
                        <a:pt x="56" y="0"/>
                      </a:cubicBezTo>
                      <a:cubicBezTo>
                        <a:pt x="58" y="0"/>
                        <a:pt x="59" y="1"/>
                        <a:pt x="59" y="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0" name="Freeform 64"/>
                <p:cNvSpPr>
                  <a:spLocks/>
                </p:cNvSpPr>
                <p:nvPr/>
              </p:nvSpPr>
              <p:spPr bwMode="auto">
                <a:xfrm>
                  <a:off x="2371725" y="2587887"/>
                  <a:ext cx="201612" cy="44450"/>
                </a:xfrm>
                <a:custGeom>
                  <a:avLst/>
                  <a:gdLst>
                    <a:gd name="T0" fmla="*/ 58 w 59"/>
                    <a:gd name="T1" fmla="*/ 3 h 13"/>
                    <a:gd name="T2" fmla="*/ 56 w 59"/>
                    <a:gd name="T3" fmla="*/ 6 h 13"/>
                    <a:gd name="T4" fmla="*/ 3 w 59"/>
                    <a:gd name="T5" fmla="*/ 13 h 13"/>
                    <a:gd name="T6" fmla="*/ 0 w 59"/>
                    <a:gd name="T7" fmla="*/ 10 h 13"/>
                    <a:gd name="T8" fmla="*/ 0 w 59"/>
                    <a:gd name="T9" fmla="*/ 10 h 13"/>
                    <a:gd name="T10" fmla="*/ 2 w 59"/>
                    <a:gd name="T11" fmla="*/ 7 h 13"/>
                    <a:gd name="T12" fmla="*/ 55 w 59"/>
                    <a:gd name="T13" fmla="*/ 1 h 13"/>
                    <a:gd name="T14" fmla="*/ 58 w 59"/>
                    <a:gd name="T15" fmla="*/ 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3">
                      <a:moveTo>
                        <a:pt x="58" y="3"/>
                      </a:moveTo>
                      <a:cubicBezTo>
                        <a:pt x="59" y="4"/>
                        <a:pt x="57" y="6"/>
                        <a:pt x="56" y="6"/>
                      </a:cubicBezTo>
                      <a:cubicBezTo>
                        <a:pt x="3" y="13"/>
                        <a:pt x="3" y="13"/>
                        <a:pt x="3" y="13"/>
                      </a:cubicBezTo>
                      <a:cubicBezTo>
                        <a:pt x="1" y="13"/>
                        <a:pt x="0" y="12"/>
                        <a:pt x="0" y="10"/>
                      </a:cubicBezTo>
                      <a:cubicBezTo>
                        <a:pt x="0" y="10"/>
                        <a:pt x="0" y="10"/>
                        <a:pt x="0" y="10"/>
                      </a:cubicBezTo>
                      <a:cubicBezTo>
                        <a:pt x="0" y="9"/>
                        <a:pt x="1" y="7"/>
                        <a:pt x="2" y="7"/>
                      </a:cubicBezTo>
                      <a:cubicBezTo>
                        <a:pt x="55" y="1"/>
                        <a:pt x="55" y="1"/>
                        <a:pt x="55" y="1"/>
                      </a:cubicBezTo>
                      <a:cubicBezTo>
                        <a:pt x="57" y="0"/>
                        <a:pt x="58" y="1"/>
                        <a:pt x="58" y="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1" name="Freeform 65"/>
                <p:cNvSpPr>
                  <a:spLocks/>
                </p:cNvSpPr>
                <p:nvPr/>
              </p:nvSpPr>
              <p:spPr bwMode="auto">
                <a:xfrm>
                  <a:off x="2374900" y="2621225"/>
                  <a:ext cx="201612" cy="44450"/>
                </a:xfrm>
                <a:custGeom>
                  <a:avLst/>
                  <a:gdLst>
                    <a:gd name="T0" fmla="*/ 59 w 59"/>
                    <a:gd name="T1" fmla="*/ 3 h 13"/>
                    <a:gd name="T2" fmla="*/ 56 w 59"/>
                    <a:gd name="T3" fmla="*/ 6 h 13"/>
                    <a:gd name="T4" fmla="*/ 3 w 59"/>
                    <a:gd name="T5" fmla="*/ 12 h 13"/>
                    <a:gd name="T6" fmla="*/ 0 w 59"/>
                    <a:gd name="T7" fmla="*/ 10 h 13"/>
                    <a:gd name="T8" fmla="*/ 0 w 59"/>
                    <a:gd name="T9" fmla="*/ 10 h 13"/>
                    <a:gd name="T10" fmla="*/ 2 w 59"/>
                    <a:gd name="T11" fmla="*/ 7 h 13"/>
                    <a:gd name="T12" fmla="*/ 56 w 59"/>
                    <a:gd name="T13" fmla="*/ 0 h 13"/>
                    <a:gd name="T14" fmla="*/ 59 w 59"/>
                    <a:gd name="T15" fmla="*/ 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3">
                      <a:moveTo>
                        <a:pt x="59" y="3"/>
                      </a:moveTo>
                      <a:cubicBezTo>
                        <a:pt x="59" y="4"/>
                        <a:pt x="58" y="6"/>
                        <a:pt x="56" y="6"/>
                      </a:cubicBezTo>
                      <a:cubicBezTo>
                        <a:pt x="3" y="12"/>
                        <a:pt x="3" y="12"/>
                        <a:pt x="3" y="12"/>
                      </a:cubicBezTo>
                      <a:cubicBezTo>
                        <a:pt x="2" y="13"/>
                        <a:pt x="0" y="12"/>
                        <a:pt x="0" y="10"/>
                      </a:cubicBezTo>
                      <a:cubicBezTo>
                        <a:pt x="0" y="10"/>
                        <a:pt x="0" y="10"/>
                        <a:pt x="0" y="10"/>
                      </a:cubicBezTo>
                      <a:cubicBezTo>
                        <a:pt x="0" y="9"/>
                        <a:pt x="1" y="7"/>
                        <a:pt x="2" y="7"/>
                      </a:cubicBezTo>
                      <a:cubicBezTo>
                        <a:pt x="56" y="0"/>
                        <a:pt x="56" y="0"/>
                        <a:pt x="56" y="0"/>
                      </a:cubicBezTo>
                      <a:cubicBezTo>
                        <a:pt x="57" y="0"/>
                        <a:pt x="58" y="1"/>
                        <a:pt x="59" y="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2" name="Freeform 66"/>
                <p:cNvSpPr>
                  <a:spLocks/>
                </p:cNvSpPr>
                <p:nvPr/>
              </p:nvSpPr>
              <p:spPr bwMode="auto">
                <a:xfrm>
                  <a:off x="2432050" y="2656150"/>
                  <a:ext cx="147637" cy="38100"/>
                </a:xfrm>
                <a:custGeom>
                  <a:avLst/>
                  <a:gdLst>
                    <a:gd name="T0" fmla="*/ 43 w 43"/>
                    <a:gd name="T1" fmla="*/ 3 h 11"/>
                    <a:gd name="T2" fmla="*/ 40 w 43"/>
                    <a:gd name="T3" fmla="*/ 6 h 11"/>
                    <a:gd name="T4" fmla="*/ 3 w 43"/>
                    <a:gd name="T5" fmla="*/ 10 h 11"/>
                    <a:gd name="T6" fmla="*/ 0 w 43"/>
                    <a:gd name="T7" fmla="*/ 8 h 11"/>
                    <a:gd name="T8" fmla="*/ 0 w 43"/>
                    <a:gd name="T9" fmla="*/ 8 h 11"/>
                    <a:gd name="T10" fmla="*/ 3 w 43"/>
                    <a:gd name="T11" fmla="*/ 5 h 11"/>
                    <a:gd name="T12" fmla="*/ 40 w 43"/>
                    <a:gd name="T13" fmla="*/ 0 h 11"/>
                    <a:gd name="T14" fmla="*/ 43 w 43"/>
                    <a:gd name="T15" fmla="*/ 3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11">
                      <a:moveTo>
                        <a:pt x="43" y="3"/>
                      </a:moveTo>
                      <a:cubicBezTo>
                        <a:pt x="43" y="4"/>
                        <a:pt x="42" y="6"/>
                        <a:pt x="40" y="6"/>
                      </a:cubicBezTo>
                      <a:cubicBezTo>
                        <a:pt x="3" y="10"/>
                        <a:pt x="3" y="10"/>
                        <a:pt x="3" y="10"/>
                      </a:cubicBezTo>
                      <a:cubicBezTo>
                        <a:pt x="2" y="11"/>
                        <a:pt x="0" y="10"/>
                        <a:pt x="0" y="8"/>
                      </a:cubicBezTo>
                      <a:cubicBezTo>
                        <a:pt x="0" y="8"/>
                        <a:pt x="0" y="8"/>
                        <a:pt x="0" y="8"/>
                      </a:cubicBezTo>
                      <a:cubicBezTo>
                        <a:pt x="0" y="6"/>
                        <a:pt x="1" y="5"/>
                        <a:pt x="3" y="5"/>
                      </a:cubicBezTo>
                      <a:cubicBezTo>
                        <a:pt x="40" y="0"/>
                        <a:pt x="40" y="0"/>
                        <a:pt x="40" y="0"/>
                      </a:cubicBezTo>
                      <a:cubicBezTo>
                        <a:pt x="41" y="0"/>
                        <a:pt x="43" y="1"/>
                        <a:pt x="43" y="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3" name="Freeform 67"/>
                <p:cNvSpPr>
                  <a:spLocks noEditPoints="1"/>
                </p:cNvSpPr>
                <p:nvPr/>
              </p:nvSpPr>
              <p:spPr bwMode="auto">
                <a:xfrm>
                  <a:off x="1311275" y="2603762"/>
                  <a:ext cx="236537" cy="288925"/>
                </a:xfrm>
                <a:custGeom>
                  <a:avLst/>
                  <a:gdLst>
                    <a:gd name="T0" fmla="*/ 15 w 69"/>
                    <a:gd name="T1" fmla="*/ 5 h 84"/>
                    <a:gd name="T2" fmla="*/ 7 w 69"/>
                    <a:gd name="T3" fmla="*/ 69 h 84"/>
                    <a:gd name="T4" fmla="*/ 54 w 69"/>
                    <a:gd name="T5" fmla="*/ 79 h 84"/>
                    <a:gd name="T6" fmla="*/ 62 w 69"/>
                    <a:gd name="T7" fmla="*/ 15 h 84"/>
                    <a:gd name="T8" fmla="*/ 23 w 69"/>
                    <a:gd name="T9" fmla="*/ 71 h 84"/>
                    <a:gd name="T10" fmla="*/ 15 w 69"/>
                    <a:gd name="T11" fmla="*/ 74 h 84"/>
                    <a:gd name="T12" fmla="*/ 12 w 69"/>
                    <a:gd name="T13" fmla="*/ 68 h 84"/>
                    <a:gd name="T14" fmla="*/ 21 w 69"/>
                    <a:gd name="T15" fmla="*/ 65 h 84"/>
                    <a:gd name="T16" fmla="*/ 23 w 69"/>
                    <a:gd name="T17" fmla="*/ 71 h 84"/>
                    <a:gd name="T18" fmla="*/ 20 w 69"/>
                    <a:gd name="T19" fmla="*/ 60 h 84"/>
                    <a:gd name="T20" fmla="*/ 11 w 69"/>
                    <a:gd name="T21" fmla="*/ 59 h 84"/>
                    <a:gd name="T22" fmla="*/ 12 w 69"/>
                    <a:gd name="T23" fmla="*/ 53 h 84"/>
                    <a:gd name="T24" fmla="*/ 21 w 69"/>
                    <a:gd name="T25" fmla="*/ 53 h 84"/>
                    <a:gd name="T26" fmla="*/ 20 w 69"/>
                    <a:gd name="T27" fmla="*/ 45 h 84"/>
                    <a:gd name="T28" fmla="*/ 12 w 69"/>
                    <a:gd name="T29" fmla="*/ 48 h 84"/>
                    <a:gd name="T30" fmla="*/ 9 w 69"/>
                    <a:gd name="T31" fmla="*/ 42 h 84"/>
                    <a:gd name="T32" fmla="*/ 18 w 69"/>
                    <a:gd name="T33" fmla="*/ 39 h 84"/>
                    <a:gd name="T34" fmla="*/ 20 w 69"/>
                    <a:gd name="T35" fmla="*/ 45 h 84"/>
                    <a:gd name="T36" fmla="*/ 35 w 69"/>
                    <a:gd name="T37" fmla="*/ 71 h 84"/>
                    <a:gd name="T38" fmla="*/ 26 w 69"/>
                    <a:gd name="T39" fmla="*/ 71 h 84"/>
                    <a:gd name="T40" fmla="*/ 27 w 69"/>
                    <a:gd name="T41" fmla="*/ 64 h 84"/>
                    <a:gd name="T42" fmla="*/ 36 w 69"/>
                    <a:gd name="T43" fmla="*/ 65 h 84"/>
                    <a:gd name="T44" fmla="*/ 35 w 69"/>
                    <a:gd name="T45" fmla="*/ 57 h 84"/>
                    <a:gd name="T46" fmla="*/ 26 w 69"/>
                    <a:gd name="T47" fmla="*/ 59 h 84"/>
                    <a:gd name="T48" fmla="*/ 24 w 69"/>
                    <a:gd name="T49" fmla="*/ 53 h 84"/>
                    <a:gd name="T50" fmla="*/ 32 w 69"/>
                    <a:gd name="T51" fmla="*/ 51 h 84"/>
                    <a:gd name="T52" fmla="*/ 35 w 69"/>
                    <a:gd name="T53" fmla="*/ 57 h 84"/>
                    <a:gd name="T54" fmla="*/ 32 w 69"/>
                    <a:gd name="T55" fmla="*/ 45 h 84"/>
                    <a:gd name="T56" fmla="*/ 23 w 69"/>
                    <a:gd name="T57" fmla="*/ 45 h 84"/>
                    <a:gd name="T58" fmla="*/ 24 w 69"/>
                    <a:gd name="T59" fmla="*/ 39 h 84"/>
                    <a:gd name="T60" fmla="*/ 33 w 69"/>
                    <a:gd name="T61" fmla="*/ 39 h 84"/>
                    <a:gd name="T62" fmla="*/ 49 w 69"/>
                    <a:gd name="T63" fmla="*/ 68 h 84"/>
                    <a:gd name="T64" fmla="*/ 41 w 69"/>
                    <a:gd name="T65" fmla="*/ 70 h 84"/>
                    <a:gd name="T66" fmla="*/ 39 w 69"/>
                    <a:gd name="T67" fmla="*/ 64 h 84"/>
                    <a:gd name="T68" fmla="*/ 47 w 69"/>
                    <a:gd name="T69" fmla="*/ 62 h 84"/>
                    <a:gd name="T70" fmla="*/ 49 w 69"/>
                    <a:gd name="T71" fmla="*/ 68 h 84"/>
                    <a:gd name="T72" fmla="*/ 47 w 69"/>
                    <a:gd name="T73" fmla="*/ 57 h 84"/>
                    <a:gd name="T74" fmla="*/ 38 w 69"/>
                    <a:gd name="T75" fmla="*/ 56 h 84"/>
                    <a:gd name="T76" fmla="*/ 38 w 69"/>
                    <a:gd name="T77" fmla="*/ 50 h 84"/>
                    <a:gd name="T78" fmla="*/ 47 w 69"/>
                    <a:gd name="T79" fmla="*/ 50 h 84"/>
                    <a:gd name="T80" fmla="*/ 46 w 69"/>
                    <a:gd name="T81" fmla="*/ 42 h 84"/>
                    <a:gd name="T82" fmla="*/ 38 w 69"/>
                    <a:gd name="T83" fmla="*/ 45 h 84"/>
                    <a:gd name="T84" fmla="*/ 36 w 69"/>
                    <a:gd name="T85" fmla="*/ 39 h 84"/>
                    <a:gd name="T86" fmla="*/ 44 w 69"/>
                    <a:gd name="T87" fmla="*/ 36 h 84"/>
                    <a:gd name="T88" fmla="*/ 46 w 69"/>
                    <a:gd name="T89" fmla="*/ 42 h 84"/>
                    <a:gd name="T90" fmla="*/ 61 w 69"/>
                    <a:gd name="T91" fmla="*/ 68 h 84"/>
                    <a:gd name="T92" fmla="*/ 52 w 69"/>
                    <a:gd name="T93" fmla="*/ 67 h 84"/>
                    <a:gd name="T94" fmla="*/ 53 w 69"/>
                    <a:gd name="T95" fmla="*/ 61 h 84"/>
                    <a:gd name="T96" fmla="*/ 62 w 69"/>
                    <a:gd name="T97" fmla="*/ 61 h 84"/>
                    <a:gd name="T98" fmla="*/ 61 w 69"/>
                    <a:gd name="T99" fmla="*/ 53 h 84"/>
                    <a:gd name="T100" fmla="*/ 53 w 69"/>
                    <a:gd name="T101" fmla="*/ 56 h 84"/>
                    <a:gd name="T102" fmla="*/ 50 w 69"/>
                    <a:gd name="T103" fmla="*/ 50 h 84"/>
                    <a:gd name="T104" fmla="*/ 59 w 69"/>
                    <a:gd name="T105" fmla="*/ 47 h 84"/>
                    <a:gd name="T106" fmla="*/ 61 w 69"/>
                    <a:gd name="T107" fmla="*/ 53 h 84"/>
                    <a:gd name="T108" fmla="*/ 58 w 69"/>
                    <a:gd name="T109" fmla="*/ 42 h 84"/>
                    <a:gd name="T110" fmla="*/ 49 w 69"/>
                    <a:gd name="T111" fmla="*/ 42 h 84"/>
                    <a:gd name="T112" fmla="*/ 50 w 69"/>
                    <a:gd name="T113" fmla="*/ 35 h 84"/>
                    <a:gd name="T114" fmla="*/ 59 w 69"/>
                    <a:gd name="T115" fmla="*/ 36 h 84"/>
                    <a:gd name="T116" fmla="*/ 57 w 69"/>
                    <a:gd name="T117" fmla="*/ 20 h 84"/>
                    <a:gd name="T118" fmla="*/ 18 w 69"/>
                    <a:gd name="T119" fmla="*/ 34 h 84"/>
                    <a:gd name="T120" fmla="*/ 7 w 69"/>
                    <a:gd name="T121" fmla="*/ 22 h 84"/>
                    <a:gd name="T122" fmla="*/ 45 w 69"/>
                    <a:gd name="T123" fmla="*/ 7 h 84"/>
                    <a:gd name="T124" fmla="*/ 57 w 69"/>
                    <a:gd name="T125" fmla="*/ 2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9" h="84">
                      <a:moveTo>
                        <a:pt x="45" y="1"/>
                      </a:moveTo>
                      <a:cubicBezTo>
                        <a:pt x="15" y="5"/>
                        <a:pt x="15" y="5"/>
                        <a:pt x="15" y="5"/>
                      </a:cubicBezTo>
                      <a:cubicBezTo>
                        <a:pt x="6" y="6"/>
                        <a:pt x="0" y="14"/>
                        <a:pt x="1" y="22"/>
                      </a:cubicBezTo>
                      <a:cubicBezTo>
                        <a:pt x="7" y="69"/>
                        <a:pt x="7" y="69"/>
                        <a:pt x="7" y="69"/>
                      </a:cubicBezTo>
                      <a:cubicBezTo>
                        <a:pt x="8" y="78"/>
                        <a:pt x="16" y="84"/>
                        <a:pt x="24" y="83"/>
                      </a:cubicBezTo>
                      <a:cubicBezTo>
                        <a:pt x="54" y="79"/>
                        <a:pt x="54" y="79"/>
                        <a:pt x="54" y="79"/>
                      </a:cubicBezTo>
                      <a:cubicBezTo>
                        <a:pt x="63" y="78"/>
                        <a:pt x="69" y="70"/>
                        <a:pt x="68" y="62"/>
                      </a:cubicBezTo>
                      <a:cubicBezTo>
                        <a:pt x="62" y="15"/>
                        <a:pt x="62" y="15"/>
                        <a:pt x="62" y="15"/>
                      </a:cubicBezTo>
                      <a:cubicBezTo>
                        <a:pt x="61" y="6"/>
                        <a:pt x="53" y="0"/>
                        <a:pt x="45" y="1"/>
                      </a:cubicBezTo>
                      <a:close/>
                      <a:moveTo>
                        <a:pt x="23" y="71"/>
                      </a:moveTo>
                      <a:cubicBezTo>
                        <a:pt x="23" y="72"/>
                        <a:pt x="23" y="73"/>
                        <a:pt x="22" y="73"/>
                      </a:cubicBezTo>
                      <a:cubicBezTo>
                        <a:pt x="15" y="74"/>
                        <a:pt x="15" y="74"/>
                        <a:pt x="15" y="74"/>
                      </a:cubicBezTo>
                      <a:cubicBezTo>
                        <a:pt x="14" y="74"/>
                        <a:pt x="13" y="73"/>
                        <a:pt x="13" y="72"/>
                      </a:cubicBezTo>
                      <a:cubicBezTo>
                        <a:pt x="12" y="68"/>
                        <a:pt x="12" y="68"/>
                        <a:pt x="12" y="68"/>
                      </a:cubicBezTo>
                      <a:cubicBezTo>
                        <a:pt x="12" y="67"/>
                        <a:pt x="13" y="66"/>
                        <a:pt x="14" y="66"/>
                      </a:cubicBezTo>
                      <a:cubicBezTo>
                        <a:pt x="21" y="65"/>
                        <a:pt x="21" y="65"/>
                        <a:pt x="21" y="65"/>
                      </a:cubicBezTo>
                      <a:cubicBezTo>
                        <a:pt x="22" y="65"/>
                        <a:pt x="23" y="65"/>
                        <a:pt x="23" y="66"/>
                      </a:cubicBezTo>
                      <a:lnTo>
                        <a:pt x="23" y="71"/>
                      </a:lnTo>
                      <a:close/>
                      <a:moveTo>
                        <a:pt x="22" y="58"/>
                      </a:moveTo>
                      <a:cubicBezTo>
                        <a:pt x="22" y="59"/>
                        <a:pt x="21" y="60"/>
                        <a:pt x="20" y="60"/>
                      </a:cubicBezTo>
                      <a:cubicBezTo>
                        <a:pt x="13" y="61"/>
                        <a:pt x="13" y="61"/>
                        <a:pt x="13" y="61"/>
                      </a:cubicBezTo>
                      <a:cubicBezTo>
                        <a:pt x="12" y="61"/>
                        <a:pt x="12" y="60"/>
                        <a:pt x="11" y="59"/>
                      </a:cubicBezTo>
                      <a:cubicBezTo>
                        <a:pt x="11" y="55"/>
                        <a:pt x="11" y="55"/>
                        <a:pt x="11" y="55"/>
                      </a:cubicBezTo>
                      <a:cubicBezTo>
                        <a:pt x="11" y="54"/>
                        <a:pt x="11" y="53"/>
                        <a:pt x="12" y="53"/>
                      </a:cubicBezTo>
                      <a:cubicBezTo>
                        <a:pt x="19" y="52"/>
                        <a:pt x="19" y="52"/>
                        <a:pt x="19" y="52"/>
                      </a:cubicBezTo>
                      <a:cubicBezTo>
                        <a:pt x="20" y="52"/>
                        <a:pt x="21" y="53"/>
                        <a:pt x="21" y="53"/>
                      </a:cubicBezTo>
                      <a:lnTo>
                        <a:pt x="22" y="58"/>
                      </a:lnTo>
                      <a:close/>
                      <a:moveTo>
                        <a:pt x="20" y="45"/>
                      </a:moveTo>
                      <a:cubicBezTo>
                        <a:pt x="20" y="46"/>
                        <a:pt x="20" y="47"/>
                        <a:pt x="19" y="47"/>
                      </a:cubicBezTo>
                      <a:cubicBezTo>
                        <a:pt x="12" y="48"/>
                        <a:pt x="12" y="48"/>
                        <a:pt x="12" y="48"/>
                      </a:cubicBezTo>
                      <a:cubicBezTo>
                        <a:pt x="11" y="48"/>
                        <a:pt x="10" y="47"/>
                        <a:pt x="10" y="47"/>
                      </a:cubicBezTo>
                      <a:cubicBezTo>
                        <a:pt x="9" y="42"/>
                        <a:pt x="9" y="42"/>
                        <a:pt x="9" y="42"/>
                      </a:cubicBezTo>
                      <a:cubicBezTo>
                        <a:pt x="9" y="41"/>
                        <a:pt x="10" y="40"/>
                        <a:pt x="11" y="40"/>
                      </a:cubicBezTo>
                      <a:cubicBezTo>
                        <a:pt x="18" y="39"/>
                        <a:pt x="18" y="39"/>
                        <a:pt x="18" y="39"/>
                      </a:cubicBezTo>
                      <a:cubicBezTo>
                        <a:pt x="19" y="39"/>
                        <a:pt x="19" y="40"/>
                        <a:pt x="20" y="41"/>
                      </a:cubicBezTo>
                      <a:lnTo>
                        <a:pt x="20" y="45"/>
                      </a:lnTo>
                      <a:close/>
                      <a:moveTo>
                        <a:pt x="36" y="69"/>
                      </a:moveTo>
                      <a:cubicBezTo>
                        <a:pt x="36" y="70"/>
                        <a:pt x="36" y="71"/>
                        <a:pt x="35" y="71"/>
                      </a:cubicBezTo>
                      <a:cubicBezTo>
                        <a:pt x="28" y="72"/>
                        <a:pt x="28" y="72"/>
                        <a:pt x="28" y="72"/>
                      </a:cubicBezTo>
                      <a:cubicBezTo>
                        <a:pt x="27" y="72"/>
                        <a:pt x="26" y="71"/>
                        <a:pt x="26" y="71"/>
                      </a:cubicBezTo>
                      <a:cubicBezTo>
                        <a:pt x="26" y="66"/>
                        <a:pt x="26" y="66"/>
                        <a:pt x="26" y="66"/>
                      </a:cubicBezTo>
                      <a:cubicBezTo>
                        <a:pt x="25" y="65"/>
                        <a:pt x="26" y="64"/>
                        <a:pt x="27" y="64"/>
                      </a:cubicBezTo>
                      <a:cubicBezTo>
                        <a:pt x="34" y="63"/>
                        <a:pt x="34" y="63"/>
                        <a:pt x="34" y="63"/>
                      </a:cubicBezTo>
                      <a:cubicBezTo>
                        <a:pt x="35" y="63"/>
                        <a:pt x="36" y="64"/>
                        <a:pt x="36" y="65"/>
                      </a:cubicBezTo>
                      <a:lnTo>
                        <a:pt x="36" y="69"/>
                      </a:lnTo>
                      <a:close/>
                      <a:moveTo>
                        <a:pt x="35" y="57"/>
                      </a:moveTo>
                      <a:cubicBezTo>
                        <a:pt x="35" y="57"/>
                        <a:pt x="34" y="58"/>
                        <a:pt x="33" y="58"/>
                      </a:cubicBezTo>
                      <a:cubicBezTo>
                        <a:pt x="26" y="59"/>
                        <a:pt x="26" y="59"/>
                        <a:pt x="26" y="59"/>
                      </a:cubicBezTo>
                      <a:cubicBezTo>
                        <a:pt x="25" y="59"/>
                        <a:pt x="25" y="59"/>
                        <a:pt x="25" y="58"/>
                      </a:cubicBezTo>
                      <a:cubicBezTo>
                        <a:pt x="24" y="53"/>
                        <a:pt x="24" y="53"/>
                        <a:pt x="24" y="53"/>
                      </a:cubicBezTo>
                      <a:cubicBezTo>
                        <a:pt x="24" y="52"/>
                        <a:pt x="25" y="51"/>
                        <a:pt x="25" y="51"/>
                      </a:cubicBezTo>
                      <a:cubicBezTo>
                        <a:pt x="32" y="51"/>
                        <a:pt x="32" y="51"/>
                        <a:pt x="32" y="51"/>
                      </a:cubicBezTo>
                      <a:cubicBezTo>
                        <a:pt x="33" y="50"/>
                        <a:pt x="34" y="51"/>
                        <a:pt x="34" y="52"/>
                      </a:cubicBezTo>
                      <a:lnTo>
                        <a:pt x="35" y="57"/>
                      </a:lnTo>
                      <a:close/>
                      <a:moveTo>
                        <a:pt x="33" y="44"/>
                      </a:moveTo>
                      <a:cubicBezTo>
                        <a:pt x="33" y="45"/>
                        <a:pt x="33" y="45"/>
                        <a:pt x="32" y="45"/>
                      </a:cubicBezTo>
                      <a:cubicBezTo>
                        <a:pt x="25" y="46"/>
                        <a:pt x="25" y="46"/>
                        <a:pt x="25" y="46"/>
                      </a:cubicBezTo>
                      <a:cubicBezTo>
                        <a:pt x="24" y="46"/>
                        <a:pt x="23" y="46"/>
                        <a:pt x="23" y="45"/>
                      </a:cubicBezTo>
                      <a:cubicBezTo>
                        <a:pt x="22" y="40"/>
                        <a:pt x="22" y="40"/>
                        <a:pt x="22" y="40"/>
                      </a:cubicBezTo>
                      <a:cubicBezTo>
                        <a:pt x="22" y="39"/>
                        <a:pt x="23" y="39"/>
                        <a:pt x="24" y="39"/>
                      </a:cubicBezTo>
                      <a:cubicBezTo>
                        <a:pt x="31" y="38"/>
                        <a:pt x="31" y="38"/>
                        <a:pt x="31" y="38"/>
                      </a:cubicBezTo>
                      <a:cubicBezTo>
                        <a:pt x="32" y="38"/>
                        <a:pt x="33" y="38"/>
                        <a:pt x="33" y="39"/>
                      </a:cubicBezTo>
                      <a:lnTo>
                        <a:pt x="33" y="44"/>
                      </a:lnTo>
                      <a:close/>
                      <a:moveTo>
                        <a:pt x="49" y="68"/>
                      </a:moveTo>
                      <a:cubicBezTo>
                        <a:pt x="50" y="69"/>
                        <a:pt x="49" y="69"/>
                        <a:pt x="48" y="69"/>
                      </a:cubicBezTo>
                      <a:cubicBezTo>
                        <a:pt x="41" y="70"/>
                        <a:pt x="41" y="70"/>
                        <a:pt x="41" y="70"/>
                      </a:cubicBezTo>
                      <a:cubicBezTo>
                        <a:pt x="40" y="70"/>
                        <a:pt x="39" y="70"/>
                        <a:pt x="39" y="69"/>
                      </a:cubicBezTo>
                      <a:cubicBezTo>
                        <a:pt x="39" y="64"/>
                        <a:pt x="39" y="64"/>
                        <a:pt x="39" y="64"/>
                      </a:cubicBezTo>
                      <a:cubicBezTo>
                        <a:pt x="39" y="63"/>
                        <a:pt x="39" y="63"/>
                        <a:pt x="40" y="63"/>
                      </a:cubicBezTo>
                      <a:cubicBezTo>
                        <a:pt x="47" y="62"/>
                        <a:pt x="47" y="62"/>
                        <a:pt x="47" y="62"/>
                      </a:cubicBezTo>
                      <a:cubicBezTo>
                        <a:pt x="48" y="62"/>
                        <a:pt x="49" y="62"/>
                        <a:pt x="49" y="63"/>
                      </a:cubicBezTo>
                      <a:lnTo>
                        <a:pt x="49" y="68"/>
                      </a:lnTo>
                      <a:close/>
                      <a:moveTo>
                        <a:pt x="48" y="55"/>
                      </a:moveTo>
                      <a:cubicBezTo>
                        <a:pt x="48" y="56"/>
                        <a:pt x="47" y="57"/>
                        <a:pt x="47" y="57"/>
                      </a:cubicBezTo>
                      <a:cubicBezTo>
                        <a:pt x="39" y="58"/>
                        <a:pt x="39" y="58"/>
                        <a:pt x="39" y="58"/>
                      </a:cubicBezTo>
                      <a:cubicBezTo>
                        <a:pt x="39" y="58"/>
                        <a:pt x="38" y="57"/>
                        <a:pt x="38" y="56"/>
                      </a:cubicBezTo>
                      <a:cubicBezTo>
                        <a:pt x="37" y="51"/>
                        <a:pt x="37" y="51"/>
                        <a:pt x="37" y="51"/>
                      </a:cubicBezTo>
                      <a:cubicBezTo>
                        <a:pt x="37" y="51"/>
                        <a:pt x="38" y="50"/>
                        <a:pt x="38" y="50"/>
                      </a:cubicBezTo>
                      <a:cubicBezTo>
                        <a:pt x="46" y="49"/>
                        <a:pt x="46" y="49"/>
                        <a:pt x="46" y="49"/>
                      </a:cubicBezTo>
                      <a:cubicBezTo>
                        <a:pt x="46" y="49"/>
                        <a:pt x="47" y="49"/>
                        <a:pt x="47" y="50"/>
                      </a:cubicBezTo>
                      <a:lnTo>
                        <a:pt x="48" y="55"/>
                      </a:lnTo>
                      <a:close/>
                      <a:moveTo>
                        <a:pt x="46" y="42"/>
                      </a:moveTo>
                      <a:cubicBezTo>
                        <a:pt x="46" y="43"/>
                        <a:pt x="46" y="44"/>
                        <a:pt x="45" y="44"/>
                      </a:cubicBezTo>
                      <a:cubicBezTo>
                        <a:pt x="38" y="45"/>
                        <a:pt x="38" y="45"/>
                        <a:pt x="38" y="45"/>
                      </a:cubicBezTo>
                      <a:cubicBezTo>
                        <a:pt x="37" y="45"/>
                        <a:pt x="36" y="44"/>
                        <a:pt x="36" y="43"/>
                      </a:cubicBezTo>
                      <a:cubicBezTo>
                        <a:pt x="36" y="39"/>
                        <a:pt x="36" y="39"/>
                        <a:pt x="36" y="39"/>
                      </a:cubicBezTo>
                      <a:cubicBezTo>
                        <a:pt x="35" y="38"/>
                        <a:pt x="36" y="37"/>
                        <a:pt x="37" y="37"/>
                      </a:cubicBezTo>
                      <a:cubicBezTo>
                        <a:pt x="44" y="36"/>
                        <a:pt x="44" y="36"/>
                        <a:pt x="44" y="36"/>
                      </a:cubicBezTo>
                      <a:cubicBezTo>
                        <a:pt x="45" y="36"/>
                        <a:pt x="46" y="37"/>
                        <a:pt x="46" y="37"/>
                      </a:cubicBezTo>
                      <a:lnTo>
                        <a:pt x="46" y="42"/>
                      </a:lnTo>
                      <a:close/>
                      <a:moveTo>
                        <a:pt x="63" y="66"/>
                      </a:moveTo>
                      <a:cubicBezTo>
                        <a:pt x="63" y="67"/>
                        <a:pt x="62" y="68"/>
                        <a:pt x="61" y="68"/>
                      </a:cubicBezTo>
                      <a:cubicBezTo>
                        <a:pt x="54" y="69"/>
                        <a:pt x="54" y="69"/>
                        <a:pt x="54" y="69"/>
                      </a:cubicBezTo>
                      <a:cubicBezTo>
                        <a:pt x="53" y="69"/>
                        <a:pt x="52" y="68"/>
                        <a:pt x="52" y="67"/>
                      </a:cubicBezTo>
                      <a:cubicBezTo>
                        <a:pt x="52" y="63"/>
                        <a:pt x="52" y="63"/>
                        <a:pt x="52" y="63"/>
                      </a:cubicBezTo>
                      <a:cubicBezTo>
                        <a:pt x="52" y="62"/>
                        <a:pt x="52" y="61"/>
                        <a:pt x="53" y="61"/>
                      </a:cubicBezTo>
                      <a:cubicBezTo>
                        <a:pt x="60" y="60"/>
                        <a:pt x="60" y="60"/>
                        <a:pt x="60" y="60"/>
                      </a:cubicBezTo>
                      <a:cubicBezTo>
                        <a:pt x="61" y="60"/>
                        <a:pt x="62" y="61"/>
                        <a:pt x="62" y="61"/>
                      </a:cubicBezTo>
                      <a:lnTo>
                        <a:pt x="63" y="66"/>
                      </a:lnTo>
                      <a:close/>
                      <a:moveTo>
                        <a:pt x="61" y="53"/>
                      </a:moveTo>
                      <a:cubicBezTo>
                        <a:pt x="61" y="54"/>
                        <a:pt x="60" y="55"/>
                        <a:pt x="60" y="55"/>
                      </a:cubicBezTo>
                      <a:cubicBezTo>
                        <a:pt x="53" y="56"/>
                        <a:pt x="53" y="56"/>
                        <a:pt x="53" y="56"/>
                      </a:cubicBezTo>
                      <a:cubicBezTo>
                        <a:pt x="52" y="56"/>
                        <a:pt x="51" y="55"/>
                        <a:pt x="51" y="55"/>
                      </a:cubicBezTo>
                      <a:cubicBezTo>
                        <a:pt x="50" y="50"/>
                        <a:pt x="50" y="50"/>
                        <a:pt x="50" y="50"/>
                      </a:cubicBezTo>
                      <a:cubicBezTo>
                        <a:pt x="50" y="49"/>
                        <a:pt x="51" y="48"/>
                        <a:pt x="52" y="48"/>
                      </a:cubicBezTo>
                      <a:cubicBezTo>
                        <a:pt x="59" y="47"/>
                        <a:pt x="59" y="47"/>
                        <a:pt x="59" y="47"/>
                      </a:cubicBezTo>
                      <a:cubicBezTo>
                        <a:pt x="60" y="47"/>
                        <a:pt x="60" y="48"/>
                        <a:pt x="60" y="49"/>
                      </a:cubicBezTo>
                      <a:lnTo>
                        <a:pt x="61" y="53"/>
                      </a:lnTo>
                      <a:close/>
                      <a:moveTo>
                        <a:pt x="59" y="40"/>
                      </a:moveTo>
                      <a:cubicBezTo>
                        <a:pt x="60" y="41"/>
                        <a:pt x="59" y="42"/>
                        <a:pt x="58" y="42"/>
                      </a:cubicBezTo>
                      <a:cubicBezTo>
                        <a:pt x="51" y="43"/>
                        <a:pt x="51" y="43"/>
                        <a:pt x="51" y="43"/>
                      </a:cubicBezTo>
                      <a:cubicBezTo>
                        <a:pt x="50" y="43"/>
                        <a:pt x="49" y="43"/>
                        <a:pt x="49" y="42"/>
                      </a:cubicBezTo>
                      <a:cubicBezTo>
                        <a:pt x="49" y="37"/>
                        <a:pt x="49" y="37"/>
                        <a:pt x="49" y="37"/>
                      </a:cubicBezTo>
                      <a:cubicBezTo>
                        <a:pt x="49" y="36"/>
                        <a:pt x="49" y="35"/>
                        <a:pt x="50" y="35"/>
                      </a:cubicBezTo>
                      <a:cubicBezTo>
                        <a:pt x="57" y="34"/>
                        <a:pt x="57" y="34"/>
                        <a:pt x="57" y="34"/>
                      </a:cubicBezTo>
                      <a:cubicBezTo>
                        <a:pt x="58" y="34"/>
                        <a:pt x="59" y="35"/>
                        <a:pt x="59" y="36"/>
                      </a:cubicBezTo>
                      <a:lnTo>
                        <a:pt x="59" y="40"/>
                      </a:lnTo>
                      <a:close/>
                      <a:moveTo>
                        <a:pt x="57" y="20"/>
                      </a:moveTo>
                      <a:cubicBezTo>
                        <a:pt x="58" y="25"/>
                        <a:pt x="54" y="30"/>
                        <a:pt x="48" y="31"/>
                      </a:cubicBezTo>
                      <a:cubicBezTo>
                        <a:pt x="18" y="34"/>
                        <a:pt x="18" y="34"/>
                        <a:pt x="18" y="34"/>
                      </a:cubicBezTo>
                      <a:cubicBezTo>
                        <a:pt x="13" y="35"/>
                        <a:pt x="8" y="31"/>
                        <a:pt x="7" y="26"/>
                      </a:cubicBezTo>
                      <a:cubicBezTo>
                        <a:pt x="7" y="22"/>
                        <a:pt x="7" y="22"/>
                        <a:pt x="7" y="22"/>
                      </a:cubicBezTo>
                      <a:cubicBezTo>
                        <a:pt x="6" y="16"/>
                        <a:pt x="10" y="11"/>
                        <a:pt x="16" y="11"/>
                      </a:cubicBezTo>
                      <a:cubicBezTo>
                        <a:pt x="45" y="7"/>
                        <a:pt x="45" y="7"/>
                        <a:pt x="45" y="7"/>
                      </a:cubicBezTo>
                      <a:cubicBezTo>
                        <a:pt x="51" y="6"/>
                        <a:pt x="56" y="10"/>
                        <a:pt x="56" y="16"/>
                      </a:cubicBezTo>
                      <a:lnTo>
                        <a:pt x="57" y="2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4" name="Freeform 68"/>
                <p:cNvSpPr>
                  <a:spLocks/>
                </p:cNvSpPr>
                <p:nvPr/>
              </p:nvSpPr>
              <p:spPr bwMode="auto">
                <a:xfrm>
                  <a:off x="1347787" y="2649800"/>
                  <a:ext cx="65087" cy="65088"/>
                </a:xfrm>
                <a:custGeom>
                  <a:avLst/>
                  <a:gdLst>
                    <a:gd name="T0" fmla="*/ 16 w 19"/>
                    <a:gd name="T1" fmla="*/ 6 h 19"/>
                    <a:gd name="T2" fmla="*/ 12 w 19"/>
                    <a:gd name="T3" fmla="*/ 6 h 19"/>
                    <a:gd name="T4" fmla="*/ 11 w 19"/>
                    <a:gd name="T5" fmla="*/ 2 h 19"/>
                    <a:gd name="T6" fmla="*/ 8 w 19"/>
                    <a:gd name="T7" fmla="*/ 0 h 19"/>
                    <a:gd name="T8" fmla="*/ 6 w 19"/>
                    <a:gd name="T9" fmla="*/ 3 h 19"/>
                    <a:gd name="T10" fmla="*/ 7 w 19"/>
                    <a:gd name="T11" fmla="*/ 7 h 19"/>
                    <a:gd name="T12" fmla="*/ 2 w 19"/>
                    <a:gd name="T13" fmla="*/ 8 h 19"/>
                    <a:gd name="T14" fmla="*/ 0 w 19"/>
                    <a:gd name="T15" fmla="*/ 11 h 19"/>
                    <a:gd name="T16" fmla="*/ 3 w 19"/>
                    <a:gd name="T17" fmla="*/ 13 h 19"/>
                    <a:gd name="T18" fmla="*/ 7 w 19"/>
                    <a:gd name="T19" fmla="*/ 12 h 19"/>
                    <a:gd name="T20" fmla="*/ 8 w 19"/>
                    <a:gd name="T21" fmla="*/ 17 h 19"/>
                    <a:gd name="T22" fmla="*/ 11 w 19"/>
                    <a:gd name="T23" fmla="*/ 19 h 19"/>
                    <a:gd name="T24" fmla="*/ 13 w 19"/>
                    <a:gd name="T25" fmla="*/ 16 h 19"/>
                    <a:gd name="T26" fmla="*/ 13 w 19"/>
                    <a:gd name="T27" fmla="*/ 12 h 19"/>
                    <a:gd name="T28" fmla="*/ 17 w 19"/>
                    <a:gd name="T29" fmla="*/ 11 h 19"/>
                    <a:gd name="T30" fmla="*/ 19 w 19"/>
                    <a:gd name="T31" fmla="*/ 8 h 19"/>
                    <a:gd name="T32" fmla="*/ 16 w 19"/>
                    <a:gd name="T33"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9">
                      <a:moveTo>
                        <a:pt x="16" y="6"/>
                      </a:moveTo>
                      <a:cubicBezTo>
                        <a:pt x="12" y="6"/>
                        <a:pt x="12" y="6"/>
                        <a:pt x="12" y="6"/>
                      </a:cubicBezTo>
                      <a:cubicBezTo>
                        <a:pt x="11" y="2"/>
                        <a:pt x="11" y="2"/>
                        <a:pt x="11" y="2"/>
                      </a:cubicBezTo>
                      <a:cubicBezTo>
                        <a:pt x="11" y="1"/>
                        <a:pt x="10" y="0"/>
                        <a:pt x="8" y="0"/>
                      </a:cubicBezTo>
                      <a:cubicBezTo>
                        <a:pt x="7" y="0"/>
                        <a:pt x="6" y="1"/>
                        <a:pt x="6" y="3"/>
                      </a:cubicBezTo>
                      <a:cubicBezTo>
                        <a:pt x="7" y="7"/>
                        <a:pt x="7" y="7"/>
                        <a:pt x="7" y="7"/>
                      </a:cubicBezTo>
                      <a:cubicBezTo>
                        <a:pt x="2" y="8"/>
                        <a:pt x="2" y="8"/>
                        <a:pt x="2" y="8"/>
                      </a:cubicBezTo>
                      <a:cubicBezTo>
                        <a:pt x="1" y="8"/>
                        <a:pt x="0" y="9"/>
                        <a:pt x="0" y="11"/>
                      </a:cubicBezTo>
                      <a:cubicBezTo>
                        <a:pt x="0" y="12"/>
                        <a:pt x="2" y="13"/>
                        <a:pt x="3" y="13"/>
                      </a:cubicBezTo>
                      <a:cubicBezTo>
                        <a:pt x="7" y="12"/>
                        <a:pt x="7" y="12"/>
                        <a:pt x="7" y="12"/>
                      </a:cubicBezTo>
                      <a:cubicBezTo>
                        <a:pt x="8" y="17"/>
                        <a:pt x="8" y="17"/>
                        <a:pt x="8" y="17"/>
                      </a:cubicBezTo>
                      <a:cubicBezTo>
                        <a:pt x="8" y="18"/>
                        <a:pt x="9" y="19"/>
                        <a:pt x="11" y="19"/>
                      </a:cubicBezTo>
                      <a:cubicBezTo>
                        <a:pt x="12" y="19"/>
                        <a:pt x="13" y="17"/>
                        <a:pt x="13" y="16"/>
                      </a:cubicBezTo>
                      <a:cubicBezTo>
                        <a:pt x="13" y="12"/>
                        <a:pt x="13" y="12"/>
                        <a:pt x="13" y="12"/>
                      </a:cubicBezTo>
                      <a:cubicBezTo>
                        <a:pt x="17" y="11"/>
                        <a:pt x="17" y="11"/>
                        <a:pt x="17" y="11"/>
                      </a:cubicBezTo>
                      <a:cubicBezTo>
                        <a:pt x="18" y="11"/>
                        <a:pt x="19" y="10"/>
                        <a:pt x="19" y="8"/>
                      </a:cubicBezTo>
                      <a:cubicBezTo>
                        <a:pt x="19" y="7"/>
                        <a:pt x="17" y="6"/>
                        <a:pt x="16" y="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5" name="Freeform 69"/>
                <p:cNvSpPr>
                  <a:spLocks/>
                </p:cNvSpPr>
                <p:nvPr/>
              </p:nvSpPr>
              <p:spPr bwMode="auto">
                <a:xfrm>
                  <a:off x="1423987" y="2659325"/>
                  <a:ext cx="68262" cy="23813"/>
                </a:xfrm>
                <a:custGeom>
                  <a:avLst/>
                  <a:gdLst>
                    <a:gd name="T0" fmla="*/ 16 w 20"/>
                    <a:gd name="T1" fmla="*/ 0 h 7"/>
                    <a:gd name="T2" fmla="*/ 3 w 20"/>
                    <a:gd name="T3" fmla="*/ 2 h 7"/>
                    <a:gd name="T4" fmla="*/ 1 w 20"/>
                    <a:gd name="T5" fmla="*/ 5 h 7"/>
                    <a:gd name="T6" fmla="*/ 4 w 20"/>
                    <a:gd name="T7" fmla="*/ 7 h 7"/>
                    <a:gd name="T8" fmla="*/ 17 w 20"/>
                    <a:gd name="T9" fmla="*/ 5 h 7"/>
                    <a:gd name="T10" fmla="*/ 20 w 20"/>
                    <a:gd name="T11" fmla="*/ 2 h 7"/>
                    <a:gd name="T12" fmla="*/ 16 w 20"/>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20" h="7">
                      <a:moveTo>
                        <a:pt x="16" y="0"/>
                      </a:moveTo>
                      <a:cubicBezTo>
                        <a:pt x="3" y="2"/>
                        <a:pt x="3" y="2"/>
                        <a:pt x="3" y="2"/>
                      </a:cubicBezTo>
                      <a:cubicBezTo>
                        <a:pt x="1" y="2"/>
                        <a:pt x="0" y="3"/>
                        <a:pt x="1" y="5"/>
                      </a:cubicBezTo>
                      <a:cubicBezTo>
                        <a:pt x="1" y="6"/>
                        <a:pt x="2" y="7"/>
                        <a:pt x="4" y="7"/>
                      </a:cubicBezTo>
                      <a:cubicBezTo>
                        <a:pt x="17" y="5"/>
                        <a:pt x="17" y="5"/>
                        <a:pt x="17" y="5"/>
                      </a:cubicBezTo>
                      <a:cubicBezTo>
                        <a:pt x="19" y="5"/>
                        <a:pt x="20" y="4"/>
                        <a:pt x="20" y="2"/>
                      </a:cubicBezTo>
                      <a:cubicBezTo>
                        <a:pt x="19" y="1"/>
                        <a:pt x="18" y="0"/>
                        <a:pt x="16"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6" name="Freeform 70"/>
                <p:cNvSpPr>
                  <a:spLocks noEditPoints="1"/>
                </p:cNvSpPr>
                <p:nvPr/>
              </p:nvSpPr>
              <p:spPr bwMode="auto">
                <a:xfrm>
                  <a:off x="4629149" y="3154625"/>
                  <a:ext cx="239712" cy="287338"/>
                </a:xfrm>
                <a:custGeom>
                  <a:avLst/>
                  <a:gdLst>
                    <a:gd name="T0" fmla="*/ 15 w 70"/>
                    <a:gd name="T1" fmla="*/ 4 h 84"/>
                    <a:gd name="T2" fmla="*/ 7 w 70"/>
                    <a:gd name="T3" fmla="*/ 69 h 84"/>
                    <a:gd name="T4" fmla="*/ 54 w 70"/>
                    <a:gd name="T5" fmla="*/ 79 h 84"/>
                    <a:gd name="T6" fmla="*/ 63 w 70"/>
                    <a:gd name="T7" fmla="*/ 15 h 84"/>
                    <a:gd name="T8" fmla="*/ 24 w 70"/>
                    <a:gd name="T9" fmla="*/ 71 h 84"/>
                    <a:gd name="T10" fmla="*/ 15 w 70"/>
                    <a:gd name="T11" fmla="*/ 73 h 84"/>
                    <a:gd name="T12" fmla="*/ 13 w 70"/>
                    <a:gd name="T13" fmla="*/ 67 h 84"/>
                    <a:gd name="T14" fmla="*/ 21 w 70"/>
                    <a:gd name="T15" fmla="*/ 65 h 84"/>
                    <a:gd name="T16" fmla="*/ 24 w 70"/>
                    <a:gd name="T17" fmla="*/ 71 h 84"/>
                    <a:gd name="T18" fmla="*/ 21 w 70"/>
                    <a:gd name="T19" fmla="*/ 60 h 84"/>
                    <a:gd name="T20" fmla="*/ 12 w 70"/>
                    <a:gd name="T21" fmla="*/ 59 h 84"/>
                    <a:gd name="T22" fmla="*/ 13 w 70"/>
                    <a:gd name="T23" fmla="*/ 53 h 84"/>
                    <a:gd name="T24" fmla="*/ 21 w 70"/>
                    <a:gd name="T25" fmla="*/ 53 h 84"/>
                    <a:gd name="T26" fmla="*/ 20 w 70"/>
                    <a:gd name="T27" fmla="*/ 45 h 84"/>
                    <a:gd name="T28" fmla="*/ 12 w 70"/>
                    <a:gd name="T29" fmla="*/ 48 h 84"/>
                    <a:gd name="T30" fmla="*/ 10 w 70"/>
                    <a:gd name="T31" fmla="*/ 42 h 84"/>
                    <a:gd name="T32" fmla="*/ 18 w 70"/>
                    <a:gd name="T33" fmla="*/ 39 h 84"/>
                    <a:gd name="T34" fmla="*/ 20 w 70"/>
                    <a:gd name="T35" fmla="*/ 45 h 84"/>
                    <a:gd name="T36" fmla="*/ 35 w 70"/>
                    <a:gd name="T37" fmla="*/ 71 h 84"/>
                    <a:gd name="T38" fmla="*/ 26 w 70"/>
                    <a:gd name="T39" fmla="*/ 70 h 84"/>
                    <a:gd name="T40" fmla="*/ 27 w 70"/>
                    <a:gd name="T41" fmla="*/ 64 h 84"/>
                    <a:gd name="T42" fmla="*/ 36 w 70"/>
                    <a:gd name="T43" fmla="*/ 64 h 84"/>
                    <a:gd name="T44" fmla="*/ 35 w 70"/>
                    <a:gd name="T45" fmla="*/ 56 h 84"/>
                    <a:gd name="T46" fmla="*/ 27 w 70"/>
                    <a:gd name="T47" fmla="*/ 59 h 84"/>
                    <a:gd name="T48" fmla="*/ 24 w 70"/>
                    <a:gd name="T49" fmla="*/ 53 h 84"/>
                    <a:gd name="T50" fmla="*/ 33 w 70"/>
                    <a:gd name="T51" fmla="*/ 50 h 84"/>
                    <a:gd name="T52" fmla="*/ 35 w 70"/>
                    <a:gd name="T53" fmla="*/ 56 h 84"/>
                    <a:gd name="T54" fmla="*/ 32 w 70"/>
                    <a:gd name="T55" fmla="*/ 45 h 84"/>
                    <a:gd name="T56" fmla="*/ 23 w 70"/>
                    <a:gd name="T57" fmla="*/ 45 h 84"/>
                    <a:gd name="T58" fmla="*/ 24 w 70"/>
                    <a:gd name="T59" fmla="*/ 38 h 84"/>
                    <a:gd name="T60" fmla="*/ 33 w 70"/>
                    <a:gd name="T61" fmla="*/ 39 h 84"/>
                    <a:gd name="T62" fmla="*/ 50 w 70"/>
                    <a:gd name="T63" fmla="*/ 68 h 84"/>
                    <a:gd name="T64" fmla="*/ 41 w 70"/>
                    <a:gd name="T65" fmla="*/ 70 h 84"/>
                    <a:gd name="T66" fmla="*/ 39 w 70"/>
                    <a:gd name="T67" fmla="*/ 64 h 84"/>
                    <a:gd name="T68" fmla="*/ 47 w 70"/>
                    <a:gd name="T69" fmla="*/ 62 h 84"/>
                    <a:gd name="T70" fmla="*/ 50 w 70"/>
                    <a:gd name="T71" fmla="*/ 68 h 84"/>
                    <a:gd name="T72" fmla="*/ 47 w 70"/>
                    <a:gd name="T73" fmla="*/ 56 h 84"/>
                    <a:gd name="T74" fmla="*/ 38 w 70"/>
                    <a:gd name="T75" fmla="*/ 56 h 84"/>
                    <a:gd name="T76" fmla="*/ 39 w 70"/>
                    <a:gd name="T77" fmla="*/ 50 h 84"/>
                    <a:gd name="T78" fmla="*/ 48 w 70"/>
                    <a:gd name="T79" fmla="*/ 50 h 84"/>
                    <a:gd name="T80" fmla="*/ 47 w 70"/>
                    <a:gd name="T81" fmla="*/ 42 h 84"/>
                    <a:gd name="T82" fmla="*/ 38 w 70"/>
                    <a:gd name="T83" fmla="*/ 45 h 84"/>
                    <a:gd name="T84" fmla="*/ 36 w 70"/>
                    <a:gd name="T85" fmla="*/ 39 h 84"/>
                    <a:gd name="T86" fmla="*/ 44 w 70"/>
                    <a:gd name="T87" fmla="*/ 36 h 84"/>
                    <a:gd name="T88" fmla="*/ 47 w 70"/>
                    <a:gd name="T89" fmla="*/ 42 h 84"/>
                    <a:gd name="T90" fmla="*/ 62 w 70"/>
                    <a:gd name="T91" fmla="*/ 68 h 84"/>
                    <a:gd name="T92" fmla="*/ 53 w 70"/>
                    <a:gd name="T93" fmla="*/ 67 h 84"/>
                    <a:gd name="T94" fmla="*/ 53 w 70"/>
                    <a:gd name="T95" fmla="*/ 61 h 84"/>
                    <a:gd name="T96" fmla="*/ 62 w 70"/>
                    <a:gd name="T97" fmla="*/ 61 h 84"/>
                    <a:gd name="T98" fmla="*/ 61 w 70"/>
                    <a:gd name="T99" fmla="*/ 53 h 84"/>
                    <a:gd name="T100" fmla="*/ 53 w 70"/>
                    <a:gd name="T101" fmla="*/ 56 h 84"/>
                    <a:gd name="T102" fmla="*/ 51 w 70"/>
                    <a:gd name="T103" fmla="*/ 50 h 84"/>
                    <a:gd name="T104" fmla="*/ 59 w 70"/>
                    <a:gd name="T105" fmla="*/ 47 h 84"/>
                    <a:gd name="T106" fmla="*/ 61 w 70"/>
                    <a:gd name="T107" fmla="*/ 53 h 84"/>
                    <a:gd name="T108" fmla="*/ 58 w 70"/>
                    <a:gd name="T109" fmla="*/ 42 h 84"/>
                    <a:gd name="T110" fmla="*/ 50 w 70"/>
                    <a:gd name="T111" fmla="*/ 42 h 84"/>
                    <a:gd name="T112" fmla="*/ 50 w 70"/>
                    <a:gd name="T113" fmla="*/ 35 h 84"/>
                    <a:gd name="T114" fmla="*/ 59 w 70"/>
                    <a:gd name="T115" fmla="*/ 36 h 84"/>
                    <a:gd name="T116" fmla="*/ 57 w 70"/>
                    <a:gd name="T117" fmla="*/ 19 h 84"/>
                    <a:gd name="T118" fmla="*/ 19 w 70"/>
                    <a:gd name="T119" fmla="*/ 34 h 84"/>
                    <a:gd name="T120" fmla="*/ 7 w 70"/>
                    <a:gd name="T121" fmla="*/ 22 h 84"/>
                    <a:gd name="T122" fmla="*/ 46 w 70"/>
                    <a:gd name="T123" fmla="*/ 7 h 84"/>
                    <a:gd name="T124" fmla="*/ 57 w 70"/>
                    <a:gd name="T125"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0" h="84">
                      <a:moveTo>
                        <a:pt x="45" y="1"/>
                      </a:moveTo>
                      <a:cubicBezTo>
                        <a:pt x="15" y="4"/>
                        <a:pt x="15" y="4"/>
                        <a:pt x="15" y="4"/>
                      </a:cubicBezTo>
                      <a:cubicBezTo>
                        <a:pt x="6" y="6"/>
                        <a:pt x="0" y="14"/>
                        <a:pt x="1" y="22"/>
                      </a:cubicBezTo>
                      <a:cubicBezTo>
                        <a:pt x="7" y="69"/>
                        <a:pt x="7" y="69"/>
                        <a:pt x="7" y="69"/>
                      </a:cubicBezTo>
                      <a:cubicBezTo>
                        <a:pt x="8" y="78"/>
                        <a:pt x="16" y="84"/>
                        <a:pt x="25" y="83"/>
                      </a:cubicBezTo>
                      <a:cubicBezTo>
                        <a:pt x="54" y="79"/>
                        <a:pt x="54" y="79"/>
                        <a:pt x="54" y="79"/>
                      </a:cubicBezTo>
                      <a:cubicBezTo>
                        <a:pt x="63" y="78"/>
                        <a:pt x="70" y="70"/>
                        <a:pt x="68" y="61"/>
                      </a:cubicBezTo>
                      <a:cubicBezTo>
                        <a:pt x="63" y="15"/>
                        <a:pt x="63" y="15"/>
                        <a:pt x="63" y="15"/>
                      </a:cubicBezTo>
                      <a:cubicBezTo>
                        <a:pt x="62" y="6"/>
                        <a:pt x="54" y="0"/>
                        <a:pt x="45" y="1"/>
                      </a:cubicBezTo>
                      <a:close/>
                      <a:moveTo>
                        <a:pt x="24" y="71"/>
                      </a:moveTo>
                      <a:cubicBezTo>
                        <a:pt x="24" y="72"/>
                        <a:pt x="23" y="72"/>
                        <a:pt x="22" y="72"/>
                      </a:cubicBezTo>
                      <a:cubicBezTo>
                        <a:pt x="15" y="73"/>
                        <a:pt x="15" y="73"/>
                        <a:pt x="15" y="73"/>
                      </a:cubicBezTo>
                      <a:cubicBezTo>
                        <a:pt x="14" y="73"/>
                        <a:pt x="13" y="73"/>
                        <a:pt x="13" y="72"/>
                      </a:cubicBezTo>
                      <a:cubicBezTo>
                        <a:pt x="13" y="67"/>
                        <a:pt x="13" y="67"/>
                        <a:pt x="13" y="67"/>
                      </a:cubicBezTo>
                      <a:cubicBezTo>
                        <a:pt x="13" y="67"/>
                        <a:pt x="13" y="66"/>
                        <a:pt x="14" y="66"/>
                      </a:cubicBezTo>
                      <a:cubicBezTo>
                        <a:pt x="21" y="65"/>
                        <a:pt x="21" y="65"/>
                        <a:pt x="21" y="65"/>
                      </a:cubicBezTo>
                      <a:cubicBezTo>
                        <a:pt x="22" y="65"/>
                        <a:pt x="23" y="65"/>
                        <a:pt x="23" y="66"/>
                      </a:cubicBezTo>
                      <a:lnTo>
                        <a:pt x="24" y="71"/>
                      </a:lnTo>
                      <a:close/>
                      <a:moveTo>
                        <a:pt x="22" y="58"/>
                      </a:moveTo>
                      <a:cubicBezTo>
                        <a:pt x="22" y="59"/>
                        <a:pt x="21" y="60"/>
                        <a:pt x="21" y="60"/>
                      </a:cubicBezTo>
                      <a:cubicBezTo>
                        <a:pt x="14" y="61"/>
                        <a:pt x="14" y="61"/>
                        <a:pt x="14" y="61"/>
                      </a:cubicBezTo>
                      <a:cubicBezTo>
                        <a:pt x="13" y="61"/>
                        <a:pt x="12" y="60"/>
                        <a:pt x="12" y="59"/>
                      </a:cubicBezTo>
                      <a:cubicBezTo>
                        <a:pt x="11" y="55"/>
                        <a:pt x="11" y="55"/>
                        <a:pt x="11" y="55"/>
                      </a:cubicBezTo>
                      <a:cubicBezTo>
                        <a:pt x="11" y="54"/>
                        <a:pt x="12" y="53"/>
                        <a:pt x="13" y="53"/>
                      </a:cubicBezTo>
                      <a:cubicBezTo>
                        <a:pt x="20" y="52"/>
                        <a:pt x="20" y="52"/>
                        <a:pt x="20" y="52"/>
                      </a:cubicBezTo>
                      <a:cubicBezTo>
                        <a:pt x="20" y="52"/>
                        <a:pt x="21" y="52"/>
                        <a:pt x="21" y="53"/>
                      </a:cubicBezTo>
                      <a:lnTo>
                        <a:pt x="22" y="58"/>
                      </a:lnTo>
                      <a:close/>
                      <a:moveTo>
                        <a:pt x="20" y="45"/>
                      </a:moveTo>
                      <a:cubicBezTo>
                        <a:pt x="20" y="46"/>
                        <a:pt x="20" y="47"/>
                        <a:pt x="19" y="47"/>
                      </a:cubicBezTo>
                      <a:cubicBezTo>
                        <a:pt x="12" y="48"/>
                        <a:pt x="12" y="48"/>
                        <a:pt x="12" y="48"/>
                      </a:cubicBezTo>
                      <a:cubicBezTo>
                        <a:pt x="11" y="48"/>
                        <a:pt x="10" y="47"/>
                        <a:pt x="10" y="46"/>
                      </a:cubicBezTo>
                      <a:cubicBezTo>
                        <a:pt x="10" y="42"/>
                        <a:pt x="10" y="42"/>
                        <a:pt x="10" y="42"/>
                      </a:cubicBezTo>
                      <a:cubicBezTo>
                        <a:pt x="10" y="41"/>
                        <a:pt x="10" y="40"/>
                        <a:pt x="11" y="40"/>
                      </a:cubicBezTo>
                      <a:cubicBezTo>
                        <a:pt x="18" y="39"/>
                        <a:pt x="18" y="39"/>
                        <a:pt x="18" y="39"/>
                      </a:cubicBezTo>
                      <a:cubicBezTo>
                        <a:pt x="19" y="39"/>
                        <a:pt x="20" y="40"/>
                        <a:pt x="20" y="40"/>
                      </a:cubicBezTo>
                      <a:lnTo>
                        <a:pt x="20" y="45"/>
                      </a:lnTo>
                      <a:close/>
                      <a:moveTo>
                        <a:pt x="37" y="69"/>
                      </a:moveTo>
                      <a:cubicBezTo>
                        <a:pt x="37" y="70"/>
                        <a:pt x="36" y="71"/>
                        <a:pt x="35" y="71"/>
                      </a:cubicBezTo>
                      <a:cubicBezTo>
                        <a:pt x="28" y="72"/>
                        <a:pt x="28" y="72"/>
                        <a:pt x="28" y="72"/>
                      </a:cubicBezTo>
                      <a:cubicBezTo>
                        <a:pt x="27" y="72"/>
                        <a:pt x="27" y="71"/>
                        <a:pt x="26" y="70"/>
                      </a:cubicBezTo>
                      <a:cubicBezTo>
                        <a:pt x="26" y="66"/>
                        <a:pt x="26" y="66"/>
                        <a:pt x="26" y="66"/>
                      </a:cubicBezTo>
                      <a:cubicBezTo>
                        <a:pt x="26" y="65"/>
                        <a:pt x="26" y="64"/>
                        <a:pt x="27" y="64"/>
                      </a:cubicBezTo>
                      <a:cubicBezTo>
                        <a:pt x="34" y="63"/>
                        <a:pt x="34" y="63"/>
                        <a:pt x="34" y="63"/>
                      </a:cubicBezTo>
                      <a:cubicBezTo>
                        <a:pt x="35" y="63"/>
                        <a:pt x="36" y="64"/>
                        <a:pt x="36" y="64"/>
                      </a:cubicBezTo>
                      <a:lnTo>
                        <a:pt x="37" y="69"/>
                      </a:lnTo>
                      <a:close/>
                      <a:moveTo>
                        <a:pt x="35" y="56"/>
                      </a:moveTo>
                      <a:cubicBezTo>
                        <a:pt x="35" y="57"/>
                        <a:pt x="35" y="58"/>
                        <a:pt x="34" y="58"/>
                      </a:cubicBezTo>
                      <a:cubicBezTo>
                        <a:pt x="27" y="59"/>
                        <a:pt x="27" y="59"/>
                        <a:pt x="27" y="59"/>
                      </a:cubicBezTo>
                      <a:cubicBezTo>
                        <a:pt x="26" y="59"/>
                        <a:pt x="25" y="58"/>
                        <a:pt x="25" y="58"/>
                      </a:cubicBezTo>
                      <a:cubicBezTo>
                        <a:pt x="24" y="53"/>
                        <a:pt x="24" y="53"/>
                        <a:pt x="24" y="53"/>
                      </a:cubicBezTo>
                      <a:cubicBezTo>
                        <a:pt x="24" y="52"/>
                        <a:pt x="25" y="51"/>
                        <a:pt x="26" y="51"/>
                      </a:cubicBezTo>
                      <a:cubicBezTo>
                        <a:pt x="33" y="50"/>
                        <a:pt x="33" y="50"/>
                        <a:pt x="33" y="50"/>
                      </a:cubicBezTo>
                      <a:cubicBezTo>
                        <a:pt x="34" y="50"/>
                        <a:pt x="34" y="51"/>
                        <a:pt x="34" y="52"/>
                      </a:cubicBezTo>
                      <a:lnTo>
                        <a:pt x="35" y="56"/>
                      </a:lnTo>
                      <a:close/>
                      <a:moveTo>
                        <a:pt x="33" y="44"/>
                      </a:moveTo>
                      <a:cubicBezTo>
                        <a:pt x="34" y="44"/>
                        <a:pt x="33" y="45"/>
                        <a:pt x="32" y="45"/>
                      </a:cubicBezTo>
                      <a:cubicBezTo>
                        <a:pt x="25" y="46"/>
                        <a:pt x="25" y="46"/>
                        <a:pt x="25" y="46"/>
                      </a:cubicBezTo>
                      <a:cubicBezTo>
                        <a:pt x="24" y="46"/>
                        <a:pt x="23" y="46"/>
                        <a:pt x="23" y="45"/>
                      </a:cubicBezTo>
                      <a:cubicBezTo>
                        <a:pt x="23" y="40"/>
                        <a:pt x="23" y="40"/>
                        <a:pt x="23" y="40"/>
                      </a:cubicBezTo>
                      <a:cubicBezTo>
                        <a:pt x="23" y="39"/>
                        <a:pt x="23" y="38"/>
                        <a:pt x="24" y="38"/>
                      </a:cubicBezTo>
                      <a:cubicBezTo>
                        <a:pt x="31" y="38"/>
                        <a:pt x="31" y="38"/>
                        <a:pt x="31" y="38"/>
                      </a:cubicBezTo>
                      <a:cubicBezTo>
                        <a:pt x="32" y="37"/>
                        <a:pt x="33" y="38"/>
                        <a:pt x="33" y="39"/>
                      </a:cubicBezTo>
                      <a:lnTo>
                        <a:pt x="33" y="44"/>
                      </a:lnTo>
                      <a:close/>
                      <a:moveTo>
                        <a:pt x="50" y="68"/>
                      </a:moveTo>
                      <a:cubicBezTo>
                        <a:pt x="50" y="68"/>
                        <a:pt x="49" y="69"/>
                        <a:pt x="48" y="69"/>
                      </a:cubicBezTo>
                      <a:cubicBezTo>
                        <a:pt x="41" y="70"/>
                        <a:pt x="41" y="70"/>
                        <a:pt x="41" y="70"/>
                      </a:cubicBezTo>
                      <a:cubicBezTo>
                        <a:pt x="40" y="70"/>
                        <a:pt x="40" y="70"/>
                        <a:pt x="40" y="69"/>
                      </a:cubicBezTo>
                      <a:cubicBezTo>
                        <a:pt x="39" y="64"/>
                        <a:pt x="39" y="64"/>
                        <a:pt x="39" y="64"/>
                      </a:cubicBezTo>
                      <a:cubicBezTo>
                        <a:pt x="39" y="63"/>
                        <a:pt x="40" y="62"/>
                        <a:pt x="40" y="62"/>
                      </a:cubicBezTo>
                      <a:cubicBezTo>
                        <a:pt x="47" y="62"/>
                        <a:pt x="47" y="62"/>
                        <a:pt x="47" y="62"/>
                      </a:cubicBezTo>
                      <a:cubicBezTo>
                        <a:pt x="48" y="61"/>
                        <a:pt x="49" y="62"/>
                        <a:pt x="49" y="63"/>
                      </a:cubicBezTo>
                      <a:lnTo>
                        <a:pt x="50" y="68"/>
                      </a:lnTo>
                      <a:close/>
                      <a:moveTo>
                        <a:pt x="48" y="55"/>
                      </a:moveTo>
                      <a:cubicBezTo>
                        <a:pt x="48" y="56"/>
                        <a:pt x="48" y="56"/>
                        <a:pt x="47" y="56"/>
                      </a:cubicBezTo>
                      <a:cubicBezTo>
                        <a:pt x="40" y="57"/>
                        <a:pt x="40" y="57"/>
                        <a:pt x="40" y="57"/>
                      </a:cubicBezTo>
                      <a:cubicBezTo>
                        <a:pt x="39" y="57"/>
                        <a:pt x="38" y="57"/>
                        <a:pt x="38" y="56"/>
                      </a:cubicBezTo>
                      <a:cubicBezTo>
                        <a:pt x="37" y="51"/>
                        <a:pt x="37" y="51"/>
                        <a:pt x="37" y="51"/>
                      </a:cubicBezTo>
                      <a:cubicBezTo>
                        <a:pt x="37" y="50"/>
                        <a:pt x="38" y="50"/>
                        <a:pt x="39" y="50"/>
                      </a:cubicBezTo>
                      <a:cubicBezTo>
                        <a:pt x="46" y="49"/>
                        <a:pt x="46" y="49"/>
                        <a:pt x="46" y="49"/>
                      </a:cubicBezTo>
                      <a:cubicBezTo>
                        <a:pt x="47" y="49"/>
                        <a:pt x="47" y="49"/>
                        <a:pt x="48" y="50"/>
                      </a:cubicBezTo>
                      <a:lnTo>
                        <a:pt x="48" y="55"/>
                      </a:lnTo>
                      <a:close/>
                      <a:moveTo>
                        <a:pt x="47" y="42"/>
                      </a:moveTo>
                      <a:cubicBezTo>
                        <a:pt x="47" y="43"/>
                        <a:pt x="46" y="44"/>
                        <a:pt x="45" y="44"/>
                      </a:cubicBezTo>
                      <a:cubicBezTo>
                        <a:pt x="38" y="45"/>
                        <a:pt x="38" y="45"/>
                        <a:pt x="38" y="45"/>
                      </a:cubicBezTo>
                      <a:cubicBezTo>
                        <a:pt x="37" y="45"/>
                        <a:pt x="37" y="44"/>
                        <a:pt x="36" y="43"/>
                      </a:cubicBezTo>
                      <a:cubicBezTo>
                        <a:pt x="36" y="39"/>
                        <a:pt x="36" y="39"/>
                        <a:pt x="36" y="39"/>
                      </a:cubicBezTo>
                      <a:cubicBezTo>
                        <a:pt x="36" y="38"/>
                        <a:pt x="36" y="37"/>
                        <a:pt x="37" y="37"/>
                      </a:cubicBezTo>
                      <a:cubicBezTo>
                        <a:pt x="44" y="36"/>
                        <a:pt x="44" y="36"/>
                        <a:pt x="44" y="36"/>
                      </a:cubicBezTo>
                      <a:cubicBezTo>
                        <a:pt x="45" y="36"/>
                        <a:pt x="46" y="36"/>
                        <a:pt x="46" y="37"/>
                      </a:cubicBezTo>
                      <a:lnTo>
                        <a:pt x="47" y="42"/>
                      </a:lnTo>
                      <a:close/>
                      <a:moveTo>
                        <a:pt x="63" y="66"/>
                      </a:moveTo>
                      <a:cubicBezTo>
                        <a:pt x="63" y="67"/>
                        <a:pt x="62" y="68"/>
                        <a:pt x="62" y="68"/>
                      </a:cubicBezTo>
                      <a:cubicBezTo>
                        <a:pt x="54" y="69"/>
                        <a:pt x="54" y="69"/>
                        <a:pt x="54" y="69"/>
                      </a:cubicBezTo>
                      <a:cubicBezTo>
                        <a:pt x="54" y="69"/>
                        <a:pt x="53" y="68"/>
                        <a:pt x="53" y="67"/>
                      </a:cubicBezTo>
                      <a:cubicBezTo>
                        <a:pt x="52" y="63"/>
                        <a:pt x="52" y="63"/>
                        <a:pt x="52" y="63"/>
                      </a:cubicBezTo>
                      <a:cubicBezTo>
                        <a:pt x="52" y="62"/>
                        <a:pt x="53" y="61"/>
                        <a:pt x="53" y="61"/>
                      </a:cubicBezTo>
                      <a:cubicBezTo>
                        <a:pt x="61" y="60"/>
                        <a:pt x="61" y="60"/>
                        <a:pt x="61" y="60"/>
                      </a:cubicBezTo>
                      <a:cubicBezTo>
                        <a:pt x="61" y="60"/>
                        <a:pt x="62" y="60"/>
                        <a:pt x="62" y="61"/>
                      </a:cubicBezTo>
                      <a:lnTo>
                        <a:pt x="63" y="66"/>
                      </a:lnTo>
                      <a:close/>
                      <a:moveTo>
                        <a:pt x="61" y="53"/>
                      </a:moveTo>
                      <a:cubicBezTo>
                        <a:pt x="61" y="54"/>
                        <a:pt x="61" y="55"/>
                        <a:pt x="60" y="55"/>
                      </a:cubicBezTo>
                      <a:cubicBezTo>
                        <a:pt x="53" y="56"/>
                        <a:pt x="53" y="56"/>
                        <a:pt x="53" y="56"/>
                      </a:cubicBezTo>
                      <a:cubicBezTo>
                        <a:pt x="52" y="56"/>
                        <a:pt x="51" y="55"/>
                        <a:pt x="51" y="54"/>
                      </a:cubicBezTo>
                      <a:cubicBezTo>
                        <a:pt x="51" y="50"/>
                        <a:pt x="51" y="50"/>
                        <a:pt x="51" y="50"/>
                      </a:cubicBezTo>
                      <a:cubicBezTo>
                        <a:pt x="50" y="49"/>
                        <a:pt x="51" y="48"/>
                        <a:pt x="52" y="48"/>
                      </a:cubicBezTo>
                      <a:cubicBezTo>
                        <a:pt x="59" y="47"/>
                        <a:pt x="59" y="47"/>
                        <a:pt x="59" y="47"/>
                      </a:cubicBezTo>
                      <a:cubicBezTo>
                        <a:pt x="60" y="47"/>
                        <a:pt x="61" y="48"/>
                        <a:pt x="61" y="48"/>
                      </a:cubicBezTo>
                      <a:lnTo>
                        <a:pt x="61" y="53"/>
                      </a:lnTo>
                      <a:close/>
                      <a:moveTo>
                        <a:pt x="60" y="40"/>
                      </a:moveTo>
                      <a:cubicBezTo>
                        <a:pt x="60" y="41"/>
                        <a:pt x="59" y="42"/>
                        <a:pt x="58" y="42"/>
                      </a:cubicBezTo>
                      <a:cubicBezTo>
                        <a:pt x="51" y="43"/>
                        <a:pt x="51" y="43"/>
                        <a:pt x="51" y="43"/>
                      </a:cubicBezTo>
                      <a:cubicBezTo>
                        <a:pt x="50" y="43"/>
                        <a:pt x="50" y="42"/>
                        <a:pt x="50" y="42"/>
                      </a:cubicBezTo>
                      <a:cubicBezTo>
                        <a:pt x="49" y="37"/>
                        <a:pt x="49" y="37"/>
                        <a:pt x="49" y="37"/>
                      </a:cubicBezTo>
                      <a:cubicBezTo>
                        <a:pt x="49" y="36"/>
                        <a:pt x="49" y="35"/>
                        <a:pt x="50" y="35"/>
                      </a:cubicBezTo>
                      <a:cubicBezTo>
                        <a:pt x="57" y="34"/>
                        <a:pt x="57" y="34"/>
                        <a:pt x="57" y="34"/>
                      </a:cubicBezTo>
                      <a:cubicBezTo>
                        <a:pt x="58" y="34"/>
                        <a:pt x="59" y="35"/>
                        <a:pt x="59" y="36"/>
                      </a:cubicBezTo>
                      <a:lnTo>
                        <a:pt x="60" y="40"/>
                      </a:lnTo>
                      <a:close/>
                      <a:moveTo>
                        <a:pt x="57" y="19"/>
                      </a:moveTo>
                      <a:cubicBezTo>
                        <a:pt x="58" y="25"/>
                        <a:pt x="54" y="30"/>
                        <a:pt x="49" y="31"/>
                      </a:cubicBezTo>
                      <a:cubicBezTo>
                        <a:pt x="19" y="34"/>
                        <a:pt x="19" y="34"/>
                        <a:pt x="19" y="34"/>
                      </a:cubicBezTo>
                      <a:cubicBezTo>
                        <a:pt x="13" y="35"/>
                        <a:pt x="8" y="31"/>
                        <a:pt x="8" y="26"/>
                      </a:cubicBezTo>
                      <a:cubicBezTo>
                        <a:pt x="7" y="22"/>
                        <a:pt x="7" y="22"/>
                        <a:pt x="7" y="22"/>
                      </a:cubicBezTo>
                      <a:cubicBezTo>
                        <a:pt x="6" y="16"/>
                        <a:pt x="10" y="11"/>
                        <a:pt x="16" y="10"/>
                      </a:cubicBezTo>
                      <a:cubicBezTo>
                        <a:pt x="46" y="7"/>
                        <a:pt x="46" y="7"/>
                        <a:pt x="46" y="7"/>
                      </a:cubicBezTo>
                      <a:cubicBezTo>
                        <a:pt x="51" y="6"/>
                        <a:pt x="56" y="10"/>
                        <a:pt x="57" y="15"/>
                      </a:cubicBezTo>
                      <a:lnTo>
                        <a:pt x="57" y="1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7" name="Freeform 71"/>
                <p:cNvSpPr>
                  <a:spLocks/>
                </p:cNvSpPr>
                <p:nvPr/>
              </p:nvSpPr>
              <p:spPr bwMode="auto">
                <a:xfrm>
                  <a:off x="4667249" y="3199075"/>
                  <a:ext cx="65087" cy="65088"/>
                </a:xfrm>
                <a:custGeom>
                  <a:avLst/>
                  <a:gdLst>
                    <a:gd name="T0" fmla="*/ 16 w 19"/>
                    <a:gd name="T1" fmla="*/ 6 h 19"/>
                    <a:gd name="T2" fmla="*/ 12 w 19"/>
                    <a:gd name="T3" fmla="*/ 6 h 19"/>
                    <a:gd name="T4" fmla="*/ 12 w 19"/>
                    <a:gd name="T5" fmla="*/ 2 h 19"/>
                    <a:gd name="T6" fmla="*/ 9 w 19"/>
                    <a:gd name="T7" fmla="*/ 0 h 19"/>
                    <a:gd name="T8" fmla="*/ 6 w 19"/>
                    <a:gd name="T9" fmla="*/ 3 h 19"/>
                    <a:gd name="T10" fmla="*/ 7 w 19"/>
                    <a:gd name="T11" fmla="*/ 7 h 19"/>
                    <a:gd name="T12" fmla="*/ 3 w 19"/>
                    <a:gd name="T13" fmla="*/ 7 h 19"/>
                    <a:gd name="T14" fmla="*/ 0 w 19"/>
                    <a:gd name="T15" fmla="*/ 10 h 19"/>
                    <a:gd name="T16" fmla="*/ 3 w 19"/>
                    <a:gd name="T17" fmla="*/ 13 h 19"/>
                    <a:gd name="T18" fmla="*/ 7 w 19"/>
                    <a:gd name="T19" fmla="*/ 12 h 19"/>
                    <a:gd name="T20" fmla="*/ 8 w 19"/>
                    <a:gd name="T21" fmla="*/ 16 h 19"/>
                    <a:gd name="T22" fmla="*/ 11 w 19"/>
                    <a:gd name="T23" fmla="*/ 19 h 19"/>
                    <a:gd name="T24" fmla="*/ 13 w 19"/>
                    <a:gd name="T25" fmla="*/ 16 h 19"/>
                    <a:gd name="T26" fmla="*/ 13 w 19"/>
                    <a:gd name="T27" fmla="*/ 12 h 19"/>
                    <a:gd name="T28" fmla="*/ 17 w 19"/>
                    <a:gd name="T29" fmla="*/ 11 h 19"/>
                    <a:gd name="T30" fmla="*/ 19 w 19"/>
                    <a:gd name="T31" fmla="*/ 8 h 19"/>
                    <a:gd name="T32" fmla="*/ 16 w 19"/>
                    <a:gd name="T33"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9">
                      <a:moveTo>
                        <a:pt x="16" y="6"/>
                      </a:moveTo>
                      <a:cubicBezTo>
                        <a:pt x="12" y="6"/>
                        <a:pt x="12" y="6"/>
                        <a:pt x="12" y="6"/>
                      </a:cubicBezTo>
                      <a:cubicBezTo>
                        <a:pt x="12" y="2"/>
                        <a:pt x="12" y="2"/>
                        <a:pt x="12" y="2"/>
                      </a:cubicBezTo>
                      <a:cubicBezTo>
                        <a:pt x="11" y="1"/>
                        <a:pt x="10" y="0"/>
                        <a:pt x="9" y="0"/>
                      </a:cubicBezTo>
                      <a:cubicBezTo>
                        <a:pt x="7" y="0"/>
                        <a:pt x="6" y="1"/>
                        <a:pt x="6" y="3"/>
                      </a:cubicBezTo>
                      <a:cubicBezTo>
                        <a:pt x="7" y="7"/>
                        <a:pt x="7" y="7"/>
                        <a:pt x="7" y="7"/>
                      </a:cubicBezTo>
                      <a:cubicBezTo>
                        <a:pt x="3" y="7"/>
                        <a:pt x="3" y="7"/>
                        <a:pt x="3" y="7"/>
                      </a:cubicBezTo>
                      <a:cubicBezTo>
                        <a:pt x="1" y="8"/>
                        <a:pt x="0" y="9"/>
                        <a:pt x="0" y="10"/>
                      </a:cubicBezTo>
                      <a:cubicBezTo>
                        <a:pt x="1" y="12"/>
                        <a:pt x="2" y="13"/>
                        <a:pt x="3" y="13"/>
                      </a:cubicBezTo>
                      <a:cubicBezTo>
                        <a:pt x="7" y="12"/>
                        <a:pt x="7" y="12"/>
                        <a:pt x="7" y="12"/>
                      </a:cubicBezTo>
                      <a:cubicBezTo>
                        <a:pt x="8" y="16"/>
                        <a:pt x="8" y="16"/>
                        <a:pt x="8" y="16"/>
                      </a:cubicBezTo>
                      <a:cubicBezTo>
                        <a:pt x="8" y="18"/>
                        <a:pt x="10" y="19"/>
                        <a:pt x="11" y="19"/>
                      </a:cubicBezTo>
                      <a:cubicBezTo>
                        <a:pt x="12" y="19"/>
                        <a:pt x="14" y="17"/>
                        <a:pt x="13" y="16"/>
                      </a:cubicBezTo>
                      <a:cubicBezTo>
                        <a:pt x="13" y="12"/>
                        <a:pt x="13" y="12"/>
                        <a:pt x="13" y="12"/>
                      </a:cubicBezTo>
                      <a:cubicBezTo>
                        <a:pt x="17" y="11"/>
                        <a:pt x="17" y="11"/>
                        <a:pt x="17" y="11"/>
                      </a:cubicBezTo>
                      <a:cubicBezTo>
                        <a:pt x="18" y="11"/>
                        <a:pt x="19" y="10"/>
                        <a:pt x="19" y="8"/>
                      </a:cubicBezTo>
                      <a:cubicBezTo>
                        <a:pt x="19" y="7"/>
                        <a:pt x="18" y="6"/>
                        <a:pt x="16" y="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8" name="Freeform 72"/>
                <p:cNvSpPr>
                  <a:spLocks/>
                </p:cNvSpPr>
                <p:nvPr/>
              </p:nvSpPr>
              <p:spPr bwMode="auto">
                <a:xfrm>
                  <a:off x="4745037" y="3208600"/>
                  <a:ext cx="66675" cy="23813"/>
                </a:xfrm>
                <a:custGeom>
                  <a:avLst/>
                  <a:gdLst>
                    <a:gd name="T0" fmla="*/ 16 w 19"/>
                    <a:gd name="T1" fmla="*/ 0 h 7"/>
                    <a:gd name="T2" fmla="*/ 2 w 19"/>
                    <a:gd name="T3" fmla="*/ 2 h 7"/>
                    <a:gd name="T4" fmla="*/ 0 w 19"/>
                    <a:gd name="T5" fmla="*/ 5 h 7"/>
                    <a:gd name="T6" fmla="*/ 3 w 19"/>
                    <a:gd name="T7" fmla="*/ 7 h 7"/>
                    <a:gd name="T8" fmla="*/ 16 w 19"/>
                    <a:gd name="T9" fmla="*/ 5 h 7"/>
                    <a:gd name="T10" fmla="*/ 19 w 19"/>
                    <a:gd name="T11" fmla="*/ 2 h 7"/>
                    <a:gd name="T12" fmla="*/ 16 w 19"/>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9" h="7">
                      <a:moveTo>
                        <a:pt x="16" y="0"/>
                      </a:moveTo>
                      <a:cubicBezTo>
                        <a:pt x="2" y="2"/>
                        <a:pt x="2" y="2"/>
                        <a:pt x="2" y="2"/>
                      </a:cubicBezTo>
                      <a:cubicBezTo>
                        <a:pt x="1" y="2"/>
                        <a:pt x="0" y="3"/>
                        <a:pt x="0" y="5"/>
                      </a:cubicBezTo>
                      <a:cubicBezTo>
                        <a:pt x="0" y="6"/>
                        <a:pt x="1" y="7"/>
                        <a:pt x="3" y="7"/>
                      </a:cubicBezTo>
                      <a:cubicBezTo>
                        <a:pt x="16" y="5"/>
                        <a:pt x="16" y="5"/>
                        <a:pt x="16" y="5"/>
                      </a:cubicBezTo>
                      <a:cubicBezTo>
                        <a:pt x="18" y="5"/>
                        <a:pt x="19" y="4"/>
                        <a:pt x="19" y="2"/>
                      </a:cubicBezTo>
                      <a:cubicBezTo>
                        <a:pt x="19" y="1"/>
                        <a:pt x="17" y="0"/>
                        <a:pt x="16"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9" name="Freeform 73"/>
                <p:cNvSpPr>
                  <a:spLocks noEditPoints="1"/>
                </p:cNvSpPr>
                <p:nvPr/>
              </p:nvSpPr>
              <p:spPr bwMode="auto">
                <a:xfrm>
                  <a:off x="2460625" y="3441962"/>
                  <a:ext cx="298450" cy="261938"/>
                </a:xfrm>
                <a:custGeom>
                  <a:avLst/>
                  <a:gdLst>
                    <a:gd name="T0" fmla="*/ 68 w 87"/>
                    <a:gd name="T1" fmla="*/ 5 h 76"/>
                    <a:gd name="T2" fmla="*/ 39 w 87"/>
                    <a:gd name="T3" fmla="*/ 0 h 76"/>
                    <a:gd name="T4" fmla="*/ 38 w 87"/>
                    <a:gd name="T5" fmla="*/ 0 h 76"/>
                    <a:gd name="T6" fmla="*/ 11 w 87"/>
                    <a:gd name="T7" fmla="*/ 12 h 76"/>
                    <a:gd name="T8" fmla="*/ 1 w 87"/>
                    <a:gd name="T9" fmla="*/ 22 h 76"/>
                    <a:gd name="T10" fmla="*/ 6 w 87"/>
                    <a:gd name="T11" fmla="*/ 64 h 76"/>
                    <a:gd name="T12" fmla="*/ 19 w 87"/>
                    <a:gd name="T13" fmla="*/ 75 h 76"/>
                    <a:gd name="T14" fmla="*/ 75 w 87"/>
                    <a:gd name="T15" fmla="*/ 69 h 76"/>
                    <a:gd name="T16" fmla="*/ 86 w 87"/>
                    <a:gd name="T17" fmla="*/ 55 h 76"/>
                    <a:gd name="T18" fmla="*/ 81 w 87"/>
                    <a:gd name="T19" fmla="*/ 13 h 76"/>
                    <a:gd name="T20" fmla="*/ 68 w 87"/>
                    <a:gd name="T21" fmla="*/ 5 h 76"/>
                    <a:gd name="T22" fmla="*/ 13 w 87"/>
                    <a:gd name="T23" fmla="*/ 17 h 76"/>
                    <a:gd name="T24" fmla="*/ 13 w 87"/>
                    <a:gd name="T25" fmla="*/ 17 h 76"/>
                    <a:gd name="T26" fmla="*/ 39 w 87"/>
                    <a:gd name="T27" fmla="*/ 6 h 76"/>
                    <a:gd name="T28" fmla="*/ 67 w 87"/>
                    <a:gd name="T29" fmla="*/ 10 h 76"/>
                    <a:gd name="T30" fmla="*/ 75 w 87"/>
                    <a:gd name="T31" fmla="*/ 14 h 76"/>
                    <a:gd name="T32" fmla="*/ 77 w 87"/>
                    <a:gd name="T33" fmla="*/ 27 h 76"/>
                    <a:gd name="T34" fmla="*/ 74 w 87"/>
                    <a:gd name="T35" fmla="*/ 28 h 76"/>
                    <a:gd name="T36" fmla="*/ 73 w 87"/>
                    <a:gd name="T37" fmla="*/ 25 h 76"/>
                    <a:gd name="T38" fmla="*/ 62 w 87"/>
                    <a:gd name="T39" fmla="*/ 17 h 76"/>
                    <a:gd name="T40" fmla="*/ 19 w 87"/>
                    <a:gd name="T41" fmla="*/ 22 h 76"/>
                    <a:gd name="T42" fmla="*/ 10 w 87"/>
                    <a:gd name="T43" fmla="*/ 33 h 76"/>
                    <a:gd name="T44" fmla="*/ 11 w 87"/>
                    <a:gd name="T45" fmla="*/ 35 h 76"/>
                    <a:gd name="T46" fmla="*/ 8 w 87"/>
                    <a:gd name="T47" fmla="*/ 35 h 76"/>
                    <a:gd name="T48" fmla="*/ 6 w 87"/>
                    <a:gd name="T49" fmla="*/ 22 h 76"/>
                    <a:gd name="T50" fmla="*/ 13 w 87"/>
                    <a:gd name="T51" fmla="*/ 17 h 76"/>
                    <a:gd name="T52" fmla="*/ 70 w 87"/>
                    <a:gd name="T53" fmla="*/ 30 h 76"/>
                    <a:gd name="T54" fmla="*/ 44 w 87"/>
                    <a:gd name="T55" fmla="*/ 43 h 76"/>
                    <a:gd name="T56" fmla="*/ 15 w 87"/>
                    <a:gd name="T57" fmla="*/ 36 h 76"/>
                    <a:gd name="T58" fmla="*/ 15 w 87"/>
                    <a:gd name="T59" fmla="*/ 33 h 76"/>
                    <a:gd name="T60" fmla="*/ 19 w 87"/>
                    <a:gd name="T61" fmla="*/ 26 h 76"/>
                    <a:gd name="T62" fmla="*/ 63 w 87"/>
                    <a:gd name="T63" fmla="*/ 21 h 76"/>
                    <a:gd name="T64" fmla="*/ 69 w 87"/>
                    <a:gd name="T65" fmla="*/ 26 h 76"/>
                    <a:gd name="T66" fmla="*/ 70 w 87"/>
                    <a:gd name="T67" fmla="*/ 30 h 76"/>
                    <a:gd name="T68" fmla="*/ 74 w 87"/>
                    <a:gd name="T69" fmla="*/ 63 h 76"/>
                    <a:gd name="T70" fmla="*/ 19 w 87"/>
                    <a:gd name="T71" fmla="*/ 70 h 76"/>
                    <a:gd name="T72" fmla="*/ 11 w 87"/>
                    <a:gd name="T73" fmla="*/ 64 h 76"/>
                    <a:gd name="T74" fmla="*/ 9 w 87"/>
                    <a:gd name="T75" fmla="*/ 41 h 76"/>
                    <a:gd name="T76" fmla="*/ 44 w 87"/>
                    <a:gd name="T77" fmla="*/ 49 h 76"/>
                    <a:gd name="T78" fmla="*/ 45 w 87"/>
                    <a:gd name="T79" fmla="*/ 49 h 76"/>
                    <a:gd name="T80" fmla="*/ 46 w 87"/>
                    <a:gd name="T81" fmla="*/ 49 h 76"/>
                    <a:gd name="T82" fmla="*/ 77 w 87"/>
                    <a:gd name="T83" fmla="*/ 33 h 76"/>
                    <a:gd name="T84" fmla="*/ 80 w 87"/>
                    <a:gd name="T85" fmla="*/ 55 h 76"/>
                    <a:gd name="T86" fmla="*/ 74 w 87"/>
                    <a:gd name="T87" fmla="*/ 6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76">
                      <a:moveTo>
                        <a:pt x="68" y="5"/>
                      </a:moveTo>
                      <a:cubicBezTo>
                        <a:pt x="39" y="0"/>
                        <a:pt x="39" y="0"/>
                        <a:pt x="39" y="0"/>
                      </a:cubicBezTo>
                      <a:cubicBezTo>
                        <a:pt x="39" y="0"/>
                        <a:pt x="38" y="0"/>
                        <a:pt x="38" y="0"/>
                      </a:cubicBezTo>
                      <a:cubicBezTo>
                        <a:pt x="11" y="12"/>
                        <a:pt x="11" y="12"/>
                        <a:pt x="11" y="12"/>
                      </a:cubicBezTo>
                      <a:cubicBezTo>
                        <a:pt x="9" y="12"/>
                        <a:pt x="0" y="16"/>
                        <a:pt x="1" y="22"/>
                      </a:cubicBezTo>
                      <a:cubicBezTo>
                        <a:pt x="6" y="64"/>
                        <a:pt x="6" y="64"/>
                        <a:pt x="6" y="64"/>
                      </a:cubicBezTo>
                      <a:cubicBezTo>
                        <a:pt x="7" y="71"/>
                        <a:pt x="13" y="76"/>
                        <a:pt x="19" y="75"/>
                      </a:cubicBezTo>
                      <a:cubicBezTo>
                        <a:pt x="75" y="69"/>
                        <a:pt x="75" y="69"/>
                        <a:pt x="75" y="69"/>
                      </a:cubicBezTo>
                      <a:cubicBezTo>
                        <a:pt x="82" y="68"/>
                        <a:pt x="87" y="61"/>
                        <a:pt x="86" y="55"/>
                      </a:cubicBezTo>
                      <a:cubicBezTo>
                        <a:pt x="81" y="13"/>
                        <a:pt x="81" y="13"/>
                        <a:pt x="81" y="13"/>
                      </a:cubicBezTo>
                      <a:cubicBezTo>
                        <a:pt x="80" y="7"/>
                        <a:pt x="70" y="5"/>
                        <a:pt x="68" y="5"/>
                      </a:cubicBezTo>
                      <a:close/>
                      <a:moveTo>
                        <a:pt x="13" y="17"/>
                      </a:moveTo>
                      <a:cubicBezTo>
                        <a:pt x="13" y="17"/>
                        <a:pt x="13" y="17"/>
                        <a:pt x="13" y="17"/>
                      </a:cubicBezTo>
                      <a:cubicBezTo>
                        <a:pt x="39" y="6"/>
                        <a:pt x="39" y="6"/>
                        <a:pt x="39" y="6"/>
                      </a:cubicBezTo>
                      <a:cubicBezTo>
                        <a:pt x="67" y="10"/>
                        <a:pt x="67" y="10"/>
                        <a:pt x="67" y="10"/>
                      </a:cubicBezTo>
                      <a:cubicBezTo>
                        <a:pt x="71" y="11"/>
                        <a:pt x="75" y="12"/>
                        <a:pt x="75" y="14"/>
                      </a:cubicBezTo>
                      <a:cubicBezTo>
                        <a:pt x="77" y="27"/>
                        <a:pt x="77" y="27"/>
                        <a:pt x="77" y="27"/>
                      </a:cubicBezTo>
                      <a:cubicBezTo>
                        <a:pt x="74" y="28"/>
                        <a:pt x="74" y="28"/>
                        <a:pt x="74" y="28"/>
                      </a:cubicBezTo>
                      <a:cubicBezTo>
                        <a:pt x="73" y="25"/>
                        <a:pt x="73" y="25"/>
                        <a:pt x="73" y="25"/>
                      </a:cubicBezTo>
                      <a:cubicBezTo>
                        <a:pt x="73" y="20"/>
                        <a:pt x="68" y="16"/>
                        <a:pt x="62" y="17"/>
                      </a:cubicBezTo>
                      <a:cubicBezTo>
                        <a:pt x="19" y="22"/>
                        <a:pt x="19" y="22"/>
                        <a:pt x="19" y="22"/>
                      </a:cubicBezTo>
                      <a:cubicBezTo>
                        <a:pt x="13" y="23"/>
                        <a:pt x="10" y="28"/>
                        <a:pt x="10" y="33"/>
                      </a:cubicBezTo>
                      <a:cubicBezTo>
                        <a:pt x="11" y="35"/>
                        <a:pt x="11" y="35"/>
                        <a:pt x="11" y="35"/>
                      </a:cubicBezTo>
                      <a:cubicBezTo>
                        <a:pt x="8" y="35"/>
                        <a:pt x="8" y="35"/>
                        <a:pt x="8" y="35"/>
                      </a:cubicBezTo>
                      <a:cubicBezTo>
                        <a:pt x="6" y="22"/>
                        <a:pt x="6" y="22"/>
                        <a:pt x="6" y="22"/>
                      </a:cubicBezTo>
                      <a:cubicBezTo>
                        <a:pt x="6" y="20"/>
                        <a:pt x="9" y="18"/>
                        <a:pt x="13" y="17"/>
                      </a:cubicBezTo>
                      <a:close/>
                      <a:moveTo>
                        <a:pt x="70" y="30"/>
                      </a:moveTo>
                      <a:cubicBezTo>
                        <a:pt x="44" y="43"/>
                        <a:pt x="44" y="43"/>
                        <a:pt x="44" y="43"/>
                      </a:cubicBezTo>
                      <a:cubicBezTo>
                        <a:pt x="15" y="36"/>
                        <a:pt x="15" y="36"/>
                        <a:pt x="15" y="36"/>
                      </a:cubicBezTo>
                      <a:cubicBezTo>
                        <a:pt x="15" y="33"/>
                        <a:pt x="15" y="33"/>
                        <a:pt x="15" y="33"/>
                      </a:cubicBezTo>
                      <a:cubicBezTo>
                        <a:pt x="14" y="30"/>
                        <a:pt x="16" y="27"/>
                        <a:pt x="19" y="26"/>
                      </a:cubicBezTo>
                      <a:cubicBezTo>
                        <a:pt x="63" y="21"/>
                        <a:pt x="63" y="21"/>
                        <a:pt x="63" y="21"/>
                      </a:cubicBezTo>
                      <a:cubicBezTo>
                        <a:pt x="66" y="21"/>
                        <a:pt x="69" y="23"/>
                        <a:pt x="69" y="26"/>
                      </a:cubicBezTo>
                      <a:lnTo>
                        <a:pt x="70" y="30"/>
                      </a:lnTo>
                      <a:close/>
                      <a:moveTo>
                        <a:pt x="74" y="63"/>
                      </a:moveTo>
                      <a:cubicBezTo>
                        <a:pt x="19" y="70"/>
                        <a:pt x="19" y="70"/>
                        <a:pt x="19" y="70"/>
                      </a:cubicBezTo>
                      <a:cubicBezTo>
                        <a:pt x="15" y="70"/>
                        <a:pt x="12" y="68"/>
                        <a:pt x="11" y="64"/>
                      </a:cubicBezTo>
                      <a:cubicBezTo>
                        <a:pt x="9" y="41"/>
                        <a:pt x="9" y="41"/>
                        <a:pt x="9" y="41"/>
                      </a:cubicBezTo>
                      <a:cubicBezTo>
                        <a:pt x="44" y="49"/>
                        <a:pt x="44" y="49"/>
                        <a:pt x="44" y="49"/>
                      </a:cubicBezTo>
                      <a:cubicBezTo>
                        <a:pt x="44" y="49"/>
                        <a:pt x="44" y="49"/>
                        <a:pt x="45" y="49"/>
                      </a:cubicBezTo>
                      <a:cubicBezTo>
                        <a:pt x="45" y="49"/>
                        <a:pt x="45" y="49"/>
                        <a:pt x="46" y="49"/>
                      </a:cubicBezTo>
                      <a:cubicBezTo>
                        <a:pt x="77" y="33"/>
                        <a:pt x="77" y="33"/>
                        <a:pt x="77" y="33"/>
                      </a:cubicBezTo>
                      <a:cubicBezTo>
                        <a:pt x="80" y="55"/>
                        <a:pt x="80" y="55"/>
                        <a:pt x="80" y="55"/>
                      </a:cubicBezTo>
                      <a:cubicBezTo>
                        <a:pt x="81" y="59"/>
                        <a:pt x="78" y="63"/>
                        <a:pt x="74" y="6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0" name="Freeform 74"/>
                <p:cNvSpPr>
                  <a:spLocks/>
                </p:cNvSpPr>
                <p:nvPr/>
              </p:nvSpPr>
              <p:spPr bwMode="auto">
                <a:xfrm>
                  <a:off x="1666875" y="2691075"/>
                  <a:ext cx="38100" cy="65088"/>
                </a:xfrm>
                <a:custGeom>
                  <a:avLst/>
                  <a:gdLst>
                    <a:gd name="T0" fmla="*/ 10 w 11"/>
                    <a:gd name="T1" fmla="*/ 9 h 19"/>
                    <a:gd name="T2" fmla="*/ 11 w 11"/>
                    <a:gd name="T3" fmla="*/ 6 h 19"/>
                    <a:gd name="T4" fmla="*/ 2 w 11"/>
                    <a:gd name="T5" fmla="*/ 0 h 19"/>
                    <a:gd name="T6" fmla="*/ 0 w 11"/>
                    <a:gd name="T7" fmla="*/ 10 h 19"/>
                    <a:gd name="T8" fmla="*/ 5 w 11"/>
                    <a:gd name="T9" fmla="*/ 19 h 19"/>
                    <a:gd name="T10" fmla="*/ 11 w 11"/>
                    <a:gd name="T11" fmla="*/ 11 h 19"/>
                    <a:gd name="T12" fmla="*/ 10 w 11"/>
                    <a:gd name="T13" fmla="*/ 9 h 19"/>
                  </a:gdLst>
                  <a:ahLst/>
                  <a:cxnLst>
                    <a:cxn ang="0">
                      <a:pos x="T0" y="T1"/>
                    </a:cxn>
                    <a:cxn ang="0">
                      <a:pos x="T2" y="T3"/>
                    </a:cxn>
                    <a:cxn ang="0">
                      <a:pos x="T4" y="T5"/>
                    </a:cxn>
                    <a:cxn ang="0">
                      <a:pos x="T6" y="T7"/>
                    </a:cxn>
                    <a:cxn ang="0">
                      <a:pos x="T8" y="T9"/>
                    </a:cxn>
                    <a:cxn ang="0">
                      <a:pos x="T10" y="T11"/>
                    </a:cxn>
                    <a:cxn ang="0">
                      <a:pos x="T12" y="T13"/>
                    </a:cxn>
                  </a:cxnLst>
                  <a:rect l="0" t="0" r="r" b="b"/>
                  <a:pathLst>
                    <a:path w="11" h="19">
                      <a:moveTo>
                        <a:pt x="10" y="9"/>
                      </a:moveTo>
                      <a:cubicBezTo>
                        <a:pt x="10" y="8"/>
                        <a:pt x="10" y="7"/>
                        <a:pt x="11" y="6"/>
                      </a:cubicBezTo>
                      <a:cubicBezTo>
                        <a:pt x="2" y="0"/>
                        <a:pt x="2" y="0"/>
                        <a:pt x="2" y="0"/>
                      </a:cubicBezTo>
                      <a:cubicBezTo>
                        <a:pt x="0" y="3"/>
                        <a:pt x="0" y="6"/>
                        <a:pt x="0" y="10"/>
                      </a:cubicBezTo>
                      <a:cubicBezTo>
                        <a:pt x="1" y="14"/>
                        <a:pt x="2" y="17"/>
                        <a:pt x="5" y="19"/>
                      </a:cubicBezTo>
                      <a:cubicBezTo>
                        <a:pt x="11" y="11"/>
                        <a:pt x="11" y="11"/>
                        <a:pt x="11" y="11"/>
                      </a:cubicBezTo>
                      <a:cubicBezTo>
                        <a:pt x="11" y="10"/>
                        <a:pt x="11" y="9"/>
                        <a:pt x="10" y="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1" name="Freeform 75"/>
                <p:cNvSpPr>
                  <a:spLocks/>
                </p:cNvSpPr>
                <p:nvPr/>
              </p:nvSpPr>
              <p:spPr bwMode="auto">
                <a:xfrm>
                  <a:off x="1695450" y="2735525"/>
                  <a:ext cx="65087" cy="36513"/>
                </a:xfrm>
                <a:custGeom>
                  <a:avLst/>
                  <a:gdLst>
                    <a:gd name="T0" fmla="*/ 9 w 19"/>
                    <a:gd name="T1" fmla="*/ 0 h 11"/>
                    <a:gd name="T2" fmla="*/ 6 w 19"/>
                    <a:gd name="T3" fmla="*/ 0 h 11"/>
                    <a:gd name="T4" fmla="*/ 0 w 19"/>
                    <a:gd name="T5" fmla="*/ 9 h 11"/>
                    <a:gd name="T6" fmla="*/ 10 w 19"/>
                    <a:gd name="T7" fmla="*/ 11 h 11"/>
                    <a:gd name="T8" fmla="*/ 19 w 19"/>
                    <a:gd name="T9" fmla="*/ 6 h 11"/>
                    <a:gd name="T10" fmla="*/ 11 w 19"/>
                    <a:gd name="T11" fmla="*/ 0 h 11"/>
                    <a:gd name="T12" fmla="*/ 9 w 19"/>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9" h="11">
                      <a:moveTo>
                        <a:pt x="9" y="0"/>
                      </a:moveTo>
                      <a:cubicBezTo>
                        <a:pt x="8" y="1"/>
                        <a:pt x="7" y="0"/>
                        <a:pt x="6" y="0"/>
                      </a:cubicBezTo>
                      <a:cubicBezTo>
                        <a:pt x="0" y="9"/>
                        <a:pt x="0" y="9"/>
                        <a:pt x="0" y="9"/>
                      </a:cubicBezTo>
                      <a:cubicBezTo>
                        <a:pt x="3" y="10"/>
                        <a:pt x="6" y="11"/>
                        <a:pt x="10" y="11"/>
                      </a:cubicBezTo>
                      <a:cubicBezTo>
                        <a:pt x="14" y="10"/>
                        <a:pt x="17" y="9"/>
                        <a:pt x="19" y="6"/>
                      </a:cubicBezTo>
                      <a:cubicBezTo>
                        <a:pt x="11" y="0"/>
                        <a:pt x="11" y="0"/>
                        <a:pt x="11" y="0"/>
                      </a:cubicBezTo>
                      <a:cubicBezTo>
                        <a:pt x="10" y="0"/>
                        <a:pt x="9" y="0"/>
                        <a:pt x="9"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2" name="Freeform 76"/>
                <p:cNvSpPr>
                  <a:spLocks/>
                </p:cNvSpPr>
                <p:nvPr/>
              </p:nvSpPr>
              <p:spPr bwMode="auto">
                <a:xfrm>
                  <a:off x="1684337" y="2662500"/>
                  <a:ext cx="65087" cy="38100"/>
                </a:xfrm>
                <a:custGeom>
                  <a:avLst/>
                  <a:gdLst>
                    <a:gd name="T0" fmla="*/ 10 w 19"/>
                    <a:gd name="T1" fmla="*/ 11 h 11"/>
                    <a:gd name="T2" fmla="*/ 12 w 19"/>
                    <a:gd name="T3" fmla="*/ 11 h 11"/>
                    <a:gd name="T4" fmla="*/ 19 w 19"/>
                    <a:gd name="T5" fmla="*/ 2 h 11"/>
                    <a:gd name="T6" fmla="*/ 9 w 19"/>
                    <a:gd name="T7" fmla="*/ 0 h 11"/>
                    <a:gd name="T8" fmla="*/ 0 w 19"/>
                    <a:gd name="T9" fmla="*/ 5 h 11"/>
                    <a:gd name="T10" fmla="*/ 8 w 19"/>
                    <a:gd name="T11" fmla="*/ 11 h 11"/>
                    <a:gd name="T12" fmla="*/ 10 w 1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9" h="11">
                      <a:moveTo>
                        <a:pt x="10" y="11"/>
                      </a:moveTo>
                      <a:cubicBezTo>
                        <a:pt x="11" y="10"/>
                        <a:pt x="12" y="11"/>
                        <a:pt x="12" y="11"/>
                      </a:cubicBezTo>
                      <a:cubicBezTo>
                        <a:pt x="19" y="2"/>
                        <a:pt x="19" y="2"/>
                        <a:pt x="19" y="2"/>
                      </a:cubicBezTo>
                      <a:cubicBezTo>
                        <a:pt x="16" y="1"/>
                        <a:pt x="13" y="0"/>
                        <a:pt x="9" y="0"/>
                      </a:cubicBezTo>
                      <a:cubicBezTo>
                        <a:pt x="5" y="1"/>
                        <a:pt x="2" y="2"/>
                        <a:pt x="0" y="5"/>
                      </a:cubicBezTo>
                      <a:cubicBezTo>
                        <a:pt x="8" y="11"/>
                        <a:pt x="8" y="11"/>
                        <a:pt x="8" y="11"/>
                      </a:cubicBezTo>
                      <a:cubicBezTo>
                        <a:pt x="9" y="11"/>
                        <a:pt x="9" y="11"/>
                        <a:pt x="10" y="1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3" name="Freeform 77"/>
                <p:cNvSpPr>
                  <a:spLocks/>
                </p:cNvSpPr>
                <p:nvPr/>
              </p:nvSpPr>
              <p:spPr bwMode="auto">
                <a:xfrm>
                  <a:off x="1739900" y="2679962"/>
                  <a:ext cx="38100" cy="65088"/>
                </a:xfrm>
                <a:custGeom>
                  <a:avLst/>
                  <a:gdLst>
                    <a:gd name="T0" fmla="*/ 0 w 11"/>
                    <a:gd name="T1" fmla="*/ 8 h 19"/>
                    <a:gd name="T2" fmla="*/ 0 w 11"/>
                    <a:gd name="T3" fmla="*/ 10 h 19"/>
                    <a:gd name="T4" fmla="*/ 0 w 11"/>
                    <a:gd name="T5" fmla="*/ 13 h 19"/>
                    <a:gd name="T6" fmla="*/ 9 w 11"/>
                    <a:gd name="T7" fmla="*/ 19 h 19"/>
                    <a:gd name="T8" fmla="*/ 11 w 11"/>
                    <a:gd name="T9" fmla="*/ 9 h 19"/>
                    <a:gd name="T10" fmla="*/ 6 w 11"/>
                    <a:gd name="T11" fmla="*/ 0 h 19"/>
                    <a:gd name="T12" fmla="*/ 0 w 11"/>
                    <a:gd name="T13" fmla="*/ 8 h 19"/>
                  </a:gdLst>
                  <a:ahLst/>
                  <a:cxnLst>
                    <a:cxn ang="0">
                      <a:pos x="T0" y="T1"/>
                    </a:cxn>
                    <a:cxn ang="0">
                      <a:pos x="T2" y="T3"/>
                    </a:cxn>
                    <a:cxn ang="0">
                      <a:pos x="T4" y="T5"/>
                    </a:cxn>
                    <a:cxn ang="0">
                      <a:pos x="T6" y="T7"/>
                    </a:cxn>
                    <a:cxn ang="0">
                      <a:pos x="T8" y="T9"/>
                    </a:cxn>
                    <a:cxn ang="0">
                      <a:pos x="T10" y="T11"/>
                    </a:cxn>
                    <a:cxn ang="0">
                      <a:pos x="T12" y="T13"/>
                    </a:cxn>
                  </a:cxnLst>
                  <a:rect l="0" t="0" r="r" b="b"/>
                  <a:pathLst>
                    <a:path w="11" h="19">
                      <a:moveTo>
                        <a:pt x="0" y="8"/>
                      </a:moveTo>
                      <a:cubicBezTo>
                        <a:pt x="0" y="9"/>
                        <a:pt x="0" y="10"/>
                        <a:pt x="0" y="10"/>
                      </a:cubicBezTo>
                      <a:cubicBezTo>
                        <a:pt x="0" y="11"/>
                        <a:pt x="0" y="12"/>
                        <a:pt x="0" y="13"/>
                      </a:cubicBezTo>
                      <a:cubicBezTo>
                        <a:pt x="9" y="19"/>
                        <a:pt x="9" y="19"/>
                        <a:pt x="9" y="19"/>
                      </a:cubicBezTo>
                      <a:cubicBezTo>
                        <a:pt x="10" y="16"/>
                        <a:pt x="11" y="13"/>
                        <a:pt x="11" y="9"/>
                      </a:cubicBezTo>
                      <a:cubicBezTo>
                        <a:pt x="10" y="5"/>
                        <a:pt x="9" y="2"/>
                        <a:pt x="6" y="0"/>
                      </a:cubicBezTo>
                      <a:lnTo>
                        <a:pt x="0" y="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4" name="Freeform 78"/>
                <p:cNvSpPr>
                  <a:spLocks noEditPoints="1"/>
                </p:cNvSpPr>
                <p:nvPr/>
              </p:nvSpPr>
              <p:spPr bwMode="auto">
                <a:xfrm>
                  <a:off x="1601787" y="2570425"/>
                  <a:ext cx="288925" cy="312738"/>
                </a:xfrm>
                <a:custGeom>
                  <a:avLst/>
                  <a:gdLst>
                    <a:gd name="T0" fmla="*/ 59 w 84"/>
                    <a:gd name="T1" fmla="*/ 1 h 91"/>
                    <a:gd name="T2" fmla="*/ 14 w 84"/>
                    <a:gd name="T3" fmla="*/ 6 h 91"/>
                    <a:gd name="T4" fmla="*/ 2 w 84"/>
                    <a:gd name="T5" fmla="*/ 22 h 91"/>
                    <a:gd name="T6" fmla="*/ 6 w 84"/>
                    <a:gd name="T7" fmla="*/ 62 h 91"/>
                    <a:gd name="T8" fmla="*/ 7 w 84"/>
                    <a:gd name="T9" fmla="*/ 67 h 91"/>
                    <a:gd name="T10" fmla="*/ 10 w 84"/>
                    <a:gd name="T11" fmla="*/ 87 h 91"/>
                    <a:gd name="T12" fmla="*/ 14 w 84"/>
                    <a:gd name="T13" fmla="*/ 91 h 91"/>
                    <a:gd name="T14" fmla="*/ 25 w 84"/>
                    <a:gd name="T15" fmla="*/ 89 h 91"/>
                    <a:gd name="T16" fmla="*/ 29 w 84"/>
                    <a:gd name="T17" fmla="*/ 85 h 91"/>
                    <a:gd name="T18" fmla="*/ 28 w 84"/>
                    <a:gd name="T19" fmla="*/ 82 h 91"/>
                    <a:gd name="T20" fmla="*/ 64 w 84"/>
                    <a:gd name="T21" fmla="*/ 78 h 91"/>
                    <a:gd name="T22" fmla="*/ 64 w 84"/>
                    <a:gd name="T23" fmla="*/ 81 h 91"/>
                    <a:gd name="T24" fmla="*/ 69 w 84"/>
                    <a:gd name="T25" fmla="*/ 84 h 91"/>
                    <a:gd name="T26" fmla="*/ 80 w 84"/>
                    <a:gd name="T27" fmla="*/ 82 h 91"/>
                    <a:gd name="T28" fmla="*/ 84 w 84"/>
                    <a:gd name="T29" fmla="*/ 78 h 91"/>
                    <a:gd name="T30" fmla="*/ 81 w 84"/>
                    <a:gd name="T31" fmla="*/ 58 h 91"/>
                    <a:gd name="T32" fmla="*/ 81 w 84"/>
                    <a:gd name="T33" fmla="*/ 54 h 91"/>
                    <a:gd name="T34" fmla="*/ 76 w 84"/>
                    <a:gd name="T35" fmla="*/ 13 h 91"/>
                    <a:gd name="T36" fmla="*/ 59 w 84"/>
                    <a:gd name="T37" fmla="*/ 1 h 91"/>
                    <a:gd name="T38" fmla="*/ 38 w 84"/>
                    <a:gd name="T39" fmla="*/ 65 h 91"/>
                    <a:gd name="T40" fmla="*/ 13 w 84"/>
                    <a:gd name="T41" fmla="*/ 46 h 91"/>
                    <a:gd name="T42" fmla="*/ 32 w 84"/>
                    <a:gd name="T43" fmla="*/ 21 h 91"/>
                    <a:gd name="T44" fmla="*/ 57 w 84"/>
                    <a:gd name="T45" fmla="*/ 40 h 91"/>
                    <a:gd name="T46" fmla="*/ 38 w 84"/>
                    <a:gd name="T47" fmla="*/ 65 h 91"/>
                    <a:gd name="T48" fmla="*/ 70 w 84"/>
                    <a:gd name="T49" fmla="*/ 32 h 91"/>
                    <a:gd name="T50" fmla="*/ 68 w 84"/>
                    <a:gd name="T51" fmla="*/ 35 h 91"/>
                    <a:gd name="T52" fmla="*/ 70 w 84"/>
                    <a:gd name="T53" fmla="*/ 49 h 91"/>
                    <a:gd name="T54" fmla="*/ 68 w 84"/>
                    <a:gd name="T55" fmla="*/ 51 h 91"/>
                    <a:gd name="T56" fmla="*/ 66 w 84"/>
                    <a:gd name="T57" fmla="*/ 49 h 91"/>
                    <a:gd name="T58" fmla="*/ 64 w 84"/>
                    <a:gd name="T59" fmla="*/ 35 h 91"/>
                    <a:gd name="T60" fmla="*/ 62 w 84"/>
                    <a:gd name="T61" fmla="*/ 33 h 91"/>
                    <a:gd name="T62" fmla="*/ 62 w 84"/>
                    <a:gd name="T63" fmla="*/ 31 h 91"/>
                    <a:gd name="T64" fmla="*/ 65 w 84"/>
                    <a:gd name="T65" fmla="*/ 27 h 91"/>
                    <a:gd name="T66" fmla="*/ 70 w 84"/>
                    <a:gd name="T67" fmla="*/ 30 h 91"/>
                    <a:gd name="T68" fmla="*/ 70 w 84"/>
                    <a:gd name="T69" fmla="*/ 3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 h="91">
                      <a:moveTo>
                        <a:pt x="59" y="1"/>
                      </a:moveTo>
                      <a:cubicBezTo>
                        <a:pt x="14" y="6"/>
                        <a:pt x="14" y="6"/>
                        <a:pt x="14" y="6"/>
                      </a:cubicBezTo>
                      <a:cubicBezTo>
                        <a:pt x="6" y="7"/>
                        <a:pt x="0" y="10"/>
                        <a:pt x="2" y="22"/>
                      </a:cubicBezTo>
                      <a:cubicBezTo>
                        <a:pt x="6" y="62"/>
                        <a:pt x="6" y="62"/>
                        <a:pt x="6" y="62"/>
                      </a:cubicBezTo>
                      <a:cubicBezTo>
                        <a:pt x="7" y="67"/>
                        <a:pt x="7" y="67"/>
                        <a:pt x="7" y="67"/>
                      </a:cubicBezTo>
                      <a:cubicBezTo>
                        <a:pt x="10" y="87"/>
                        <a:pt x="10" y="87"/>
                        <a:pt x="10" y="87"/>
                      </a:cubicBezTo>
                      <a:cubicBezTo>
                        <a:pt x="10" y="89"/>
                        <a:pt x="12" y="91"/>
                        <a:pt x="14" y="91"/>
                      </a:cubicBezTo>
                      <a:cubicBezTo>
                        <a:pt x="25" y="89"/>
                        <a:pt x="25" y="89"/>
                        <a:pt x="25" y="89"/>
                      </a:cubicBezTo>
                      <a:cubicBezTo>
                        <a:pt x="28" y="89"/>
                        <a:pt x="29" y="87"/>
                        <a:pt x="29" y="85"/>
                      </a:cubicBezTo>
                      <a:cubicBezTo>
                        <a:pt x="28" y="82"/>
                        <a:pt x="28" y="82"/>
                        <a:pt x="28" y="82"/>
                      </a:cubicBezTo>
                      <a:cubicBezTo>
                        <a:pt x="64" y="78"/>
                        <a:pt x="64" y="78"/>
                        <a:pt x="64" y="78"/>
                      </a:cubicBezTo>
                      <a:cubicBezTo>
                        <a:pt x="64" y="81"/>
                        <a:pt x="64" y="81"/>
                        <a:pt x="64" y="81"/>
                      </a:cubicBezTo>
                      <a:cubicBezTo>
                        <a:pt x="65" y="83"/>
                        <a:pt x="67" y="84"/>
                        <a:pt x="69" y="84"/>
                      </a:cubicBezTo>
                      <a:cubicBezTo>
                        <a:pt x="80" y="82"/>
                        <a:pt x="80" y="82"/>
                        <a:pt x="80" y="82"/>
                      </a:cubicBezTo>
                      <a:cubicBezTo>
                        <a:pt x="82" y="82"/>
                        <a:pt x="84" y="80"/>
                        <a:pt x="84" y="78"/>
                      </a:cubicBezTo>
                      <a:cubicBezTo>
                        <a:pt x="81" y="58"/>
                        <a:pt x="81" y="58"/>
                        <a:pt x="81" y="58"/>
                      </a:cubicBezTo>
                      <a:cubicBezTo>
                        <a:pt x="81" y="54"/>
                        <a:pt x="81" y="54"/>
                        <a:pt x="81" y="54"/>
                      </a:cubicBezTo>
                      <a:cubicBezTo>
                        <a:pt x="76" y="13"/>
                        <a:pt x="76" y="13"/>
                        <a:pt x="76" y="13"/>
                      </a:cubicBezTo>
                      <a:cubicBezTo>
                        <a:pt x="74" y="0"/>
                        <a:pt x="67" y="0"/>
                        <a:pt x="59" y="1"/>
                      </a:cubicBezTo>
                      <a:close/>
                      <a:moveTo>
                        <a:pt x="38" y="65"/>
                      </a:moveTo>
                      <a:cubicBezTo>
                        <a:pt x="26" y="66"/>
                        <a:pt x="15" y="58"/>
                        <a:pt x="13" y="46"/>
                      </a:cubicBezTo>
                      <a:cubicBezTo>
                        <a:pt x="12" y="34"/>
                        <a:pt x="20" y="23"/>
                        <a:pt x="32" y="21"/>
                      </a:cubicBezTo>
                      <a:cubicBezTo>
                        <a:pt x="44" y="20"/>
                        <a:pt x="55" y="28"/>
                        <a:pt x="57" y="40"/>
                      </a:cubicBezTo>
                      <a:cubicBezTo>
                        <a:pt x="58" y="52"/>
                        <a:pt x="50" y="63"/>
                        <a:pt x="38" y="65"/>
                      </a:cubicBezTo>
                      <a:close/>
                      <a:moveTo>
                        <a:pt x="70" y="32"/>
                      </a:moveTo>
                      <a:cubicBezTo>
                        <a:pt x="70" y="33"/>
                        <a:pt x="69" y="34"/>
                        <a:pt x="68" y="35"/>
                      </a:cubicBezTo>
                      <a:cubicBezTo>
                        <a:pt x="70" y="49"/>
                        <a:pt x="70" y="49"/>
                        <a:pt x="70" y="49"/>
                      </a:cubicBezTo>
                      <a:cubicBezTo>
                        <a:pt x="70" y="50"/>
                        <a:pt x="69" y="51"/>
                        <a:pt x="68" y="51"/>
                      </a:cubicBezTo>
                      <a:cubicBezTo>
                        <a:pt x="67" y="51"/>
                        <a:pt x="66" y="50"/>
                        <a:pt x="66" y="49"/>
                      </a:cubicBezTo>
                      <a:cubicBezTo>
                        <a:pt x="64" y="35"/>
                        <a:pt x="64" y="35"/>
                        <a:pt x="64" y="35"/>
                      </a:cubicBezTo>
                      <a:cubicBezTo>
                        <a:pt x="63" y="35"/>
                        <a:pt x="63" y="34"/>
                        <a:pt x="62" y="33"/>
                      </a:cubicBezTo>
                      <a:cubicBezTo>
                        <a:pt x="62" y="31"/>
                        <a:pt x="62" y="31"/>
                        <a:pt x="62" y="31"/>
                      </a:cubicBezTo>
                      <a:cubicBezTo>
                        <a:pt x="62" y="29"/>
                        <a:pt x="63" y="27"/>
                        <a:pt x="65" y="27"/>
                      </a:cubicBezTo>
                      <a:cubicBezTo>
                        <a:pt x="67" y="27"/>
                        <a:pt x="69" y="28"/>
                        <a:pt x="70" y="30"/>
                      </a:cubicBezTo>
                      <a:lnTo>
                        <a:pt x="70" y="3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5" name="Freeform 79"/>
                <p:cNvSpPr>
                  <a:spLocks/>
                </p:cNvSpPr>
                <p:nvPr/>
              </p:nvSpPr>
              <p:spPr bwMode="auto">
                <a:xfrm>
                  <a:off x="3840162" y="2937137"/>
                  <a:ext cx="38100" cy="69850"/>
                </a:xfrm>
                <a:custGeom>
                  <a:avLst/>
                  <a:gdLst>
                    <a:gd name="T0" fmla="*/ 10 w 11"/>
                    <a:gd name="T1" fmla="*/ 9 h 20"/>
                    <a:gd name="T2" fmla="*/ 11 w 11"/>
                    <a:gd name="T3" fmla="*/ 7 h 20"/>
                    <a:gd name="T4" fmla="*/ 2 w 11"/>
                    <a:gd name="T5" fmla="*/ 0 h 20"/>
                    <a:gd name="T6" fmla="*/ 0 w 11"/>
                    <a:gd name="T7" fmla="*/ 10 h 20"/>
                    <a:gd name="T8" fmla="*/ 5 w 11"/>
                    <a:gd name="T9" fmla="*/ 20 h 20"/>
                    <a:gd name="T10" fmla="*/ 11 w 11"/>
                    <a:gd name="T11" fmla="*/ 11 h 20"/>
                    <a:gd name="T12" fmla="*/ 10 w 11"/>
                    <a:gd name="T13" fmla="*/ 9 h 20"/>
                  </a:gdLst>
                  <a:ahLst/>
                  <a:cxnLst>
                    <a:cxn ang="0">
                      <a:pos x="T0" y="T1"/>
                    </a:cxn>
                    <a:cxn ang="0">
                      <a:pos x="T2" y="T3"/>
                    </a:cxn>
                    <a:cxn ang="0">
                      <a:pos x="T4" y="T5"/>
                    </a:cxn>
                    <a:cxn ang="0">
                      <a:pos x="T6" y="T7"/>
                    </a:cxn>
                    <a:cxn ang="0">
                      <a:pos x="T8" y="T9"/>
                    </a:cxn>
                    <a:cxn ang="0">
                      <a:pos x="T10" y="T11"/>
                    </a:cxn>
                    <a:cxn ang="0">
                      <a:pos x="T12" y="T13"/>
                    </a:cxn>
                  </a:cxnLst>
                  <a:rect l="0" t="0" r="r" b="b"/>
                  <a:pathLst>
                    <a:path w="11" h="20">
                      <a:moveTo>
                        <a:pt x="10" y="9"/>
                      </a:moveTo>
                      <a:cubicBezTo>
                        <a:pt x="10" y="8"/>
                        <a:pt x="10" y="8"/>
                        <a:pt x="11" y="7"/>
                      </a:cubicBezTo>
                      <a:cubicBezTo>
                        <a:pt x="2" y="0"/>
                        <a:pt x="2" y="0"/>
                        <a:pt x="2" y="0"/>
                      </a:cubicBezTo>
                      <a:cubicBezTo>
                        <a:pt x="0" y="3"/>
                        <a:pt x="0" y="7"/>
                        <a:pt x="0" y="10"/>
                      </a:cubicBezTo>
                      <a:cubicBezTo>
                        <a:pt x="0" y="14"/>
                        <a:pt x="2" y="17"/>
                        <a:pt x="5" y="20"/>
                      </a:cubicBezTo>
                      <a:cubicBezTo>
                        <a:pt x="11" y="11"/>
                        <a:pt x="11" y="11"/>
                        <a:pt x="11" y="11"/>
                      </a:cubicBezTo>
                      <a:cubicBezTo>
                        <a:pt x="11" y="11"/>
                        <a:pt x="11" y="10"/>
                        <a:pt x="10" y="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6" name="Freeform 80"/>
                <p:cNvSpPr>
                  <a:spLocks/>
                </p:cNvSpPr>
                <p:nvPr/>
              </p:nvSpPr>
              <p:spPr bwMode="auto">
                <a:xfrm>
                  <a:off x="3867149" y="2981587"/>
                  <a:ext cx="65087" cy="41275"/>
                </a:xfrm>
                <a:custGeom>
                  <a:avLst/>
                  <a:gdLst>
                    <a:gd name="T0" fmla="*/ 9 w 19"/>
                    <a:gd name="T1" fmla="*/ 1 h 12"/>
                    <a:gd name="T2" fmla="*/ 6 w 19"/>
                    <a:gd name="T3" fmla="*/ 1 h 12"/>
                    <a:gd name="T4" fmla="*/ 0 w 19"/>
                    <a:gd name="T5" fmla="*/ 9 h 12"/>
                    <a:gd name="T6" fmla="*/ 10 w 19"/>
                    <a:gd name="T7" fmla="*/ 11 h 12"/>
                    <a:gd name="T8" fmla="*/ 19 w 19"/>
                    <a:gd name="T9" fmla="*/ 7 h 12"/>
                    <a:gd name="T10" fmla="*/ 11 w 19"/>
                    <a:gd name="T11" fmla="*/ 0 h 12"/>
                    <a:gd name="T12" fmla="*/ 9 w 19"/>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9" h="12">
                      <a:moveTo>
                        <a:pt x="9" y="1"/>
                      </a:moveTo>
                      <a:cubicBezTo>
                        <a:pt x="8" y="1"/>
                        <a:pt x="7" y="1"/>
                        <a:pt x="6" y="1"/>
                      </a:cubicBezTo>
                      <a:cubicBezTo>
                        <a:pt x="0" y="9"/>
                        <a:pt x="0" y="9"/>
                        <a:pt x="0" y="9"/>
                      </a:cubicBezTo>
                      <a:cubicBezTo>
                        <a:pt x="3" y="11"/>
                        <a:pt x="6" y="12"/>
                        <a:pt x="10" y="11"/>
                      </a:cubicBezTo>
                      <a:cubicBezTo>
                        <a:pt x="13" y="11"/>
                        <a:pt x="17" y="9"/>
                        <a:pt x="19" y="7"/>
                      </a:cubicBezTo>
                      <a:cubicBezTo>
                        <a:pt x="11" y="0"/>
                        <a:pt x="11" y="0"/>
                        <a:pt x="11" y="0"/>
                      </a:cubicBezTo>
                      <a:cubicBezTo>
                        <a:pt x="10" y="0"/>
                        <a:pt x="9" y="1"/>
                        <a:pt x="9" y="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7" name="Freeform 81"/>
                <p:cNvSpPr>
                  <a:spLocks/>
                </p:cNvSpPr>
                <p:nvPr/>
              </p:nvSpPr>
              <p:spPr bwMode="auto">
                <a:xfrm>
                  <a:off x="3857624" y="2910150"/>
                  <a:ext cx="65087" cy="41275"/>
                </a:xfrm>
                <a:custGeom>
                  <a:avLst/>
                  <a:gdLst>
                    <a:gd name="T0" fmla="*/ 10 w 19"/>
                    <a:gd name="T1" fmla="*/ 11 h 12"/>
                    <a:gd name="T2" fmla="*/ 12 w 19"/>
                    <a:gd name="T3" fmla="*/ 11 h 12"/>
                    <a:gd name="T4" fmla="*/ 19 w 19"/>
                    <a:gd name="T5" fmla="*/ 3 h 12"/>
                    <a:gd name="T6" fmla="*/ 9 w 19"/>
                    <a:gd name="T7" fmla="*/ 1 h 12"/>
                    <a:gd name="T8" fmla="*/ 0 w 19"/>
                    <a:gd name="T9" fmla="*/ 5 h 12"/>
                    <a:gd name="T10" fmla="*/ 8 w 19"/>
                    <a:gd name="T11" fmla="*/ 12 h 12"/>
                    <a:gd name="T12" fmla="*/ 10 w 19"/>
                    <a:gd name="T13" fmla="*/ 11 h 12"/>
                  </a:gdLst>
                  <a:ahLst/>
                  <a:cxnLst>
                    <a:cxn ang="0">
                      <a:pos x="T0" y="T1"/>
                    </a:cxn>
                    <a:cxn ang="0">
                      <a:pos x="T2" y="T3"/>
                    </a:cxn>
                    <a:cxn ang="0">
                      <a:pos x="T4" y="T5"/>
                    </a:cxn>
                    <a:cxn ang="0">
                      <a:pos x="T6" y="T7"/>
                    </a:cxn>
                    <a:cxn ang="0">
                      <a:pos x="T8" y="T9"/>
                    </a:cxn>
                    <a:cxn ang="0">
                      <a:pos x="T10" y="T11"/>
                    </a:cxn>
                    <a:cxn ang="0">
                      <a:pos x="T12" y="T13"/>
                    </a:cxn>
                  </a:cxnLst>
                  <a:rect l="0" t="0" r="r" b="b"/>
                  <a:pathLst>
                    <a:path w="19" h="12">
                      <a:moveTo>
                        <a:pt x="10" y="11"/>
                      </a:moveTo>
                      <a:cubicBezTo>
                        <a:pt x="11" y="11"/>
                        <a:pt x="12" y="11"/>
                        <a:pt x="12" y="11"/>
                      </a:cubicBezTo>
                      <a:cubicBezTo>
                        <a:pt x="19" y="3"/>
                        <a:pt x="19" y="3"/>
                        <a:pt x="19" y="3"/>
                      </a:cubicBezTo>
                      <a:cubicBezTo>
                        <a:pt x="16" y="1"/>
                        <a:pt x="13" y="0"/>
                        <a:pt x="9" y="1"/>
                      </a:cubicBezTo>
                      <a:cubicBezTo>
                        <a:pt x="5" y="1"/>
                        <a:pt x="2" y="3"/>
                        <a:pt x="0" y="5"/>
                      </a:cubicBezTo>
                      <a:cubicBezTo>
                        <a:pt x="8" y="12"/>
                        <a:pt x="8" y="12"/>
                        <a:pt x="8" y="12"/>
                      </a:cubicBezTo>
                      <a:cubicBezTo>
                        <a:pt x="9" y="11"/>
                        <a:pt x="9" y="11"/>
                        <a:pt x="10" y="1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8" name="Freeform 82"/>
                <p:cNvSpPr>
                  <a:spLocks/>
                </p:cNvSpPr>
                <p:nvPr/>
              </p:nvSpPr>
              <p:spPr bwMode="auto">
                <a:xfrm>
                  <a:off x="3911599" y="2927612"/>
                  <a:ext cx="38100" cy="68263"/>
                </a:xfrm>
                <a:custGeom>
                  <a:avLst/>
                  <a:gdLst>
                    <a:gd name="T0" fmla="*/ 0 w 11"/>
                    <a:gd name="T1" fmla="*/ 9 h 20"/>
                    <a:gd name="T2" fmla="*/ 0 w 11"/>
                    <a:gd name="T3" fmla="*/ 11 h 20"/>
                    <a:gd name="T4" fmla="*/ 0 w 11"/>
                    <a:gd name="T5" fmla="*/ 13 h 20"/>
                    <a:gd name="T6" fmla="*/ 9 w 11"/>
                    <a:gd name="T7" fmla="*/ 20 h 20"/>
                    <a:gd name="T8" fmla="*/ 11 w 11"/>
                    <a:gd name="T9" fmla="*/ 9 h 20"/>
                    <a:gd name="T10" fmla="*/ 6 w 11"/>
                    <a:gd name="T11" fmla="*/ 0 h 20"/>
                    <a:gd name="T12" fmla="*/ 0 w 11"/>
                    <a:gd name="T13" fmla="*/ 9 h 20"/>
                  </a:gdLst>
                  <a:ahLst/>
                  <a:cxnLst>
                    <a:cxn ang="0">
                      <a:pos x="T0" y="T1"/>
                    </a:cxn>
                    <a:cxn ang="0">
                      <a:pos x="T2" y="T3"/>
                    </a:cxn>
                    <a:cxn ang="0">
                      <a:pos x="T4" y="T5"/>
                    </a:cxn>
                    <a:cxn ang="0">
                      <a:pos x="T6" y="T7"/>
                    </a:cxn>
                    <a:cxn ang="0">
                      <a:pos x="T8" y="T9"/>
                    </a:cxn>
                    <a:cxn ang="0">
                      <a:pos x="T10" y="T11"/>
                    </a:cxn>
                    <a:cxn ang="0">
                      <a:pos x="T12" y="T13"/>
                    </a:cxn>
                  </a:cxnLst>
                  <a:rect l="0" t="0" r="r" b="b"/>
                  <a:pathLst>
                    <a:path w="11" h="20">
                      <a:moveTo>
                        <a:pt x="0" y="9"/>
                      </a:moveTo>
                      <a:cubicBezTo>
                        <a:pt x="0" y="9"/>
                        <a:pt x="0" y="10"/>
                        <a:pt x="0" y="11"/>
                      </a:cubicBezTo>
                      <a:cubicBezTo>
                        <a:pt x="0" y="12"/>
                        <a:pt x="0" y="12"/>
                        <a:pt x="0" y="13"/>
                      </a:cubicBezTo>
                      <a:cubicBezTo>
                        <a:pt x="9" y="20"/>
                        <a:pt x="9" y="20"/>
                        <a:pt x="9" y="20"/>
                      </a:cubicBezTo>
                      <a:cubicBezTo>
                        <a:pt x="10" y="17"/>
                        <a:pt x="11" y="13"/>
                        <a:pt x="11" y="9"/>
                      </a:cubicBezTo>
                      <a:cubicBezTo>
                        <a:pt x="10" y="6"/>
                        <a:pt x="9" y="3"/>
                        <a:pt x="6" y="0"/>
                      </a:cubicBezTo>
                      <a:lnTo>
                        <a:pt x="0" y="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9" name="Freeform 83"/>
                <p:cNvSpPr>
                  <a:spLocks noEditPoints="1"/>
                </p:cNvSpPr>
                <p:nvPr/>
              </p:nvSpPr>
              <p:spPr bwMode="auto">
                <a:xfrm>
                  <a:off x="3775074" y="2818075"/>
                  <a:ext cx="287337" cy="311150"/>
                </a:xfrm>
                <a:custGeom>
                  <a:avLst/>
                  <a:gdLst>
                    <a:gd name="T0" fmla="*/ 59 w 84"/>
                    <a:gd name="T1" fmla="*/ 1 h 91"/>
                    <a:gd name="T2" fmla="*/ 14 w 84"/>
                    <a:gd name="T3" fmla="*/ 6 h 91"/>
                    <a:gd name="T4" fmla="*/ 2 w 84"/>
                    <a:gd name="T5" fmla="*/ 23 h 91"/>
                    <a:gd name="T6" fmla="*/ 6 w 84"/>
                    <a:gd name="T7" fmla="*/ 62 h 91"/>
                    <a:gd name="T8" fmla="*/ 7 w 84"/>
                    <a:gd name="T9" fmla="*/ 68 h 91"/>
                    <a:gd name="T10" fmla="*/ 10 w 84"/>
                    <a:gd name="T11" fmla="*/ 88 h 91"/>
                    <a:gd name="T12" fmla="*/ 14 w 84"/>
                    <a:gd name="T13" fmla="*/ 91 h 91"/>
                    <a:gd name="T14" fmla="*/ 25 w 84"/>
                    <a:gd name="T15" fmla="*/ 90 h 91"/>
                    <a:gd name="T16" fmla="*/ 29 w 84"/>
                    <a:gd name="T17" fmla="*/ 85 h 91"/>
                    <a:gd name="T18" fmla="*/ 28 w 84"/>
                    <a:gd name="T19" fmla="*/ 83 h 91"/>
                    <a:gd name="T20" fmla="*/ 64 w 84"/>
                    <a:gd name="T21" fmla="*/ 78 h 91"/>
                    <a:gd name="T22" fmla="*/ 64 w 84"/>
                    <a:gd name="T23" fmla="*/ 81 h 91"/>
                    <a:gd name="T24" fmla="*/ 69 w 84"/>
                    <a:gd name="T25" fmla="*/ 84 h 91"/>
                    <a:gd name="T26" fmla="*/ 80 w 84"/>
                    <a:gd name="T27" fmla="*/ 83 h 91"/>
                    <a:gd name="T28" fmla="*/ 84 w 84"/>
                    <a:gd name="T29" fmla="*/ 79 h 91"/>
                    <a:gd name="T30" fmla="*/ 81 w 84"/>
                    <a:gd name="T31" fmla="*/ 59 h 91"/>
                    <a:gd name="T32" fmla="*/ 81 w 84"/>
                    <a:gd name="T33" fmla="*/ 54 h 91"/>
                    <a:gd name="T34" fmla="*/ 76 w 84"/>
                    <a:gd name="T35" fmla="*/ 14 h 91"/>
                    <a:gd name="T36" fmla="*/ 59 w 84"/>
                    <a:gd name="T37" fmla="*/ 1 h 91"/>
                    <a:gd name="T38" fmla="*/ 38 w 84"/>
                    <a:gd name="T39" fmla="*/ 65 h 91"/>
                    <a:gd name="T40" fmla="*/ 13 w 84"/>
                    <a:gd name="T41" fmla="*/ 46 h 91"/>
                    <a:gd name="T42" fmla="*/ 32 w 84"/>
                    <a:gd name="T43" fmla="*/ 22 h 91"/>
                    <a:gd name="T44" fmla="*/ 57 w 84"/>
                    <a:gd name="T45" fmla="*/ 41 h 91"/>
                    <a:gd name="T46" fmla="*/ 38 w 84"/>
                    <a:gd name="T47" fmla="*/ 65 h 91"/>
                    <a:gd name="T48" fmla="*/ 70 w 84"/>
                    <a:gd name="T49" fmla="*/ 32 h 91"/>
                    <a:gd name="T50" fmla="*/ 68 w 84"/>
                    <a:gd name="T51" fmla="*/ 35 h 91"/>
                    <a:gd name="T52" fmla="*/ 70 w 84"/>
                    <a:gd name="T53" fmla="*/ 49 h 91"/>
                    <a:gd name="T54" fmla="*/ 68 w 84"/>
                    <a:gd name="T55" fmla="*/ 51 h 91"/>
                    <a:gd name="T56" fmla="*/ 66 w 84"/>
                    <a:gd name="T57" fmla="*/ 50 h 91"/>
                    <a:gd name="T58" fmla="*/ 64 w 84"/>
                    <a:gd name="T59" fmla="*/ 36 h 91"/>
                    <a:gd name="T60" fmla="*/ 62 w 84"/>
                    <a:gd name="T61" fmla="*/ 33 h 91"/>
                    <a:gd name="T62" fmla="*/ 62 w 84"/>
                    <a:gd name="T63" fmla="*/ 32 h 91"/>
                    <a:gd name="T64" fmla="*/ 65 w 84"/>
                    <a:gd name="T65" fmla="*/ 28 h 91"/>
                    <a:gd name="T66" fmla="*/ 69 w 84"/>
                    <a:gd name="T67" fmla="*/ 31 h 91"/>
                    <a:gd name="T68" fmla="*/ 70 w 84"/>
                    <a:gd name="T69" fmla="*/ 3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 h="91">
                      <a:moveTo>
                        <a:pt x="59" y="1"/>
                      </a:moveTo>
                      <a:cubicBezTo>
                        <a:pt x="14" y="6"/>
                        <a:pt x="14" y="6"/>
                        <a:pt x="14" y="6"/>
                      </a:cubicBezTo>
                      <a:cubicBezTo>
                        <a:pt x="6" y="7"/>
                        <a:pt x="0" y="11"/>
                        <a:pt x="2" y="23"/>
                      </a:cubicBezTo>
                      <a:cubicBezTo>
                        <a:pt x="6" y="62"/>
                        <a:pt x="6" y="62"/>
                        <a:pt x="6" y="62"/>
                      </a:cubicBezTo>
                      <a:cubicBezTo>
                        <a:pt x="7" y="68"/>
                        <a:pt x="7" y="68"/>
                        <a:pt x="7" y="68"/>
                      </a:cubicBezTo>
                      <a:cubicBezTo>
                        <a:pt x="10" y="88"/>
                        <a:pt x="10" y="88"/>
                        <a:pt x="10" y="88"/>
                      </a:cubicBezTo>
                      <a:cubicBezTo>
                        <a:pt x="10" y="90"/>
                        <a:pt x="12" y="91"/>
                        <a:pt x="14" y="91"/>
                      </a:cubicBezTo>
                      <a:cubicBezTo>
                        <a:pt x="25" y="90"/>
                        <a:pt x="25" y="90"/>
                        <a:pt x="25" y="90"/>
                      </a:cubicBezTo>
                      <a:cubicBezTo>
                        <a:pt x="28" y="89"/>
                        <a:pt x="29" y="87"/>
                        <a:pt x="29" y="85"/>
                      </a:cubicBezTo>
                      <a:cubicBezTo>
                        <a:pt x="28" y="83"/>
                        <a:pt x="28" y="83"/>
                        <a:pt x="28" y="83"/>
                      </a:cubicBezTo>
                      <a:cubicBezTo>
                        <a:pt x="64" y="78"/>
                        <a:pt x="64" y="78"/>
                        <a:pt x="64" y="78"/>
                      </a:cubicBezTo>
                      <a:cubicBezTo>
                        <a:pt x="64" y="81"/>
                        <a:pt x="64" y="81"/>
                        <a:pt x="64" y="81"/>
                      </a:cubicBezTo>
                      <a:cubicBezTo>
                        <a:pt x="65" y="83"/>
                        <a:pt x="66" y="85"/>
                        <a:pt x="69" y="84"/>
                      </a:cubicBezTo>
                      <a:cubicBezTo>
                        <a:pt x="80" y="83"/>
                        <a:pt x="80" y="83"/>
                        <a:pt x="80" y="83"/>
                      </a:cubicBezTo>
                      <a:cubicBezTo>
                        <a:pt x="82" y="83"/>
                        <a:pt x="84" y="81"/>
                        <a:pt x="84" y="79"/>
                      </a:cubicBezTo>
                      <a:cubicBezTo>
                        <a:pt x="81" y="59"/>
                        <a:pt x="81" y="59"/>
                        <a:pt x="81" y="59"/>
                      </a:cubicBezTo>
                      <a:cubicBezTo>
                        <a:pt x="81" y="54"/>
                        <a:pt x="81" y="54"/>
                        <a:pt x="81" y="54"/>
                      </a:cubicBezTo>
                      <a:cubicBezTo>
                        <a:pt x="76" y="14"/>
                        <a:pt x="76" y="14"/>
                        <a:pt x="76" y="14"/>
                      </a:cubicBezTo>
                      <a:cubicBezTo>
                        <a:pt x="74" y="1"/>
                        <a:pt x="67" y="0"/>
                        <a:pt x="59" y="1"/>
                      </a:cubicBezTo>
                      <a:close/>
                      <a:moveTo>
                        <a:pt x="38" y="65"/>
                      </a:moveTo>
                      <a:cubicBezTo>
                        <a:pt x="26" y="67"/>
                        <a:pt x="15" y="58"/>
                        <a:pt x="13" y="46"/>
                      </a:cubicBezTo>
                      <a:cubicBezTo>
                        <a:pt x="12" y="34"/>
                        <a:pt x="20" y="23"/>
                        <a:pt x="32" y="22"/>
                      </a:cubicBezTo>
                      <a:cubicBezTo>
                        <a:pt x="44" y="20"/>
                        <a:pt x="55" y="29"/>
                        <a:pt x="57" y="41"/>
                      </a:cubicBezTo>
                      <a:cubicBezTo>
                        <a:pt x="58" y="53"/>
                        <a:pt x="49" y="64"/>
                        <a:pt x="38" y="65"/>
                      </a:cubicBezTo>
                      <a:close/>
                      <a:moveTo>
                        <a:pt x="70" y="32"/>
                      </a:moveTo>
                      <a:cubicBezTo>
                        <a:pt x="70" y="33"/>
                        <a:pt x="69" y="35"/>
                        <a:pt x="68" y="35"/>
                      </a:cubicBezTo>
                      <a:cubicBezTo>
                        <a:pt x="70" y="49"/>
                        <a:pt x="70" y="49"/>
                        <a:pt x="70" y="49"/>
                      </a:cubicBezTo>
                      <a:cubicBezTo>
                        <a:pt x="70" y="50"/>
                        <a:pt x="69" y="51"/>
                        <a:pt x="68" y="51"/>
                      </a:cubicBezTo>
                      <a:cubicBezTo>
                        <a:pt x="67" y="51"/>
                        <a:pt x="66" y="51"/>
                        <a:pt x="66" y="50"/>
                      </a:cubicBezTo>
                      <a:cubicBezTo>
                        <a:pt x="64" y="36"/>
                        <a:pt x="64" y="36"/>
                        <a:pt x="64" y="36"/>
                      </a:cubicBezTo>
                      <a:cubicBezTo>
                        <a:pt x="63" y="35"/>
                        <a:pt x="63" y="34"/>
                        <a:pt x="62" y="33"/>
                      </a:cubicBezTo>
                      <a:cubicBezTo>
                        <a:pt x="62" y="32"/>
                        <a:pt x="62" y="32"/>
                        <a:pt x="62" y="32"/>
                      </a:cubicBezTo>
                      <a:cubicBezTo>
                        <a:pt x="62" y="30"/>
                        <a:pt x="63" y="28"/>
                        <a:pt x="65" y="28"/>
                      </a:cubicBezTo>
                      <a:cubicBezTo>
                        <a:pt x="67" y="27"/>
                        <a:pt x="69" y="29"/>
                        <a:pt x="69" y="31"/>
                      </a:cubicBezTo>
                      <a:lnTo>
                        <a:pt x="70" y="3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0" name="Freeform 84"/>
                <p:cNvSpPr>
                  <a:spLocks noEditPoints="1"/>
                </p:cNvSpPr>
                <p:nvPr/>
              </p:nvSpPr>
              <p:spPr bwMode="auto">
                <a:xfrm>
                  <a:off x="1073150" y="2978412"/>
                  <a:ext cx="254000" cy="257175"/>
                </a:xfrm>
                <a:custGeom>
                  <a:avLst/>
                  <a:gdLst>
                    <a:gd name="T0" fmla="*/ 33 w 74"/>
                    <a:gd name="T1" fmla="*/ 2 h 75"/>
                    <a:gd name="T2" fmla="*/ 2 w 74"/>
                    <a:gd name="T3" fmla="*/ 41 h 75"/>
                    <a:gd name="T4" fmla="*/ 41 w 74"/>
                    <a:gd name="T5" fmla="*/ 72 h 75"/>
                    <a:gd name="T6" fmla="*/ 72 w 74"/>
                    <a:gd name="T7" fmla="*/ 33 h 75"/>
                    <a:gd name="T8" fmla="*/ 33 w 74"/>
                    <a:gd name="T9" fmla="*/ 2 h 75"/>
                    <a:gd name="T10" fmla="*/ 40 w 74"/>
                    <a:gd name="T11" fmla="*/ 65 h 75"/>
                    <a:gd name="T12" fmla="*/ 9 w 74"/>
                    <a:gd name="T13" fmla="*/ 41 h 75"/>
                    <a:gd name="T14" fmla="*/ 33 w 74"/>
                    <a:gd name="T15" fmla="*/ 9 h 75"/>
                    <a:gd name="T16" fmla="*/ 65 w 74"/>
                    <a:gd name="T17" fmla="*/ 34 h 75"/>
                    <a:gd name="T18" fmla="*/ 40 w 74"/>
                    <a:gd name="T19" fmla="*/ 6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75">
                      <a:moveTo>
                        <a:pt x="33" y="2"/>
                      </a:moveTo>
                      <a:cubicBezTo>
                        <a:pt x="13" y="5"/>
                        <a:pt x="0" y="22"/>
                        <a:pt x="2" y="41"/>
                      </a:cubicBezTo>
                      <a:cubicBezTo>
                        <a:pt x="4" y="61"/>
                        <a:pt x="22" y="75"/>
                        <a:pt x="41" y="72"/>
                      </a:cubicBezTo>
                      <a:cubicBezTo>
                        <a:pt x="61" y="70"/>
                        <a:pt x="74" y="52"/>
                        <a:pt x="72" y="33"/>
                      </a:cubicBezTo>
                      <a:cubicBezTo>
                        <a:pt x="70" y="14"/>
                        <a:pt x="52" y="0"/>
                        <a:pt x="33" y="2"/>
                      </a:cubicBezTo>
                      <a:close/>
                      <a:moveTo>
                        <a:pt x="40" y="65"/>
                      </a:moveTo>
                      <a:cubicBezTo>
                        <a:pt x="25" y="67"/>
                        <a:pt x="11" y="56"/>
                        <a:pt x="9" y="41"/>
                      </a:cubicBezTo>
                      <a:cubicBezTo>
                        <a:pt x="7" y="25"/>
                        <a:pt x="18" y="11"/>
                        <a:pt x="33" y="9"/>
                      </a:cubicBezTo>
                      <a:cubicBezTo>
                        <a:pt x="49" y="7"/>
                        <a:pt x="63" y="18"/>
                        <a:pt x="65" y="34"/>
                      </a:cubicBezTo>
                      <a:cubicBezTo>
                        <a:pt x="67" y="49"/>
                        <a:pt x="56" y="63"/>
                        <a:pt x="40" y="65"/>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1" name="Freeform 85"/>
                <p:cNvSpPr>
                  <a:spLocks noEditPoints="1"/>
                </p:cNvSpPr>
                <p:nvPr/>
              </p:nvSpPr>
              <p:spPr bwMode="auto">
                <a:xfrm>
                  <a:off x="1163637" y="3022862"/>
                  <a:ext cx="82550" cy="165100"/>
                </a:xfrm>
                <a:custGeom>
                  <a:avLst/>
                  <a:gdLst>
                    <a:gd name="T0" fmla="*/ 16 w 24"/>
                    <a:gd name="T1" fmla="*/ 21 h 48"/>
                    <a:gd name="T2" fmla="*/ 15 w 24"/>
                    <a:gd name="T3" fmla="*/ 12 h 48"/>
                    <a:gd name="T4" fmla="*/ 15 w 24"/>
                    <a:gd name="T5" fmla="*/ 12 h 48"/>
                    <a:gd name="T6" fmla="*/ 18 w 24"/>
                    <a:gd name="T7" fmla="*/ 12 h 48"/>
                    <a:gd name="T8" fmla="*/ 19 w 24"/>
                    <a:gd name="T9" fmla="*/ 11 h 48"/>
                    <a:gd name="T10" fmla="*/ 20 w 24"/>
                    <a:gd name="T11" fmla="*/ 9 h 48"/>
                    <a:gd name="T12" fmla="*/ 20 w 24"/>
                    <a:gd name="T13" fmla="*/ 8 h 48"/>
                    <a:gd name="T14" fmla="*/ 19 w 24"/>
                    <a:gd name="T15" fmla="*/ 7 h 48"/>
                    <a:gd name="T16" fmla="*/ 18 w 24"/>
                    <a:gd name="T17" fmla="*/ 6 h 48"/>
                    <a:gd name="T18" fmla="*/ 17 w 24"/>
                    <a:gd name="T19" fmla="*/ 6 h 48"/>
                    <a:gd name="T20" fmla="*/ 14 w 24"/>
                    <a:gd name="T21" fmla="*/ 6 h 48"/>
                    <a:gd name="T22" fmla="*/ 14 w 24"/>
                    <a:gd name="T23" fmla="*/ 2 h 48"/>
                    <a:gd name="T24" fmla="*/ 12 w 24"/>
                    <a:gd name="T25" fmla="*/ 1 h 48"/>
                    <a:gd name="T26" fmla="*/ 11 w 24"/>
                    <a:gd name="T27" fmla="*/ 2 h 48"/>
                    <a:gd name="T28" fmla="*/ 11 w 24"/>
                    <a:gd name="T29" fmla="*/ 6 h 48"/>
                    <a:gd name="T30" fmla="*/ 11 w 24"/>
                    <a:gd name="T31" fmla="*/ 7 h 48"/>
                    <a:gd name="T32" fmla="*/ 8 w 24"/>
                    <a:gd name="T33" fmla="*/ 7 h 48"/>
                    <a:gd name="T34" fmla="*/ 8 w 24"/>
                    <a:gd name="T35" fmla="*/ 3 h 48"/>
                    <a:gd name="T36" fmla="*/ 6 w 24"/>
                    <a:gd name="T37" fmla="*/ 1 h 48"/>
                    <a:gd name="T38" fmla="*/ 5 w 24"/>
                    <a:gd name="T39" fmla="*/ 3 h 48"/>
                    <a:gd name="T40" fmla="*/ 5 w 24"/>
                    <a:gd name="T41" fmla="*/ 8 h 48"/>
                    <a:gd name="T42" fmla="*/ 2 w 24"/>
                    <a:gd name="T43" fmla="*/ 10 h 48"/>
                    <a:gd name="T44" fmla="*/ 0 w 24"/>
                    <a:gd name="T45" fmla="*/ 13 h 48"/>
                    <a:gd name="T46" fmla="*/ 0 w 24"/>
                    <a:gd name="T47" fmla="*/ 17 h 48"/>
                    <a:gd name="T48" fmla="*/ 1 w 24"/>
                    <a:gd name="T49" fmla="*/ 21 h 48"/>
                    <a:gd name="T50" fmla="*/ 3 w 24"/>
                    <a:gd name="T51" fmla="*/ 23 h 48"/>
                    <a:gd name="T52" fmla="*/ 7 w 24"/>
                    <a:gd name="T53" fmla="*/ 25 h 48"/>
                    <a:gd name="T54" fmla="*/ 7 w 24"/>
                    <a:gd name="T55" fmla="*/ 25 h 48"/>
                    <a:gd name="T56" fmla="*/ 9 w 24"/>
                    <a:gd name="T57" fmla="*/ 36 h 48"/>
                    <a:gd name="T58" fmla="*/ 6 w 24"/>
                    <a:gd name="T59" fmla="*/ 36 h 48"/>
                    <a:gd name="T60" fmla="*/ 2 w 24"/>
                    <a:gd name="T61" fmla="*/ 35 h 48"/>
                    <a:gd name="T62" fmla="*/ 2 w 24"/>
                    <a:gd name="T63" fmla="*/ 36 h 48"/>
                    <a:gd name="T64" fmla="*/ 2 w 24"/>
                    <a:gd name="T65" fmla="*/ 37 h 48"/>
                    <a:gd name="T66" fmla="*/ 1 w 24"/>
                    <a:gd name="T67" fmla="*/ 39 h 48"/>
                    <a:gd name="T68" fmla="*/ 2 w 24"/>
                    <a:gd name="T69" fmla="*/ 40 h 48"/>
                    <a:gd name="T70" fmla="*/ 5 w 24"/>
                    <a:gd name="T71" fmla="*/ 41 h 48"/>
                    <a:gd name="T72" fmla="*/ 9 w 24"/>
                    <a:gd name="T73" fmla="*/ 41 h 48"/>
                    <a:gd name="T74" fmla="*/ 10 w 24"/>
                    <a:gd name="T75" fmla="*/ 47 h 48"/>
                    <a:gd name="T76" fmla="*/ 12 w 24"/>
                    <a:gd name="T77" fmla="*/ 48 h 48"/>
                    <a:gd name="T78" fmla="*/ 13 w 24"/>
                    <a:gd name="T79" fmla="*/ 46 h 48"/>
                    <a:gd name="T80" fmla="*/ 12 w 24"/>
                    <a:gd name="T81" fmla="*/ 41 h 48"/>
                    <a:gd name="T82" fmla="*/ 15 w 24"/>
                    <a:gd name="T83" fmla="*/ 40 h 48"/>
                    <a:gd name="T84" fmla="*/ 16 w 24"/>
                    <a:gd name="T85" fmla="*/ 46 h 48"/>
                    <a:gd name="T86" fmla="*/ 18 w 24"/>
                    <a:gd name="T87" fmla="*/ 47 h 48"/>
                    <a:gd name="T88" fmla="*/ 19 w 24"/>
                    <a:gd name="T89" fmla="*/ 45 h 48"/>
                    <a:gd name="T90" fmla="*/ 18 w 24"/>
                    <a:gd name="T91" fmla="*/ 39 h 48"/>
                    <a:gd name="T92" fmla="*/ 21 w 24"/>
                    <a:gd name="T93" fmla="*/ 38 h 48"/>
                    <a:gd name="T94" fmla="*/ 23 w 24"/>
                    <a:gd name="T95" fmla="*/ 35 h 48"/>
                    <a:gd name="T96" fmla="*/ 24 w 24"/>
                    <a:gd name="T97" fmla="*/ 30 h 48"/>
                    <a:gd name="T98" fmla="*/ 21 w 24"/>
                    <a:gd name="T99" fmla="*/ 24 h 48"/>
                    <a:gd name="T100" fmla="*/ 16 w 24"/>
                    <a:gd name="T101" fmla="*/ 21 h 48"/>
                    <a:gd name="T102" fmla="*/ 15 w 24"/>
                    <a:gd name="T103" fmla="*/ 35 h 48"/>
                    <a:gd name="T104" fmla="*/ 12 w 24"/>
                    <a:gd name="T105" fmla="*/ 35 h 48"/>
                    <a:gd name="T106" fmla="*/ 11 w 24"/>
                    <a:gd name="T107" fmla="*/ 26 h 48"/>
                    <a:gd name="T108" fmla="*/ 14 w 24"/>
                    <a:gd name="T109" fmla="*/ 27 h 48"/>
                    <a:gd name="T110" fmla="*/ 15 w 24"/>
                    <a:gd name="T111" fmla="*/ 35 h 48"/>
                    <a:gd name="T112" fmla="*/ 13 w 24"/>
                    <a:gd name="T113" fmla="*/ 20 h 48"/>
                    <a:gd name="T114" fmla="*/ 10 w 24"/>
                    <a:gd name="T115" fmla="*/ 19 h 48"/>
                    <a:gd name="T116" fmla="*/ 9 w 24"/>
                    <a:gd name="T117" fmla="*/ 12 h 48"/>
                    <a:gd name="T118" fmla="*/ 12 w 24"/>
                    <a:gd name="T119" fmla="*/ 12 h 48"/>
                    <a:gd name="T120" fmla="*/ 13 w 24"/>
                    <a:gd name="T12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 h="48">
                      <a:moveTo>
                        <a:pt x="16" y="21"/>
                      </a:moveTo>
                      <a:cubicBezTo>
                        <a:pt x="15" y="12"/>
                        <a:pt x="15" y="12"/>
                        <a:pt x="15" y="12"/>
                      </a:cubicBezTo>
                      <a:cubicBezTo>
                        <a:pt x="15" y="12"/>
                        <a:pt x="15" y="12"/>
                        <a:pt x="15" y="12"/>
                      </a:cubicBezTo>
                      <a:cubicBezTo>
                        <a:pt x="17" y="12"/>
                        <a:pt x="18" y="12"/>
                        <a:pt x="18" y="12"/>
                      </a:cubicBezTo>
                      <a:cubicBezTo>
                        <a:pt x="19" y="12"/>
                        <a:pt x="19" y="12"/>
                        <a:pt x="19" y="11"/>
                      </a:cubicBezTo>
                      <a:cubicBezTo>
                        <a:pt x="19" y="11"/>
                        <a:pt x="20" y="10"/>
                        <a:pt x="20" y="9"/>
                      </a:cubicBezTo>
                      <a:cubicBezTo>
                        <a:pt x="20" y="9"/>
                        <a:pt x="20" y="8"/>
                        <a:pt x="20" y="8"/>
                      </a:cubicBezTo>
                      <a:cubicBezTo>
                        <a:pt x="20" y="7"/>
                        <a:pt x="19" y="7"/>
                        <a:pt x="19" y="7"/>
                      </a:cubicBezTo>
                      <a:cubicBezTo>
                        <a:pt x="19" y="6"/>
                        <a:pt x="18" y="6"/>
                        <a:pt x="18" y="6"/>
                      </a:cubicBezTo>
                      <a:cubicBezTo>
                        <a:pt x="18" y="6"/>
                        <a:pt x="17" y="6"/>
                        <a:pt x="17" y="6"/>
                      </a:cubicBezTo>
                      <a:cubicBezTo>
                        <a:pt x="16" y="6"/>
                        <a:pt x="15" y="6"/>
                        <a:pt x="14" y="6"/>
                      </a:cubicBezTo>
                      <a:cubicBezTo>
                        <a:pt x="14" y="2"/>
                        <a:pt x="14" y="2"/>
                        <a:pt x="14" y="2"/>
                      </a:cubicBezTo>
                      <a:cubicBezTo>
                        <a:pt x="14" y="1"/>
                        <a:pt x="13" y="0"/>
                        <a:pt x="12" y="1"/>
                      </a:cubicBezTo>
                      <a:cubicBezTo>
                        <a:pt x="11" y="1"/>
                        <a:pt x="11" y="1"/>
                        <a:pt x="11" y="2"/>
                      </a:cubicBezTo>
                      <a:cubicBezTo>
                        <a:pt x="11" y="6"/>
                        <a:pt x="11" y="6"/>
                        <a:pt x="11" y="6"/>
                      </a:cubicBezTo>
                      <a:cubicBezTo>
                        <a:pt x="11" y="7"/>
                        <a:pt x="11" y="7"/>
                        <a:pt x="11" y="7"/>
                      </a:cubicBezTo>
                      <a:cubicBezTo>
                        <a:pt x="10" y="7"/>
                        <a:pt x="9" y="7"/>
                        <a:pt x="8" y="7"/>
                      </a:cubicBezTo>
                      <a:cubicBezTo>
                        <a:pt x="8" y="3"/>
                        <a:pt x="8" y="3"/>
                        <a:pt x="8" y="3"/>
                      </a:cubicBezTo>
                      <a:cubicBezTo>
                        <a:pt x="8" y="2"/>
                        <a:pt x="7" y="1"/>
                        <a:pt x="6" y="1"/>
                      </a:cubicBezTo>
                      <a:cubicBezTo>
                        <a:pt x="5" y="1"/>
                        <a:pt x="5" y="2"/>
                        <a:pt x="5" y="3"/>
                      </a:cubicBezTo>
                      <a:cubicBezTo>
                        <a:pt x="5" y="8"/>
                        <a:pt x="5" y="8"/>
                        <a:pt x="5" y="8"/>
                      </a:cubicBezTo>
                      <a:cubicBezTo>
                        <a:pt x="4" y="9"/>
                        <a:pt x="3" y="9"/>
                        <a:pt x="2" y="10"/>
                      </a:cubicBezTo>
                      <a:cubicBezTo>
                        <a:pt x="1" y="11"/>
                        <a:pt x="1" y="12"/>
                        <a:pt x="0" y="13"/>
                      </a:cubicBezTo>
                      <a:cubicBezTo>
                        <a:pt x="0" y="14"/>
                        <a:pt x="0" y="16"/>
                        <a:pt x="0" y="17"/>
                      </a:cubicBezTo>
                      <a:cubicBezTo>
                        <a:pt x="0" y="18"/>
                        <a:pt x="1" y="20"/>
                        <a:pt x="1" y="21"/>
                      </a:cubicBezTo>
                      <a:cubicBezTo>
                        <a:pt x="2" y="22"/>
                        <a:pt x="3" y="22"/>
                        <a:pt x="3" y="23"/>
                      </a:cubicBezTo>
                      <a:cubicBezTo>
                        <a:pt x="4" y="24"/>
                        <a:pt x="5" y="24"/>
                        <a:pt x="7" y="25"/>
                      </a:cubicBezTo>
                      <a:cubicBezTo>
                        <a:pt x="7" y="25"/>
                        <a:pt x="7" y="25"/>
                        <a:pt x="7" y="25"/>
                      </a:cubicBezTo>
                      <a:cubicBezTo>
                        <a:pt x="9" y="36"/>
                        <a:pt x="9" y="36"/>
                        <a:pt x="9" y="36"/>
                      </a:cubicBezTo>
                      <a:cubicBezTo>
                        <a:pt x="8" y="36"/>
                        <a:pt x="7" y="36"/>
                        <a:pt x="6" y="36"/>
                      </a:cubicBezTo>
                      <a:cubicBezTo>
                        <a:pt x="5" y="35"/>
                        <a:pt x="4" y="35"/>
                        <a:pt x="2" y="35"/>
                      </a:cubicBezTo>
                      <a:cubicBezTo>
                        <a:pt x="2" y="35"/>
                        <a:pt x="2" y="35"/>
                        <a:pt x="2" y="36"/>
                      </a:cubicBezTo>
                      <a:cubicBezTo>
                        <a:pt x="2" y="36"/>
                        <a:pt x="2" y="37"/>
                        <a:pt x="2" y="37"/>
                      </a:cubicBezTo>
                      <a:cubicBezTo>
                        <a:pt x="1" y="38"/>
                        <a:pt x="1" y="39"/>
                        <a:pt x="1" y="39"/>
                      </a:cubicBezTo>
                      <a:cubicBezTo>
                        <a:pt x="2" y="40"/>
                        <a:pt x="2" y="40"/>
                        <a:pt x="2" y="40"/>
                      </a:cubicBezTo>
                      <a:cubicBezTo>
                        <a:pt x="3" y="41"/>
                        <a:pt x="4" y="41"/>
                        <a:pt x="5" y="41"/>
                      </a:cubicBezTo>
                      <a:cubicBezTo>
                        <a:pt x="7" y="41"/>
                        <a:pt x="8" y="41"/>
                        <a:pt x="9" y="41"/>
                      </a:cubicBezTo>
                      <a:cubicBezTo>
                        <a:pt x="10" y="47"/>
                        <a:pt x="10" y="47"/>
                        <a:pt x="10" y="47"/>
                      </a:cubicBezTo>
                      <a:cubicBezTo>
                        <a:pt x="10" y="47"/>
                        <a:pt x="11" y="48"/>
                        <a:pt x="12" y="48"/>
                      </a:cubicBezTo>
                      <a:cubicBezTo>
                        <a:pt x="13" y="48"/>
                        <a:pt x="13" y="47"/>
                        <a:pt x="13" y="46"/>
                      </a:cubicBezTo>
                      <a:cubicBezTo>
                        <a:pt x="12" y="41"/>
                        <a:pt x="12" y="41"/>
                        <a:pt x="12" y="41"/>
                      </a:cubicBezTo>
                      <a:cubicBezTo>
                        <a:pt x="13" y="41"/>
                        <a:pt x="14" y="41"/>
                        <a:pt x="15" y="40"/>
                      </a:cubicBezTo>
                      <a:cubicBezTo>
                        <a:pt x="16" y="46"/>
                        <a:pt x="16" y="46"/>
                        <a:pt x="16" y="46"/>
                      </a:cubicBezTo>
                      <a:cubicBezTo>
                        <a:pt x="16" y="47"/>
                        <a:pt x="17" y="47"/>
                        <a:pt x="18" y="47"/>
                      </a:cubicBezTo>
                      <a:cubicBezTo>
                        <a:pt x="19" y="47"/>
                        <a:pt x="19" y="46"/>
                        <a:pt x="19" y="45"/>
                      </a:cubicBezTo>
                      <a:cubicBezTo>
                        <a:pt x="18" y="39"/>
                        <a:pt x="18" y="39"/>
                        <a:pt x="18" y="39"/>
                      </a:cubicBezTo>
                      <a:cubicBezTo>
                        <a:pt x="19" y="39"/>
                        <a:pt x="20" y="39"/>
                        <a:pt x="21" y="38"/>
                      </a:cubicBezTo>
                      <a:cubicBezTo>
                        <a:pt x="22" y="37"/>
                        <a:pt x="23" y="36"/>
                        <a:pt x="23" y="35"/>
                      </a:cubicBezTo>
                      <a:cubicBezTo>
                        <a:pt x="24" y="33"/>
                        <a:pt x="24" y="32"/>
                        <a:pt x="24" y="30"/>
                      </a:cubicBezTo>
                      <a:cubicBezTo>
                        <a:pt x="24" y="27"/>
                        <a:pt x="22" y="25"/>
                        <a:pt x="21" y="24"/>
                      </a:cubicBezTo>
                      <a:cubicBezTo>
                        <a:pt x="20" y="23"/>
                        <a:pt x="18" y="22"/>
                        <a:pt x="16" y="21"/>
                      </a:cubicBezTo>
                      <a:close/>
                      <a:moveTo>
                        <a:pt x="15" y="35"/>
                      </a:moveTo>
                      <a:cubicBezTo>
                        <a:pt x="14" y="35"/>
                        <a:pt x="13" y="35"/>
                        <a:pt x="12" y="35"/>
                      </a:cubicBezTo>
                      <a:cubicBezTo>
                        <a:pt x="11" y="26"/>
                        <a:pt x="11" y="26"/>
                        <a:pt x="11" y="26"/>
                      </a:cubicBezTo>
                      <a:cubicBezTo>
                        <a:pt x="12" y="26"/>
                        <a:pt x="13" y="27"/>
                        <a:pt x="14" y="27"/>
                      </a:cubicBezTo>
                      <a:lnTo>
                        <a:pt x="15" y="35"/>
                      </a:lnTo>
                      <a:close/>
                      <a:moveTo>
                        <a:pt x="13" y="20"/>
                      </a:moveTo>
                      <a:cubicBezTo>
                        <a:pt x="12" y="20"/>
                        <a:pt x="11" y="20"/>
                        <a:pt x="10" y="19"/>
                      </a:cubicBezTo>
                      <a:cubicBezTo>
                        <a:pt x="9" y="12"/>
                        <a:pt x="9" y="12"/>
                        <a:pt x="9" y="12"/>
                      </a:cubicBezTo>
                      <a:cubicBezTo>
                        <a:pt x="10" y="12"/>
                        <a:pt x="11" y="12"/>
                        <a:pt x="12" y="12"/>
                      </a:cubicBezTo>
                      <a:lnTo>
                        <a:pt x="13" y="2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2" name="Freeform 86"/>
                <p:cNvSpPr>
                  <a:spLocks noEditPoints="1"/>
                </p:cNvSpPr>
                <p:nvPr/>
              </p:nvSpPr>
              <p:spPr bwMode="auto">
                <a:xfrm>
                  <a:off x="2817812" y="3456250"/>
                  <a:ext cx="280987" cy="222250"/>
                </a:xfrm>
                <a:custGeom>
                  <a:avLst/>
                  <a:gdLst>
                    <a:gd name="T0" fmla="*/ 64 w 82"/>
                    <a:gd name="T1" fmla="*/ 1 h 65"/>
                    <a:gd name="T2" fmla="*/ 11 w 82"/>
                    <a:gd name="T3" fmla="*/ 7 h 65"/>
                    <a:gd name="T4" fmla="*/ 0 w 82"/>
                    <a:gd name="T5" fmla="*/ 21 h 65"/>
                    <a:gd name="T6" fmla="*/ 4 w 82"/>
                    <a:gd name="T7" fmla="*/ 54 h 65"/>
                    <a:gd name="T8" fmla="*/ 18 w 82"/>
                    <a:gd name="T9" fmla="*/ 64 h 65"/>
                    <a:gd name="T10" fmla="*/ 71 w 82"/>
                    <a:gd name="T11" fmla="*/ 58 h 65"/>
                    <a:gd name="T12" fmla="*/ 82 w 82"/>
                    <a:gd name="T13" fmla="*/ 44 h 65"/>
                    <a:gd name="T14" fmla="*/ 77 w 82"/>
                    <a:gd name="T15" fmla="*/ 11 h 65"/>
                    <a:gd name="T16" fmla="*/ 64 w 82"/>
                    <a:gd name="T17" fmla="*/ 1 h 65"/>
                    <a:gd name="T18" fmla="*/ 11 w 82"/>
                    <a:gd name="T19" fmla="*/ 13 h 65"/>
                    <a:gd name="T20" fmla="*/ 65 w 82"/>
                    <a:gd name="T21" fmla="*/ 6 h 65"/>
                    <a:gd name="T22" fmla="*/ 72 w 82"/>
                    <a:gd name="T23" fmla="*/ 12 h 65"/>
                    <a:gd name="T24" fmla="*/ 73 w 82"/>
                    <a:gd name="T25" fmla="*/ 15 h 65"/>
                    <a:gd name="T26" fmla="*/ 6 w 82"/>
                    <a:gd name="T27" fmla="*/ 23 h 65"/>
                    <a:gd name="T28" fmla="*/ 6 w 82"/>
                    <a:gd name="T29" fmla="*/ 20 h 65"/>
                    <a:gd name="T30" fmla="*/ 11 w 82"/>
                    <a:gd name="T31" fmla="*/ 13 h 65"/>
                    <a:gd name="T32" fmla="*/ 70 w 82"/>
                    <a:gd name="T33" fmla="*/ 52 h 65"/>
                    <a:gd name="T34" fmla="*/ 17 w 82"/>
                    <a:gd name="T35" fmla="*/ 59 h 65"/>
                    <a:gd name="T36" fmla="*/ 10 w 82"/>
                    <a:gd name="T37" fmla="*/ 53 h 65"/>
                    <a:gd name="T38" fmla="*/ 7 w 82"/>
                    <a:gd name="T39" fmla="*/ 36 h 65"/>
                    <a:gd name="T40" fmla="*/ 74 w 82"/>
                    <a:gd name="T41" fmla="*/ 28 h 65"/>
                    <a:gd name="T42" fmla="*/ 76 w 82"/>
                    <a:gd name="T43" fmla="*/ 45 h 65"/>
                    <a:gd name="T44" fmla="*/ 70 w 82"/>
                    <a:gd name="T45" fmla="*/ 5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65">
                      <a:moveTo>
                        <a:pt x="64" y="1"/>
                      </a:moveTo>
                      <a:cubicBezTo>
                        <a:pt x="11" y="7"/>
                        <a:pt x="11" y="7"/>
                        <a:pt x="11" y="7"/>
                      </a:cubicBezTo>
                      <a:cubicBezTo>
                        <a:pt x="4" y="8"/>
                        <a:pt x="0" y="14"/>
                        <a:pt x="0" y="21"/>
                      </a:cubicBezTo>
                      <a:cubicBezTo>
                        <a:pt x="4" y="54"/>
                        <a:pt x="4" y="54"/>
                        <a:pt x="4" y="54"/>
                      </a:cubicBezTo>
                      <a:cubicBezTo>
                        <a:pt x="5" y="60"/>
                        <a:pt x="11" y="65"/>
                        <a:pt x="18" y="64"/>
                      </a:cubicBezTo>
                      <a:cubicBezTo>
                        <a:pt x="71" y="58"/>
                        <a:pt x="71" y="58"/>
                        <a:pt x="71" y="58"/>
                      </a:cubicBezTo>
                      <a:cubicBezTo>
                        <a:pt x="78" y="57"/>
                        <a:pt x="82" y="51"/>
                        <a:pt x="82" y="44"/>
                      </a:cubicBezTo>
                      <a:cubicBezTo>
                        <a:pt x="77" y="11"/>
                        <a:pt x="77" y="11"/>
                        <a:pt x="77" y="11"/>
                      </a:cubicBezTo>
                      <a:cubicBezTo>
                        <a:pt x="77" y="5"/>
                        <a:pt x="71" y="0"/>
                        <a:pt x="64" y="1"/>
                      </a:cubicBezTo>
                      <a:close/>
                      <a:moveTo>
                        <a:pt x="11" y="13"/>
                      </a:moveTo>
                      <a:cubicBezTo>
                        <a:pt x="65" y="6"/>
                        <a:pt x="65" y="6"/>
                        <a:pt x="65" y="6"/>
                      </a:cubicBezTo>
                      <a:cubicBezTo>
                        <a:pt x="68" y="6"/>
                        <a:pt x="72" y="8"/>
                        <a:pt x="72" y="12"/>
                      </a:cubicBezTo>
                      <a:cubicBezTo>
                        <a:pt x="73" y="15"/>
                        <a:pt x="73" y="15"/>
                        <a:pt x="73" y="15"/>
                      </a:cubicBezTo>
                      <a:cubicBezTo>
                        <a:pt x="6" y="23"/>
                        <a:pt x="6" y="23"/>
                        <a:pt x="6" y="23"/>
                      </a:cubicBezTo>
                      <a:cubicBezTo>
                        <a:pt x="6" y="20"/>
                        <a:pt x="6" y="20"/>
                        <a:pt x="6" y="20"/>
                      </a:cubicBezTo>
                      <a:cubicBezTo>
                        <a:pt x="5" y="16"/>
                        <a:pt x="8" y="13"/>
                        <a:pt x="11" y="13"/>
                      </a:cubicBezTo>
                      <a:close/>
                      <a:moveTo>
                        <a:pt x="70" y="52"/>
                      </a:moveTo>
                      <a:cubicBezTo>
                        <a:pt x="17" y="59"/>
                        <a:pt x="17" y="59"/>
                        <a:pt x="17" y="59"/>
                      </a:cubicBezTo>
                      <a:cubicBezTo>
                        <a:pt x="13" y="59"/>
                        <a:pt x="10" y="57"/>
                        <a:pt x="10" y="53"/>
                      </a:cubicBezTo>
                      <a:cubicBezTo>
                        <a:pt x="7" y="36"/>
                        <a:pt x="7" y="36"/>
                        <a:pt x="7" y="36"/>
                      </a:cubicBezTo>
                      <a:cubicBezTo>
                        <a:pt x="74" y="28"/>
                        <a:pt x="74" y="28"/>
                        <a:pt x="74" y="28"/>
                      </a:cubicBezTo>
                      <a:cubicBezTo>
                        <a:pt x="76" y="45"/>
                        <a:pt x="76" y="45"/>
                        <a:pt x="76" y="45"/>
                      </a:cubicBezTo>
                      <a:cubicBezTo>
                        <a:pt x="77" y="48"/>
                        <a:pt x="74" y="52"/>
                        <a:pt x="70" y="5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3" name="Freeform 87"/>
                <p:cNvSpPr>
                  <a:spLocks/>
                </p:cNvSpPr>
                <p:nvPr/>
              </p:nvSpPr>
              <p:spPr bwMode="auto">
                <a:xfrm>
                  <a:off x="2862262" y="3576900"/>
                  <a:ext cx="130175" cy="33338"/>
                </a:xfrm>
                <a:custGeom>
                  <a:avLst/>
                  <a:gdLst>
                    <a:gd name="T0" fmla="*/ 38 w 38"/>
                    <a:gd name="T1" fmla="*/ 3 h 10"/>
                    <a:gd name="T2" fmla="*/ 35 w 38"/>
                    <a:gd name="T3" fmla="*/ 6 h 10"/>
                    <a:gd name="T4" fmla="*/ 3 w 38"/>
                    <a:gd name="T5" fmla="*/ 10 h 10"/>
                    <a:gd name="T6" fmla="*/ 0 w 38"/>
                    <a:gd name="T7" fmla="*/ 7 h 10"/>
                    <a:gd name="T8" fmla="*/ 0 w 38"/>
                    <a:gd name="T9" fmla="*/ 7 h 10"/>
                    <a:gd name="T10" fmla="*/ 3 w 38"/>
                    <a:gd name="T11" fmla="*/ 4 h 10"/>
                    <a:gd name="T12" fmla="*/ 35 w 38"/>
                    <a:gd name="T13" fmla="*/ 1 h 10"/>
                    <a:gd name="T14" fmla="*/ 38 w 38"/>
                    <a:gd name="T15" fmla="*/ 3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0">
                      <a:moveTo>
                        <a:pt x="38" y="3"/>
                      </a:moveTo>
                      <a:cubicBezTo>
                        <a:pt x="38" y="4"/>
                        <a:pt x="37" y="6"/>
                        <a:pt x="35" y="6"/>
                      </a:cubicBezTo>
                      <a:cubicBezTo>
                        <a:pt x="3" y="10"/>
                        <a:pt x="3" y="10"/>
                        <a:pt x="3" y="10"/>
                      </a:cubicBezTo>
                      <a:cubicBezTo>
                        <a:pt x="2" y="10"/>
                        <a:pt x="0" y="9"/>
                        <a:pt x="0" y="7"/>
                      </a:cubicBezTo>
                      <a:cubicBezTo>
                        <a:pt x="0" y="7"/>
                        <a:pt x="0" y="7"/>
                        <a:pt x="0" y="7"/>
                      </a:cubicBezTo>
                      <a:cubicBezTo>
                        <a:pt x="0" y="6"/>
                        <a:pt x="1" y="5"/>
                        <a:pt x="3" y="4"/>
                      </a:cubicBezTo>
                      <a:cubicBezTo>
                        <a:pt x="35" y="1"/>
                        <a:pt x="35" y="1"/>
                        <a:pt x="35" y="1"/>
                      </a:cubicBezTo>
                      <a:cubicBezTo>
                        <a:pt x="36" y="0"/>
                        <a:pt x="38" y="1"/>
                        <a:pt x="38" y="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4" name="Freeform 88"/>
                <p:cNvSpPr>
                  <a:spLocks/>
                </p:cNvSpPr>
                <p:nvPr/>
              </p:nvSpPr>
              <p:spPr bwMode="auto">
                <a:xfrm>
                  <a:off x="2865437" y="3618175"/>
                  <a:ext cx="79375" cy="23813"/>
                </a:xfrm>
                <a:custGeom>
                  <a:avLst/>
                  <a:gdLst>
                    <a:gd name="T0" fmla="*/ 23 w 23"/>
                    <a:gd name="T1" fmla="*/ 2 h 7"/>
                    <a:gd name="T2" fmla="*/ 20 w 23"/>
                    <a:gd name="T3" fmla="*/ 5 h 7"/>
                    <a:gd name="T4" fmla="*/ 3 w 23"/>
                    <a:gd name="T5" fmla="*/ 7 h 7"/>
                    <a:gd name="T6" fmla="*/ 0 w 23"/>
                    <a:gd name="T7" fmla="*/ 5 h 7"/>
                    <a:gd name="T8" fmla="*/ 0 w 23"/>
                    <a:gd name="T9" fmla="*/ 5 h 7"/>
                    <a:gd name="T10" fmla="*/ 3 w 23"/>
                    <a:gd name="T11" fmla="*/ 2 h 7"/>
                    <a:gd name="T12" fmla="*/ 20 w 23"/>
                    <a:gd name="T13" fmla="*/ 0 h 7"/>
                    <a:gd name="T14" fmla="*/ 23 w 23"/>
                    <a:gd name="T15" fmla="*/ 2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7">
                      <a:moveTo>
                        <a:pt x="23" y="2"/>
                      </a:moveTo>
                      <a:cubicBezTo>
                        <a:pt x="23" y="4"/>
                        <a:pt x="22" y="5"/>
                        <a:pt x="20" y="5"/>
                      </a:cubicBezTo>
                      <a:cubicBezTo>
                        <a:pt x="3" y="7"/>
                        <a:pt x="3" y="7"/>
                        <a:pt x="3" y="7"/>
                      </a:cubicBezTo>
                      <a:cubicBezTo>
                        <a:pt x="2" y="7"/>
                        <a:pt x="1" y="6"/>
                        <a:pt x="0" y="5"/>
                      </a:cubicBezTo>
                      <a:cubicBezTo>
                        <a:pt x="0" y="5"/>
                        <a:pt x="0" y="5"/>
                        <a:pt x="0" y="5"/>
                      </a:cubicBezTo>
                      <a:cubicBezTo>
                        <a:pt x="0" y="4"/>
                        <a:pt x="1" y="2"/>
                        <a:pt x="3" y="2"/>
                      </a:cubicBezTo>
                      <a:cubicBezTo>
                        <a:pt x="20" y="0"/>
                        <a:pt x="20" y="0"/>
                        <a:pt x="20" y="0"/>
                      </a:cubicBezTo>
                      <a:cubicBezTo>
                        <a:pt x="21" y="0"/>
                        <a:pt x="22" y="1"/>
                        <a:pt x="23" y="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5" name="Freeform 89"/>
                <p:cNvSpPr>
                  <a:spLocks noEditPoints="1"/>
                </p:cNvSpPr>
                <p:nvPr/>
              </p:nvSpPr>
              <p:spPr bwMode="auto">
                <a:xfrm>
                  <a:off x="2103437" y="3253050"/>
                  <a:ext cx="41275" cy="79375"/>
                </a:xfrm>
                <a:custGeom>
                  <a:avLst/>
                  <a:gdLst>
                    <a:gd name="T0" fmla="*/ 8 w 12"/>
                    <a:gd name="T1" fmla="*/ 10 h 23"/>
                    <a:gd name="T2" fmla="*/ 8 w 12"/>
                    <a:gd name="T3" fmla="*/ 5 h 23"/>
                    <a:gd name="T4" fmla="*/ 8 w 12"/>
                    <a:gd name="T5" fmla="*/ 5 h 23"/>
                    <a:gd name="T6" fmla="*/ 9 w 12"/>
                    <a:gd name="T7" fmla="*/ 5 h 23"/>
                    <a:gd name="T8" fmla="*/ 10 w 12"/>
                    <a:gd name="T9" fmla="*/ 5 h 23"/>
                    <a:gd name="T10" fmla="*/ 10 w 12"/>
                    <a:gd name="T11" fmla="*/ 4 h 23"/>
                    <a:gd name="T12" fmla="*/ 10 w 12"/>
                    <a:gd name="T13" fmla="*/ 3 h 23"/>
                    <a:gd name="T14" fmla="*/ 10 w 12"/>
                    <a:gd name="T15" fmla="*/ 3 h 23"/>
                    <a:gd name="T16" fmla="*/ 9 w 12"/>
                    <a:gd name="T17" fmla="*/ 3 h 23"/>
                    <a:gd name="T18" fmla="*/ 9 w 12"/>
                    <a:gd name="T19" fmla="*/ 2 h 23"/>
                    <a:gd name="T20" fmla="*/ 7 w 12"/>
                    <a:gd name="T21" fmla="*/ 2 h 23"/>
                    <a:gd name="T22" fmla="*/ 7 w 12"/>
                    <a:gd name="T23" fmla="*/ 0 h 23"/>
                    <a:gd name="T24" fmla="*/ 6 w 12"/>
                    <a:gd name="T25" fmla="*/ 0 h 23"/>
                    <a:gd name="T26" fmla="*/ 6 w 12"/>
                    <a:gd name="T27" fmla="*/ 1 h 23"/>
                    <a:gd name="T28" fmla="*/ 6 w 12"/>
                    <a:gd name="T29" fmla="*/ 3 h 23"/>
                    <a:gd name="T30" fmla="*/ 6 w 12"/>
                    <a:gd name="T31" fmla="*/ 3 h 23"/>
                    <a:gd name="T32" fmla="*/ 5 w 12"/>
                    <a:gd name="T33" fmla="*/ 3 h 23"/>
                    <a:gd name="T34" fmla="*/ 4 w 12"/>
                    <a:gd name="T35" fmla="*/ 1 h 23"/>
                    <a:gd name="T36" fmla="*/ 3 w 12"/>
                    <a:gd name="T37" fmla="*/ 0 h 23"/>
                    <a:gd name="T38" fmla="*/ 3 w 12"/>
                    <a:gd name="T39" fmla="*/ 1 h 23"/>
                    <a:gd name="T40" fmla="*/ 3 w 12"/>
                    <a:gd name="T41" fmla="*/ 3 h 23"/>
                    <a:gd name="T42" fmla="*/ 2 w 12"/>
                    <a:gd name="T43" fmla="*/ 4 h 23"/>
                    <a:gd name="T44" fmla="*/ 1 w 12"/>
                    <a:gd name="T45" fmla="*/ 6 h 23"/>
                    <a:gd name="T46" fmla="*/ 1 w 12"/>
                    <a:gd name="T47" fmla="*/ 8 h 23"/>
                    <a:gd name="T48" fmla="*/ 1 w 12"/>
                    <a:gd name="T49" fmla="*/ 9 h 23"/>
                    <a:gd name="T50" fmla="*/ 2 w 12"/>
                    <a:gd name="T51" fmla="*/ 11 h 23"/>
                    <a:gd name="T52" fmla="*/ 4 w 12"/>
                    <a:gd name="T53" fmla="*/ 12 h 23"/>
                    <a:gd name="T54" fmla="*/ 4 w 12"/>
                    <a:gd name="T55" fmla="*/ 12 h 23"/>
                    <a:gd name="T56" fmla="*/ 5 w 12"/>
                    <a:gd name="T57" fmla="*/ 17 h 23"/>
                    <a:gd name="T58" fmla="*/ 3 w 12"/>
                    <a:gd name="T59" fmla="*/ 17 h 23"/>
                    <a:gd name="T60" fmla="*/ 2 w 12"/>
                    <a:gd name="T61" fmla="*/ 16 h 23"/>
                    <a:gd name="T62" fmla="*/ 1 w 12"/>
                    <a:gd name="T63" fmla="*/ 17 h 23"/>
                    <a:gd name="T64" fmla="*/ 1 w 12"/>
                    <a:gd name="T65" fmla="*/ 18 h 23"/>
                    <a:gd name="T66" fmla="*/ 1 w 12"/>
                    <a:gd name="T67" fmla="*/ 19 h 23"/>
                    <a:gd name="T68" fmla="*/ 1 w 12"/>
                    <a:gd name="T69" fmla="*/ 19 h 23"/>
                    <a:gd name="T70" fmla="*/ 3 w 12"/>
                    <a:gd name="T71" fmla="*/ 19 h 23"/>
                    <a:gd name="T72" fmla="*/ 5 w 12"/>
                    <a:gd name="T73" fmla="*/ 20 h 23"/>
                    <a:gd name="T74" fmla="*/ 5 w 12"/>
                    <a:gd name="T75" fmla="*/ 22 h 23"/>
                    <a:gd name="T76" fmla="*/ 6 w 12"/>
                    <a:gd name="T77" fmla="*/ 23 h 23"/>
                    <a:gd name="T78" fmla="*/ 7 w 12"/>
                    <a:gd name="T79" fmla="*/ 22 h 23"/>
                    <a:gd name="T80" fmla="*/ 7 w 12"/>
                    <a:gd name="T81" fmla="*/ 19 h 23"/>
                    <a:gd name="T82" fmla="*/ 8 w 12"/>
                    <a:gd name="T83" fmla="*/ 19 h 23"/>
                    <a:gd name="T84" fmla="*/ 8 w 12"/>
                    <a:gd name="T85" fmla="*/ 22 h 23"/>
                    <a:gd name="T86" fmla="*/ 9 w 12"/>
                    <a:gd name="T87" fmla="*/ 22 h 23"/>
                    <a:gd name="T88" fmla="*/ 10 w 12"/>
                    <a:gd name="T89" fmla="*/ 22 h 23"/>
                    <a:gd name="T90" fmla="*/ 9 w 12"/>
                    <a:gd name="T91" fmla="*/ 19 h 23"/>
                    <a:gd name="T92" fmla="*/ 11 w 12"/>
                    <a:gd name="T93" fmla="*/ 18 h 23"/>
                    <a:gd name="T94" fmla="*/ 12 w 12"/>
                    <a:gd name="T95" fmla="*/ 16 h 23"/>
                    <a:gd name="T96" fmla="*/ 12 w 12"/>
                    <a:gd name="T97" fmla="*/ 14 h 23"/>
                    <a:gd name="T98" fmla="*/ 11 w 12"/>
                    <a:gd name="T99" fmla="*/ 11 h 23"/>
                    <a:gd name="T100" fmla="*/ 8 w 12"/>
                    <a:gd name="T101" fmla="*/ 10 h 23"/>
                    <a:gd name="T102" fmla="*/ 8 w 12"/>
                    <a:gd name="T103" fmla="*/ 16 h 23"/>
                    <a:gd name="T104" fmla="*/ 6 w 12"/>
                    <a:gd name="T105" fmla="*/ 17 h 23"/>
                    <a:gd name="T106" fmla="*/ 6 w 12"/>
                    <a:gd name="T107" fmla="*/ 12 h 23"/>
                    <a:gd name="T108" fmla="*/ 7 w 12"/>
                    <a:gd name="T109" fmla="*/ 13 h 23"/>
                    <a:gd name="T110" fmla="*/ 8 w 12"/>
                    <a:gd name="T111" fmla="*/ 16 h 23"/>
                    <a:gd name="T112" fmla="*/ 7 w 12"/>
                    <a:gd name="T113" fmla="*/ 9 h 23"/>
                    <a:gd name="T114" fmla="*/ 5 w 12"/>
                    <a:gd name="T115" fmla="*/ 9 h 23"/>
                    <a:gd name="T116" fmla="*/ 5 w 12"/>
                    <a:gd name="T117" fmla="*/ 5 h 23"/>
                    <a:gd name="T118" fmla="*/ 6 w 12"/>
                    <a:gd name="T119" fmla="*/ 5 h 23"/>
                    <a:gd name="T120" fmla="*/ 7 w 12"/>
                    <a:gd name="T12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 h="23">
                      <a:moveTo>
                        <a:pt x="8" y="10"/>
                      </a:moveTo>
                      <a:cubicBezTo>
                        <a:pt x="8" y="5"/>
                        <a:pt x="8" y="5"/>
                        <a:pt x="8" y="5"/>
                      </a:cubicBezTo>
                      <a:cubicBezTo>
                        <a:pt x="8" y="5"/>
                        <a:pt x="8" y="5"/>
                        <a:pt x="8" y="5"/>
                      </a:cubicBezTo>
                      <a:cubicBezTo>
                        <a:pt x="9" y="5"/>
                        <a:pt x="9" y="5"/>
                        <a:pt x="9" y="5"/>
                      </a:cubicBezTo>
                      <a:cubicBezTo>
                        <a:pt x="10" y="5"/>
                        <a:pt x="10" y="5"/>
                        <a:pt x="10" y="5"/>
                      </a:cubicBezTo>
                      <a:cubicBezTo>
                        <a:pt x="10" y="5"/>
                        <a:pt x="10" y="4"/>
                        <a:pt x="10" y="4"/>
                      </a:cubicBezTo>
                      <a:cubicBezTo>
                        <a:pt x="10" y="4"/>
                        <a:pt x="10" y="3"/>
                        <a:pt x="10" y="3"/>
                      </a:cubicBezTo>
                      <a:cubicBezTo>
                        <a:pt x="10" y="3"/>
                        <a:pt x="10" y="3"/>
                        <a:pt x="10" y="3"/>
                      </a:cubicBezTo>
                      <a:cubicBezTo>
                        <a:pt x="10" y="3"/>
                        <a:pt x="9" y="3"/>
                        <a:pt x="9" y="3"/>
                      </a:cubicBezTo>
                      <a:cubicBezTo>
                        <a:pt x="9" y="2"/>
                        <a:pt x="9" y="2"/>
                        <a:pt x="9" y="2"/>
                      </a:cubicBezTo>
                      <a:cubicBezTo>
                        <a:pt x="8" y="2"/>
                        <a:pt x="8" y="2"/>
                        <a:pt x="7" y="2"/>
                      </a:cubicBezTo>
                      <a:cubicBezTo>
                        <a:pt x="7" y="0"/>
                        <a:pt x="7" y="0"/>
                        <a:pt x="7" y="0"/>
                      </a:cubicBezTo>
                      <a:cubicBezTo>
                        <a:pt x="7" y="0"/>
                        <a:pt x="7" y="0"/>
                        <a:pt x="6" y="0"/>
                      </a:cubicBezTo>
                      <a:cubicBezTo>
                        <a:pt x="6" y="0"/>
                        <a:pt x="6" y="0"/>
                        <a:pt x="6" y="1"/>
                      </a:cubicBezTo>
                      <a:cubicBezTo>
                        <a:pt x="6" y="3"/>
                        <a:pt x="6" y="3"/>
                        <a:pt x="6" y="3"/>
                      </a:cubicBezTo>
                      <a:cubicBezTo>
                        <a:pt x="6" y="3"/>
                        <a:pt x="6" y="3"/>
                        <a:pt x="6" y="3"/>
                      </a:cubicBezTo>
                      <a:cubicBezTo>
                        <a:pt x="5" y="3"/>
                        <a:pt x="5" y="3"/>
                        <a:pt x="5" y="3"/>
                      </a:cubicBezTo>
                      <a:cubicBezTo>
                        <a:pt x="4" y="1"/>
                        <a:pt x="4" y="1"/>
                        <a:pt x="4" y="1"/>
                      </a:cubicBezTo>
                      <a:cubicBezTo>
                        <a:pt x="4" y="0"/>
                        <a:pt x="4" y="0"/>
                        <a:pt x="3" y="0"/>
                      </a:cubicBezTo>
                      <a:cubicBezTo>
                        <a:pt x="3" y="0"/>
                        <a:pt x="3" y="0"/>
                        <a:pt x="3" y="1"/>
                      </a:cubicBezTo>
                      <a:cubicBezTo>
                        <a:pt x="3" y="3"/>
                        <a:pt x="3" y="3"/>
                        <a:pt x="3" y="3"/>
                      </a:cubicBezTo>
                      <a:cubicBezTo>
                        <a:pt x="2" y="4"/>
                        <a:pt x="2" y="4"/>
                        <a:pt x="2" y="4"/>
                      </a:cubicBezTo>
                      <a:cubicBezTo>
                        <a:pt x="1" y="5"/>
                        <a:pt x="1" y="5"/>
                        <a:pt x="1" y="6"/>
                      </a:cubicBezTo>
                      <a:cubicBezTo>
                        <a:pt x="0" y="6"/>
                        <a:pt x="0" y="7"/>
                        <a:pt x="1" y="8"/>
                      </a:cubicBezTo>
                      <a:cubicBezTo>
                        <a:pt x="1" y="8"/>
                        <a:pt x="1" y="9"/>
                        <a:pt x="1" y="9"/>
                      </a:cubicBezTo>
                      <a:cubicBezTo>
                        <a:pt x="1" y="10"/>
                        <a:pt x="2" y="10"/>
                        <a:pt x="2" y="11"/>
                      </a:cubicBezTo>
                      <a:cubicBezTo>
                        <a:pt x="3" y="11"/>
                        <a:pt x="3" y="11"/>
                        <a:pt x="4" y="12"/>
                      </a:cubicBezTo>
                      <a:cubicBezTo>
                        <a:pt x="4" y="12"/>
                        <a:pt x="4" y="12"/>
                        <a:pt x="4" y="12"/>
                      </a:cubicBezTo>
                      <a:cubicBezTo>
                        <a:pt x="5" y="17"/>
                        <a:pt x="5" y="17"/>
                        <a:pt x="5" y="17"/>
                      </a:cubicBezTo>
                      <a:cubicBezTo>
                        <a:pt x="4" y="17"/>
                        <a:pt x="4" y="17"/>
                        <a:pt x="3" y="17"/>
                      </a:cubicBezTo>
                      <a:cubicBezTo>
                        <a:pt x="3" y="17"/>
                        <a:pt x="2" y="17"/>
                        <a:pt x="2" y="16"/>
                      </a:cubicBezTo>
                      <a:cubicBezTo>
                        <a:pt x="2" y="16"/>
                        <a:pt x="2" y="17"/>
                        <a:pt x="1" y="17"/>
                      </a:cubicBezTo>
                      <a:cubicBezTo>
                        <a:pt x="1" y="17"/>
                        <a:pt x="1" y="17"/>
                        <a:pt x="1" y="18"/>
                      </a:cubicBezTo>
                      <a:cubicBezTo>
                        <a:pt x="1" y="18"/>
                        <a:pt x="1" y="18"/>
                        <a:pt x="1" y="19"/>
                      </a:cubicBezTo>
                      <a:cubicBezTo>
                        <a:pt x="1" y="19"/>
                        <a:pt x="1" y="19"/>
                        <a:pt x="1" y="19"/>
                      </a:cubicBezTo>
                      <a:cubicBezTo>
                        <a:pt x="2" y="19"/>
                        <a:pt x="2" y="19"/>
                        <a:pt x="3" y="19"/>
                      </a:cubicBezTo>
                      <a:cubicBezTo>
                        <a:pt x="4" y="20"/>
                        <a:pt x="4" y="20"/>
                        <a:pt x="5" y="20"/>
                      </a:cubicBezTo>
                      <a:cubicBezTo>
                        <a:pt x="5" y="22"/>
                        <a:pt x="5" y="22"/>
                        <a:pt x="5" y="22"/>
                      </a:cubicBezTo>
                      <a:cubicBezTo>
                        <a:pt x="5" y="22"/>
                        <a:pt x="6" y="23"/>
                        <a:pt x="6" y="23"/>
                      </a:cubicBezTo>
                      <a:cubicBezTo>
                        <a:pt x="7" y="23"/>
                        <a:pt x="7" y="22"/>
                        <a:pt x="7" y="22"/>
                      </a:cubicBezTo>
                      <a:cubicBezTo>
                        <a:pt x="7" y="19"/>
                        <a:pt x="7" y="19"/>
                        <a:pt x="7" y="19"/>
                      </a:cubicBezTo>
                      <a:cubicBezTo>
                        <a:pt x="7" y="19"/>
                        <a:pt x="8" y="19"/>
                        <a:pt x="8" y="19"/>
                      </a:cubicBezTo>
                      <a:cubicBezTo>
                        <a:pt x="8" y="22"/>
                        <a:pt x="8" y="22"/>
                        <a:pt x="8" y="22"/>
                      </a:cubicBezTo>
                      <a:cubicBezTo>
                        <a:pt x="8" y="22"/>
                        <a:pt x="9" y="22"/>
                        <a:pt x="9" y="22"/>
                      </a:cubicBezTo>
                      <a:cubicBezTo>
                        <a:pt x="10" y="22"/>
                        <a:pt x="10" y="22"/>
                        <a:pt x="10" y="22"/>
                      </a:cubicBezTo>
                      <a:cubicBezTo>
                        <a:pt x="9" y="19"/>
                        <a:pt x="9" y="19"/>
                        <a:pt x="9" y="19"/>
                      </a:cubicBezTo>
                      <a:cubicBezTo>
                        <a:pt x="10" y="18"/>
                        <a:pt x="10" y="18"/>
                        <a:pt x="11" y="18"/>
                      </a:cubicBezTo>
                      <a:cubicBezTo>
                        <a:pt x="11" y="17"/>
                        <a:pt x="12" y="17"/>
                        <a:pt x="12" y="16"/>
                      </a:cubicBezTo>
                      <a:cubicBezTo>
                        <a:pt x="12" y="16"/>
                        <a:pt x="12" y="15"/>
                        <a:pt x="12" y="14"/>
                      </a:cubicBezTo>
                      <a:cubicBezTo>
                        <a:pt x="12" y="13"/>
                        <a:pt x="11" y="12"/>
                        <a:pt x="11" y="11"/>
                      </a:cubicBezTo>
                      <a:cubicBezTo>
                        <a:pt x="10" y="11"/>
                        <a:pt x="9" y="10"/>
                        <a:pt x="8" y="10"/>
                      </a:cubicBezTo>
                      <a:close/>
                      <a:moveTo>
                        <a:pt x="8" y="16"/>
                      </a:moveTo>
                      <a:cubicBezTo>
                        <a:pt x="7" y="16"/>
                        <a:pt x="7" y="17"/>
                        <a:pt x="6" y="17"/>
                      </a:cubicBezTo>
                      <a:cubicBezTo>
                        <a:pt x="6" y="12"/>
                        <a:pt x="6" y="12"/>
                        <a:pt x="6" y="12"/>
                      </a:cubicBezTo>
                      <a:cubicBezTo>
                        <a:pt x="6" y="12"/>
                        <a:pt x="7" y="12"/>
                        <a:pt x="7" y="13"/>
                      </a:cubicBezTo>
                      <a:lnTo>
                        <a:pt x="8" y="16"/>
                      </a:lnTo>
                      <a:close/>
                      <a:moveTo>
                        <a:pt x="7" y="9"/>
                      </a:moveTo>
                      <a:cubicBezTo>
                        <a:pt x="6" y="9"/>
                        <a:pt x="6" y="9"/>
                        <a:pt x="5" y="9"/>
                      </a:cubicBezTo>
                      <a:cubicBezTo>
                        <a:pt x="5" y="5"/>
                        <a:pt x="5" y="5"/>
                        <a:pt x="5" y="5"/>
                      </a:cubicBezTo>
                      <a:cubicBezTo>
                        <a:pt x="5" y="5"/>
                        <a:pt x="6" y="5"/>
                        <a:pt x="6" y="5"/>
                      </a:cubicBezTo>
                      <a:lnTo>
                        <a:pt x="7" y="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6" name="Freeform 90"/>
                <p:cNvSpPr>
                  <a:spLocks noEditPoints="1"/>
                </p:cNvSpPr>
                <p:nvPr/>
              </p:nvSpPr>
              <p:spPr bwMode="auto">
                <a:xfrm>
                  <a:off x="2041525" y="3208600"/>
                  <a:ext cx="165100" cy="241300"/>
                </a:xfrm>
                <a:custGeom>
                  <a:avLst/>
                  <a:gdLst>
                    <a:gd name="T0" fmla="*/ 46 w 48"/>
                    <a:gd name="T1" fmla="*/ 22 h 70"/>
                    <a:gd name="T2" fmla="*/ 21 w 48"/>
                    <a:gd name="T3" fmla="*/ 2 h 70"/>
                    <a:gd name="T4" fmla="*/ 2 w 48"/>
                    <a:gd name="T5" fmla="*/ 27 h 70"/>
                    <a:gd name="T6" fmla="*/ 21 w 48"/>
                    <a:gd name="T7" fmla="*/ 46 h 70"/>
                    <a:gd name="T8" fmla="*/ 23 w 48"/>
                    <a:gd name="T9" fmla="*/ 66 h 70"/>
                    <a:gd name="T10" fmla="*/ 27 w 48"/>
                    <a:gd name="T11" fmla="*/ 69 h 70"/>
                    <a:gd name="T12" fmla="*/ 32 w 48"/>
                    <a:gd name="T13" fmla="*/ 69 h 70"/>
                    <a:gd name="T14" fmla="*/ 35 w 48"/>
                    <a:gd name="T15" fmla="*/ 64 h 70"/>
                    <a:gd name="T16" fmla="*/ 33 w 48"/>
                    <a:gd name="T17" fmla="*/ 45 h 70"/>
                    <a:gd name="T18" fmla="*/ 46 w 48"/>
                    <a:gd name="T19" fmla="*/ 22 h 70"/>
                    <a:gd name="T20" fmla="*/ 26 w 48"/>
                    <a:gd name="T21" fmla="*/ 40 h 70"/>
                    <a:gd name="T22" fmla="*/ 8 w 48"/>
                    <a:gd name="T23" fmla="*/ 26 h 70"/>
                    <a:gd name="T24" fmla="*/ 22 w 48"/>
                    <a:gd name="T25" fmla="*/ 8 h 70"/>
                    <a:gd name="T26" fmla="*/ 40 w 48"/>
                    <a:gd name="T27" fmla="*/ 22 h 70"/>
                    <a:gd name="T28" fmla="*/ 26 w 48"/>
                    <a:gd name="T29"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70">
                      <a:moveTo>
                        <a:pt x="46" y="22"/>
                      </a:moveTo>
                      <a:cubicBezTo>
                        <a:pt x="45" y="9"/>
                        <a:pt x="34" y="0"/>
                        <a:pt x="21" y="2"/>
                      </a:cubicBezTo>
                      <a:cubicBezTo>
                        <a:pt x="9" y="3"/>
                        <a:pt x="0" y="15"/>
                        <a:pt x="2" y="27"/>
                      </a:cubicBezTo>
                      <a:cubicBezTo>
                        <a:pt x="3" y="37"/>
                        <a:pt x="11" y="45"/>
                        <a:pt x="21" y="46"/>
                      </a:cubicBezTo>
                      <a:cubicBezTo>
                        <a:pt x="23" y="66"/>
                        <a:pt x="23" y="66"/>
                        <a:pt x="23" y="66"/>
                      </a:cubicBezTo>
                      <a:cubicBezTo>
                        <a:pt x="23" y="68"/>
                        <a:pt x="25" y="70"/>
                        <a:pt x="27" y="69"/>
                      </a:cubicBezTo>
                      <a:cubicBezTo>
                        <a:pt x="32" y="69"/>
                        <a:pt x="32" y="69"/>
                        <a:pt x="32" y="69"/>
                      </a:cubicBezTo>
                      <a:cubicBezTo>
                        <a:pt x="34" y="68"/>
                        <a:pt x="36" y="66"/>
                        <a:pt x="35" y="64"/>
                      </a:cubicBezTo>
                      <a:cubicBezTo>
                        <a:pt x="33" y="45"/>
                        <a:pt x="33" y="45"/>
                        <a:pt x="33" y="45"/>
                      </a:cubicBezTo>
                      <a:cubicBezTo>
                        <a:pt x="42" y="41"/>
                        <a:pt x="48" y="32"/>
                        <a:pt x="46" y="22"/>
                      </a:cubicBezTo>
                      <a:close/>
                      <a:moveTo>
                        <a:pt x="26" y="40"/>
                      </a:moveTo>
                      <a:cubicBezTo>
                        <a:pt x="17" y="41"/>
                        <a:pt x="9" y="35"/>
                        <a:pt x="8" y="26"/>
                      </a:cubicBezTo>
                      <a:cubicBezTo>
                        <a:pt x="7" y="17"/>
                        <a:pt x="13" y="9"/>
                        <a:pt x="22" y="8"/>
                      </a:cubicBezTo>
                      <a:cubicBezTo>
                        <a:pt x="31" y="7"/>
                        <a:pt x="39" y="14"/>
                        <a:pt x="40" y="22"/>
                      </a:cubicBezTo>
                      <a:cubicBezTo>
                        <a:pt x="41" y="31"/>
                        <a:pt x="35" y="39"/>
                        <a:pt x="26" y="4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7" name="Freeform 91"/>
                <p:cNvSpPr>
                  <a:spLocks/>
                </p:cNvSpPr>
                <p:nvPr/>
              </p:nvSpPr>
              <p:spPr bwMode="auto">
                <a:xfrm>
                  <a:off x="2000250" y="3170500"/>
                  <a:ext cx="298450" cy="206375"/>
                </a:xfrm>
                <a:custGeom>
                  <a:avLst/>
                  <a:gdLst>
                    <a:gd name="T0" fmla="*/ 71 w 87"/>
                    <a:gd name="T1" fmla="*/ 1 h 60"/>
                    <a:gd name="T2" fmla="*/ 10 w 87"/>
                    <a:gd name="T3" fmla="*/ 8 h 60"/>
                    <a:gd name="T4" fmla="*/ 0 w 87"/>
                    <a:gd name="T5" fmla="*/ 20 h 60"/>
                    <a:gd name="T6" fmla="*/ 4 w 87"/>
                    <a:gd name="T7" fmla="*/ 50 h 60"/>
                    <a:gd name="T8" fmla="*/ 16 w 87"/>
                    <a:gd name="T9" fmla="*/ 59 h 60"/>
                    <a:gd name="T10" fmla="*/ 20 w 87"/>
                    <a:gd name="T11" fmla="*/ 59 h 60"/>
                    <a:gd name="T12" fmla="*/ 15 w 87"/>
                    <a:gd name="T13" fmla="*/ 55 h 60"/>
                    <a:gd name="T14" fmla="*/ 15 w 87"/>
                    <a:gd name="T15" fmla="*/ 55 h 60"/>
                    <a:gd name="T16" fmla="*/ 9 w 87"/>
                    <a:gd name="T17" fmla="*/ 50 h 60"/>
                    <a:gd name="T18" fmla="*/ 5 w 87"/>
                    <a:gd name="T19" fmla="*/ 20 h 60"/>
                    <a:gd name="T20" fmla="*/ 10 w 87"/>
                    <a:gd name="T21" fmla="*/ 13 h 60"/>
                    <a:gd name="T22" fmla="*/ 71 w 87"/>
                    <a:gd name="T23" fmla="*/ 6 h 60"/>
                    <a:gd name="T24" fmla="*/ 78 w 87"/>
                    <a:gd name="T25" fmla="*/ 11 h 60"/>
                    <a:gd name="T26" fmla="*/ 82 w 87"/>
                    <a:gd name="T27" fmla="*/ 41 h 60"/>
                    <a:gd name="T28" fmla="*/ 76 w 87"/>
                    <a:gd name="T29" fmla="*/ 47 h 60"/>
                    <a:gd name="T30" fmla="*/ 61 w 87"/>
                    <a:gd name="T31" fmla="*/ 49 h 60"/>
                    <a:gd name="T32" fmla="*/ 57 w 87"/>
                    <a:gd name="T33" fmla="*/ 54 h 60"/>
                    <a:gd name="T34" fmla="*/ 77 w 87"/>
                    <a:gd name="T35" fmla="*/ 52 h 60"/>
                    <a:gd name="T36" fmla="*/ 86 w 87"/>
                    <a:gd name="T37" fmla="*/ 40 h 60"/>
                    <a:gd name="T38" fmla="*/ 83 w 87"/>
                    <a:gd name="T39" fmla="*/ 10 h 60"/>
                    <a:gd name="T40" fmla="*/ 71 w 87"/>
                    <a:gd name="T41" fmla="*/ 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7" h="60">
                      <a:moveTo>
                        <a:pt x="71" y="1"/>
                      </a:moveTo>
                      <a:cubicBezTo>
                        <a:pt x="10" y="8"/>
                        <a:pt x="10" y="8"/>
                        <a:pt x="10" y="8"/>
                      </a:cubicBezTo>
                      <a:cubicBezTo>
                        <a:pt x="4" y="9"/>
                        <a:pt x="0" y="15"/>
                        <a:pt x="0" y="20"/>
                      </a:cubicBezTo>
                      <a:cubicBezTo>
                        <a:pt x="4" y="50"/>
                        <a:pt x="4" y="50"/>
                        <a:pt x="4" y="50"/>
                      </a:cubicBezTo>
                      <a:cubicBezTo>
                        <a:pt x="5" y="56"/>
                        <a:pt x="10" y="60"/>
                        <a:pt x="16" y="59"/>
                      </a:cubicBezTo>
                      <a:cubicBezTo>
                        <a:pt x="20" y="59"/>
                        <a:pt x="20" y="59"/>
                        <a:pt x="20" y="59"/>
                      </a:cubicBezTo>
                      <a:cubicBezTo>
                        <a:pt x="19" y="58"/>
                        <a:pt x="17" y="56"/>
                        <a:pt x="15" y="55"/>
                      </a:cubicBezTo>
                      <a:cubicBezTo>
                        <a:pt x="15" y="55"/>
                        <a:pt x="15" y="55"/>
                        <a:pt x="15" y="55"/>
                      </a:cubicBezTo>
                      <a:cubicBezTo>
                        <a:pt x="12" y="55"/>
                        <a:pt x="9" y="53"/>
                        <a:pt x="9" y="50"/>
                      </a:cubicBezTo>
                      <a:cubicBezTo>
                        <a:pt x="5" y="20"/>
                        <a:pt x="5" y="20"/>
                        <a:pt x="5" y="20"/>
                      </a:cubicBezTo>
                      <a:cubicBezTo>
                        <a:pt x="5" y="16"/>
                        <a:pt x="7" y="13"/>
                        <a:pt x="10" y="13"/>
                      </a:cubicBezTo>
                      <a:cubicBezTo>
                        <a:pt x="71" y="6"/>
                        <a:pt x="71" y="6"/>
                        <a:pt x="71" y="6"/>
                      </a:cubicBezTo>
                      <a:cubicBezTo>
                        <a:pt x="75" y="5"/>
                        <a:pt x="78" y="7"/>
                        <a:pt x="78" y="11"/>
                      </a:cubicBezTo>
                      <a:cubicBezTo>
                        <a:pt x="82" y="41"/>
                        <a:pt x="82" y="41"/>
                        <a:pt x="82" y="41"/>
                      </a:cubicBezTo>
                      <a:cubicBezTo>
                        <a:pt x="82" y="44"/>
                        <a:pt x="80" y="47"/>
                        <a:pt x="76" y="47"/>
                      </a:cubicBezTo>
                      <a:cubicBezTo>
                        <a:pt x="61" y="49"/>
                        <a:pt x="61" y="49"/>
                        <a:pt x="61" y="49"/>
                      </a:cubicBezTo>
                      <a:cubicBezTo>
                        <a:pt x="60" y="51"/>
                        <a:pt x="59" y="53"/>
                        <a:pt x="57" y="54"/>
                      </a:cubicBezTo>
                      <a:cubicBezTo>
                        <a:pt x="77" y="52"/>
                        <a:pt x="77" y="52"/>
                        <a:pt x="77" y="52"/>
                      </a:cubicBezTo>
                      <a:cubicBezTo>
                        <a:pt x="83" y="51"/>
                        <a:pt x="87" y="46"/>
                        <a:pt x="86" y="40"/>
                      </a:cubicBezTo>
                      <a:cubicBezTo>
                        <a:pt x="83" y="10"/>
                        <a:pt x="83" y="10"/>
                        <a:pt x="83" y="10"/>
                      </a:cubicBezTo>
                      <a:cubicBezTo>
                        <a:pt x="82" y="4"/>
                        <a:pt x="77" y="0"/>
                        <a:pt x="7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8" name="Freeform 92"/>
                <p:cNvSpPr>
                  <a:spLocks noEditPoints="1"/>
                </p:cNvSpPr>
                <p:nvPr/>
              </p:nvSpPr>
              <p:spPr bwMode="auto">
                <a:xfrm>
                  <a:off x="3538537" y="2916500"/>
                  <a:ext cx="36512" cy="79375"/>
                </a:xfrm>
                <a:custGeom>
                  <a:avLst/>
                  <a:gdLst>
                    <a:gd name="T0" fmla="*/ 8 w 11"/>
                    <a:gd name="T1" fmla="*/ 10 h 23"/>
                    <a:gd name="T2" fmla="*/ 7 w 11"/>
                    <a:gd name="T3" fmla="*/ 5 h 23"/>
                    <a:gd name="T4" fmla="*/ 7 w 11"/>
                    <a:gd name="T5" fmla="*/ 5 h 23"/>
                    <a:gd name="T6" fmla="*/ 9 w 11"/>
                    <a:gd name="T7" fmla="*/ 5 h 23"/>
                    <a:gd name="T8" fmla="*/ 9 w 11"/>
                    <a:gd name="T9" fmla="*/ 5 h 23"/>
                    <a:gd name="T10" fmla="*/ 9 w 11"/>
                    <a:gd name="T11" fmla="*/ 4 h 23"/>
                    <a:gd name="T12" fmla="*/ 9 w 11"/>
                    <a:gd name="T13" fmla="*/ 3 h 23"/>
                    <a:gd name="T14" fmla="*/ 9 w 11"/>
                    <a:gd name="T15" fmla="*/ 3 h 23"/>
                    <a:gd name="T16" fmla="*/ 8 w 11"/>
                    <a:gd name="T17" fmla="*/ 3 h 23"/>
                    <a:gd name="T18" fmla="*/ 8 w 11"/>
                    <a:gd name="T19" fmla="*/ 3 h 23"/>
                    <a:gd name="T20" fmla="*/ 7 w 11"/>
                    <a:gd name="T21" fmla="*/ 3 h 23"/>
                    <a:gd name="T22" fmla="*/ 6 w 11"/>
                    <a:gd name="T23" fmla="*/ 1 h 23"/>
                    <a:gd name="T24" fmla="*/ 6 w 11"/>
                    <a:gd name="T25" fmla="*/ 0 h 23"/>
                    <a:gd name="T26" fmla="*/ 5 w 11"/>
                    <a:gd name="T27" fmla="*/ 1 h 23"/>
                    <a:gd name="T28" fmla="*/ 5 w 11"/>
                    <a:gd name="T29" fmla="*/ 3 h 23"/>
                    <a:gd name="T30" fmla="*/ 5 w 11"/>
                    <a:gd name="T31" fmla="*/ 3 h 23"/>
                    <a:gd name="T32" fmla="*/ 4 w 11"/>
                    <a:gd name="T33" fmla="*/ 3 h 23"/>
                    <a:gd name="T34" fmla="*/ 3 w 11"/>
                    <a:gd name="T35" fmla="*/ 1 h 23"/>
                    <a:gd name="T36" fmla="*/ 3 w 11"/>
                    <a:gd name="T37" fmla="*/ 0 h 23"/>
                    <a:gd name="T38" fmla="*/ 2 w 11"/>
                    <a:gd name="T39" fmla="*/ 1 h 23"/>
                    <a:gd name="T40" fmla="*/ 2 w 11"/>
                    <a:gd name="T41" fmla="*/ 4 h 23"/>
                    <a:gd name="T42" fmla="*/ 1 w 11"/>
                    <a:gd name="T43" fmla="*/ 5 h 23"/>
                    <a:gd name="T44" fmla="*/ 0 w 11"/>
                    <a:gd name="T45" fmla="*/ 6 h 23"/>
                    <a:gd name="T46" fmla="*/ 0 w 11"/>
                    <a:gd name="T47" fmla="*/ 8 h 23"/>
                    <a:gd name="T48" fmla="*/ 0 w 11"/>
                    <a:gd name="T49" fmla="*/ 10 h 23"/>
                    <a:gd name="T50" fmla="*/ 1 w 11"/>
                    <a:gd name="T51" fmla="*/ 11 h 23"/>
                    <a:gd name="T52" fmla="*/ 3 w 11"/>
                    <a:gd name="T53" fmla="*/ 12 h 23"/>
                    <a:gd name="T54" fmla="*/ 3 w 11"/>
                    <a:gd name="T55" fmla="*/ 12 h 23"/>
                    <a:gd name="T56" fmla="*/ 4 w 11"/>
                    <a:gd name="T57" fmla="*/ 17 h 23"/>
                    <a:gd name="T58" fmla="*/ 3 w 11"/>
                    <a:gd name="T59" fmla="*/ 17 h 23"/>
                    <a:gd name="T60" fmla="*/ 1 w 11"/>
                    <a:gd name="T61" fmla="*/ 17 h 23"/>
                    <a:gd name="T62" fmla="*/ 1 w 11"/>
                    <a:gd name="T63" fmla="*/ 17 h 23"/>
                    <a:gd name="T64" fmla="*/ 0 w 11"/>
                    <a:gd name="T65" fmla="*/ 18 h 23"/>
                    <a:gd name="T66" fmla="*/ 0 w 11"/>
                    <a:gd name="T67" fmla="*/ 19 h 23"/>
                    <a:gd name="T68" fmla="*/ 1 w 11"/>
                    <a:gd name="T69" fmla="*/ 19 h 23"/>
                    <a:gd name="T70" fmla="*/ 2 w 11"/>
                    <a:gd name="T71" fmla="*/ 20 h 23"/>
                    <a:gd name="T72" fmla="*/ 4 w 11"/>
                    <a:gd name="T73" fmla="*/ 20 h 23"/>
                    <a:gd name="T74" fmla="*/ 5 w 11"/>
                    <a:gd name="T75" fmla="*/ 22 h 23"/>
                    <a:gd name="T76" fmla="*/ 5 w 11"/>
                    <a:gd name="T77" fmla="*/ 23 h 23"/>
                    <a:gd name="T78" fmla="*/ 6 w 11"/>
                    <a:gd name="T79" fmla="*/ 22 h 23"/>
                    <a:gd name="T80" fmla="*/ 6 w 11"/>
                    <a:gd name="T81" fmla="*/ 20 h 23"/>
                    <a:gd name="T82" fmla="*/ 7 w 11"/>
                    <a:gd name="T83" fmla="*/ 19 h 23"/>
                    <a:gd name="T84" fmla="*/ 8 w 11"/>
                    <a:gd name="T85" fmla="*/ 22 h 23"/>
                    <a:gd name="T86" fmla="*/ 8 w 11"/>
                    <a:gd name="T87" fmla="*/ 23 h 23"/>
                    <a:gd name="T88" fmla="*/ 9 w 11"/>
                    <a:gd name="T89" fmla="*/ 22 h 23"/>
                    <a:gd name="T90" fmla="*/ 9 w 11"/>
                    <a:gd name="T91" fmla="*/ 19 h 23"/>
                    <a:gd name="T92" fmla="*/ 10 w 11"/>
                    <a:gd name="T93" fmla="*/ 18 h 23"/>
                    <a:gd name="T94" fmla="*/ 11 w 11"/>
                    <a:gd name="T95" fmla="*/ 17 h 23"/>
                    <a:gd name="T96" fmla="*/ 11 w 11"/>
                    <a:gd name="T97" fmla="*/ 14 h 23"/>
                    <a:gd name="T98" fmla="*/ 10 w 11"/>
                    <a:gd name="T99" fmla="*/ 11 h 23"/>
                    <a:gd name="T100" fmla="*/ 8 w 11"/>
                    <a:gd name="T101" fmla="*/ 10 h 23"/>
                    <a:gd name="T102" fmla="*/ 7 w 11"/>
                    <a:gd name="T103" fmla="*/ 16 h 23"/>
                    <a:gd name="T104" fmla="*/ 5 w 11"/>
                    <a:gd name="T105" fmla="*/ 17 h 23"/>
                    <a:gd name="T106" fmla="*/ 5 w 11"/>
                    <a:gd name="T107" fmla="*/ 12 h 23"/>
                    <a:gd name="T108" fmla="*/ 6 w 11"/>
                    <a:gd name="T109" fmla="*/ 13 h 23"/>
                    <a:gd name="T110" fmla="*/ 7 w 11"/>
                    <a:gd name="T111" fmla="*/ 16 h 23"/>
                    <a:gd name="T112" fmla="*/ 6 w 11"/>
                    <a:gd name="T113" fmla="*/ 10 h 23"/>
                    <a:gd name="T114" fmla="*/ 4 w 11"/>
                    <a:gd name="T115" fmla="*/ 9 h 23"/>
                    <a:gd name="T116" fmla="*/ 4 w 11"/>
                    <a:gd name="T117" fmla="*/ 6 h 23"/>
                    <a:gd name="T118" fmla="*/ 5 w 11"/>
                    <a:gd name="T119" fmla="*/ 5 h 23"/>
                    <a:gd name="T120" fmla="*/ 6 w 11"/>
                    <a:gd name="T121"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 h="23">
                      <a:moveTo>
                        <a:pt x="8" y="10"/>
                      </a:moveTo>
                      <a:cubicBezTo>
                        <a:pt x="7" y="5"/>
                        <a:pt x="7" y="5"/>
                        <a:pt x="7" y="5"/>
                      </a:cubicBezTo>
                      <a:cubicBezTo>
                        <a:pt x="7" y="5"/>
                        <a:pt x="7" y="5"/>
                        <a:pt x="7" y="5"/>
                      </a:cubicBezTo>
                      <a:cubicBezTo>
                        <a:pt x="8" y="5"/>
                        <a:pt x="8" y="5"/>
                        <a:pt x="9" y="5"/>
                      </a:cubicBezTo>
                      <a:cubicBezTo>
                        <a:pt x="9" y="6"/>
                        <a:pt x="9" y="5"/>
                        <a:pt x="9" y="5"/>
                      </a:cubicBezTo>
                      <a:cubicBezTo>
                        <a:pt x="9" y="5"/>
                        <a:pt x="9" y="5"/>
                        <a:pt x="9" y="4"/>
                      </a:cubicBezTo>
                      <a:cubicBezTo>
                        <a:pt x="9" y="4"/>
                        <a:pt x="9" y="4"/>
                        <a:pt x="9" y="3"/>
                      </a:cubicBezTo>
                      <a:cubicBezTo>
                        <a:pt x="9" y="3"/>
                        <a:pt x="9" y="3"/>
                        <a:pt x="9" y="3"/>
                      </a:cubicBezTo>
                      <a:cubicBezTo>
                        <a:pt x="9" y="3"/>
                        <a:pt x="9" y="3"/>
                        <a:pt x="8" y="3"/>
                      </a:cubicBezTo>
                      <a:cubicBezTo>
                        <a:pt x="8" y="3"/>
                        <a:pt x="8" y="3"/>
                        <a:pt x="8" y="3"/>
                      </a:cubicBezTo>
                      <a:cubicBezTo>
                        <a:pt x="7" y="3"/>
                        <a:pt x="7" y="3"/>
                        <a:pt x="7" y="3"/>
                      </a:cubicBezTo>
                      <a:cubicBezTo>
                        <a:pt x="6" y="1"/>
                        <a:pt x="6" y="1"/>
                        <a:pt x="6" y="1"/>
                      </a:cubicBezTo>
                      <a:cubicBezTo>
                        <a:pt x="6" y="0"/>
                        <a:pt x="6" y="0"/>
                        <a:pt x="6" y="0"/>
                      </a:cubicBezTo>
                      <a:cubicBezTo>
                        <a:pt x="5" y="0"/>
                        <a:pt x="5" y="0"/>
                        <a:pt x="5" y="1"/>
                      </a:cubicBezTo>
                      <a:cubicBezTo>
                        <a:pt x="5" y="3"/>
                        <a:pt x="5" y="3"/>
                        <a:pt x="5" y="3"/>
                      </a:cubicBezTo>
                      <a:cubicBezTo>
                        <a:pt x="5" y="3"/>
                        <a:pt x="5" y="3"/>
                        <a:pt x="5" y="3"/>
                      </a:cubicBezTo>
                      <a:cubicBezTo>
                        <a:pt x="5" y="3"/>
                        <a:pt x="4" y="3"/>
                        <a:pt x="4" y="3"/>
                      </a:cubicBezTo>
                      <a:cubicBezTo>
                        <a:pt x="3" y="1"/>
                        <a:pt x="3" y="1"/>
                        <a:pt x="3" y="1"/>
                      </a:cubicBezTo>
                      <a:cubicBezTo>
                        <a:pt x="3" y="1"/>
                        <a:pt x="3" y="0"/>
                        <a:pt x="3" y="0"/>
                      </a:cubicBezTo>
                      <a:cubicBezTo>
                        <a:pt x="2" y="0"/>
                        <a:pt x="2" y="1"/>
                        <a:pt x="2" y="1"/>
                      </a:cubicBezTo>
                      <a:cubicBezTo>
                        <a:pt x="2" y="4"/>
                        <a:pt x="2" y="4"/>
                        <a:pt x="2" y="4"/>
                      </a:cubicBezTo>
                      <a:cubicBezTo>
                        <a:pt x="2" y="4"/>
                        <a:pt x="1" y="4"/>
                        <a:pt x="1" y="5"/>
                      </a:cubicBezTo>
                      <a:cubicBezTo>
                        <a:pt x="0" y="5"/>
                        <a:pt x="0" y="6"/>
                        <a:pt x="0" y="6"/>
                      </a:cubicBezTo>
                      <a:cubicBezTo>
                        <a:pt x="0" y="7"/>
                        <a:pt x="0" y="7"/>
                        <a:pt x="0" y="8"/>
                      </a:cubicBezTo>
                      <a:cubicBezTo>
                        <a:pt x="0" y="9"/>
                        <a:pt x="0" y="9"/>
                        <a:pt x="0" y="10"/>
                      </a:cubicBezTo>
                      <a:cubicBezTo>
                        <a:pt x="1" y="10"/>
                        <a:pt x="1" y="11"/>
                        <a:pt x="1" y="11"/>
                      </a:cubicBezTo>
                      <a:cubicBezTo>
                        <a:pt x="2" y="11"/>
                        <a:pt x="2" y="12"/>
                        <a:pt x="3" y="12"/>
                      </a:cubicBezTo>
                      <a:cubicBezTo>
                        <a:pt x="3" y="12"/>
                        <a:pt x="3" y="12"/>
                        <a:pt x="3" y="12"/>
                      </a:cubicBezTo>
                      <a:cubicBezTo>
                        <a:pt x="4" y="17"/>
                        <a:pt x="4" y="17"/>
                        <a:pt x="4" y="17"/>
                      </a:cubicBezTo>
                      <a:cubicBezTo>
                        <a:pt x="3" y="17"/>
                        <a:pt x="3" y="17"/>
                        <a:pt x="3" y="17"/>
                      </a:cubicBezTo>
                      <a:cubicBezTo>
                        <a:pt x="2" y="17"/>
                        <a:pt x="1" y="17"/>
                        <a:pt x="1" y="17"/>
                      </a:cubicBezTo>
                      <a:cubicBezTo>
                        <a:pt x="1" y="17"/>
                        <a:pt x="1" y="17"/>
                        <a:pt x="1" y="17"/>
                      </a:cubicBezTo>
                      <a:cubicBezTo>
                        <a:pt x="1" y="17"/>
                        <a:pt x="0" y="18"/>
                        <a:pt x="0" y="18"/>
                      </a:cubicBezTo>
                      <a:cubicBezTo>
                        <a:pt x="0" y="18"/>
                        <a:pt x="0" y="18"/>
                        <a:pt x="0" y="19"/>
                      </a:cubicBezTo>
                      <a:cubicBezTo>
                        <a:pt x="0" y="19"/>
                        <a:pt x="0" y="19"/>
                        <a:pt x="1" y="19"/>
                      </a:cubicBezTo>
                      <a:cubicBezTo>
                        <a:pt x="1" y="19"/>
                        <a:pt x="2" y="20"/>
                        <a:pt x="2" y="20"/>
                      </a:cubicBezTo>
                      <a:cubicBezTo>
                        <a:pt x="3" y="20"/>
                        <a:pt x="4" y="20"/>
                        <a:pt x="4" y="20"/>
                      </a:cubicBezTo>
                      <a:cubicBezTo>
                        <a:pt x="5" y="22"/>
                        <a:pt x="5" y="22"/>
                        <a:pt x="5" y="22"/>
                      </a:cubicBezTo>
                      <a:cubicBezTo>
                        <a:pt x="5" y="23"/>
                        <a:pt x="5" y="23"/>
                        <a:pt x="5" y="23"/>
                      </a:cubicBezTo>
                      <a:cubicBezTo>
                        <a:pt x="6" y="23"/>
                        <a:pt x="6" y="23"/>
                        <a:pt x="6" y="22"/>
                      </a:cubicBezTo>
                      <a:cubicBezTo>
                        <a:pt x="6" y="20"/>
                        <a:pt x="6" y="20"/>
                        <a:pt x="6" y="20"/>
                      </a:cubicBezTo>
                      <a:cubicBezTo>
                        <a:pt x="6" y="20"/>
                        <a:pt x="7" y="19"/>
                        <a:pt x="7" y="19"/>
                      </a:cubicBezTo>
                      <a:cubicBezTo>
                        <a:pt x="8" y="22"/>
                        <a:pt x="8" y="22"/>
                        <a:pt x="8" y="22"/>
                      </a:cubicBezTo>
                      <a:cubicBezTo>
                        <a:pt x="8" y="22"/>
                        <a:pt x="8" y="23"/>
                        <a:pt x="8" y="23"/>
                      </a:cubicBezTo>
                      <a:cubicBezTo>
                        <a:pt x="9" y="23"/>
                        <a:pt x="9" y="22"/>
                        <a:pt x="9" y="22"/>
                      </a:cubicBezTo>
                      <a:cubicBezTo>
                        <a:pt x="9" y="19"/>
                        <a:pt x="9" y="19"/>
                        <a:pt x="9" y="19"/>
                      </a:cubicBezTo>
                      <a:cubicBezTo>
                        <a:pt x="9" y="19"/>
                        <a:pt x="9" y="18"/>
                        <a:pt x="10" y="18"/>
                      </a:cubicBezTo>
                      <a:cubicBezTo>
                        <a:pt x="10" y="18"/>
                        <a:pt x="11" y="17"/>
                        <a:pt x="11" y="17"/>
                      </a:cubicBezTo>
                      <a:cubicBezTo>
                        <a:pt x="11" y="16"/>
                        <a:pt x="11" y="15"/>
                        <a:pt x="11" y="14"/>
                      </a:cubicBezTo>
                      <a:cubicBezTo>
                        <a:pt x="11" y="13"/>
                        <a:pt x="11" y="12"/>
                        <a:pt x="10" y="11"/>
                      </a:cubicBezTo>
                      <a:cubicBezTo>
                        <a:pt x="9" y="11"/>
                        <a:pt x="8" y="10"/>
                        <a:pt x="8" y="10"/>
                      </a:cubicBezTo>
                      <a:close/>
                      <a:moveTo>
                        <a:pt x="7" y="16"/>
                      </a:moveTo>
                      <a:cubicBezTo>
                        <a:pt x="6" y="17"/>
                        <a:pt x="6" y="17"/>
                        <a:pt x="5" y="17"/>
                      </a:cubicBezTo>
                      <a:cubicBezTo>
                        <a:pt x="5" y="12"/>
                        <a:pt x="5" y="12"/>
                        <a:pt x="5" y="12"/>
                      </a:cubicBezTo>
                      <a:cubicBezTo>
                        <a:pt x="5" y="12"/>
                        <a:pt x="6" y="13"/>
                        <a:pt x="6" y="13"/>
                      </a:cubicBezTo>
                      <a:lnTo>
                        <a:pt x="7" y="16"/>
                      </a:lnTo>
                      <a:close/>
                      <a:moveTo>
                        <a:pt x="6" y="10"/>
                      </a:moveTo>
                      <a:cubicBezTo>
                        <a:pt x="5" y="9"/>
                        <a:pt x="5" y="9"/>
                        <a:pt x="4" y="9"/>
                      </a:cubicBezTo>
                      <a:cubicBezTo>
                        <a:pt x="4" y="6"/>
                        <a:pt x="4" y="6"/>
                        <a:pt x="4" y="6"/>
                      </a:cubicBezTo>
                      <a:cubicBezTo>
                        <a:pt x="4" y="6"/>
                        <a:pt x="5" y="5"/>
                        <a:pt x="5" y="5"/>
                      </a:cubicBezTo>
                      <a:lnTo>
                        <a:pt x="6" y="1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9" name="Freeform 93"/>
                <p:cNvSpPr>
                  <a:spLocks noEditPoints="1"/>
                </p:cNvSpPr>
                <p:nvPr/>
              </p:nvSpPr>
              <p:spPr bwMode="auto">
                <a:xfrm>
                  <a:off x="3471862" y="2875225"/>
                  <a:ext cx="165100" cy="238125"/>
                </a:xfrm>
                <a:custGeom>
                  <a:avLst/>
                  <a:gdLst>
                    <a:gd name="T0" fmla="*/ 47 w 48"/>
                    <a:gd name="T1" fmla="*/ 21 h 69"/>
                    <a:gd name="T2" fmla="*/ 21 w 48"/>
                    <a:gd name="T3" fmla="*/ 1 h 69"/>
                    <a:gd name="T4" fmla="*/ 2 w 48"/>
                    <a:gd name="T5" fmla="*/ 26 h 69"/>
                    <a:gd name="T6" fmla="*/ 21 w 48"/>
                    <a:gd name="T7" fmla="*/ 46 h 69"/>
                    <a:gd name="T8" fmla="*/ 23 w 48"/>
                    <a:gd name="T9" fmla="*/ 65 h 69"/>
                    <a:gd name="T10" fmla="*/ 28 w 48"/>
                    <a:gd name="T11" fmla="*/ 69 h 69"/>
                    <a:gd name="T12" fmla="*/ 32 w 48"/>
                    <a:gd name="T13" fmla="*/ 68 h 69"/>
                    <a:gd name="T14" fmla="*/ 35 w 48"/>
                    <a:gd name="T15" fmla="*/ 63 h 69"/>
                    <a:gd name="T16" fmla="*/ 33 w 48"/>
                    <a:gd name="T17" fmla="*/ 44 h 69"/>
                    <a:gd name="T18" fmla="*/ 47 w 48"/>
                    <a:gd name="T19" fmla="*/ 21 h 69"/>
                    <a:gd name="T20" fmla="*/ 26 w 48"/>
                    <a:gd name="T21" fmla="*/ 39 h 69"/>
                    <a:gd name="T22" fmla="*/ 8 w 48"/>
                    <a:gd name="T23" fmla="*/ 25 h 69"/>
                    <a:gd name="T24" fmla="*/ 22 w 48"/>
                    <a:gd name="T25" fmla="*/ 8 h 69"/>
                    <a:gd name="T26" fmla="*/ 40 w 48"/>
                    <a:gd name="T27" fmla="*/ 22 h 69"/>
                    <a:gd name="T28" fmla="*/ 26 w 48"/>
                    <a:gd name="T29"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69">
                      <a:moveTo>
                        <a:pt x="47" y="21"/>
                      </a:moveTo>
                      <a:cubicBezTo>
                        <a:pt x="45" y="8"/>
                        <a:pt x="34" y="0"/>
                        <a:pt x="21" y="1"/>
                      </a:cubicBezTo>
                      <a:cubicBezTo>
                        <a:pt x="9" y="3"/>
                        <a:pt x="0" y="14"/>
                        <a:pt x="2" y="26"/>
                      </a:cubicBezTo>
                      <a:cubicBezTo>
                        <a:pt x="3" y="36"/>
                        <a:pt x="11" y="44"/>
                        <a:pt x="21" y="46"/>
                      </a:cubicBezTo>
                      <a:cubicBezTo>
                        <a:pt x="23" y="65"/>
                        <a:pt x="23" y="65"/>
                        <a:pt x="23" y="65"/>
                      </a:cubicBezTo>
                      <a:cubicBezTo>
                        <a:pt x="23" y="67"/>
                        <a:pt x="25" y="69"/>
                        <a:pt x="28" y="69"/>
                      </a:cubicBezTo>
                      <a:cubicBezTo>
                        <a:pt x="32" y="68"/>
                        <a:pt x="32" y="68"/>
                        <a:pt x="32" y="68"/>
                      </a:cubicBezTo>
                      <a:cubicBezTo>
                        <a:pt x="34" y="68"/>
                        <a:pt x="36" y="66"/>
                        <a:pt x="35" y="63"/>
                      </a:cubicBezTo>
                      <a:cubicBezTo>
                        <a:pt x="33" y="44"/>
                        <a:pt x="33" y="44"/>
                        <a:pt x="33" y="44"/>
                      </a:cubicBezTo>
                      <a:cubicBezTo>
                        <a:pt x="42" y="40"/>
                        <a:pt x="48" y="31"/>
                        <a:pt x="47" y="21"/>
                      </a:cubicBezTo>
                      <a:close/>
                      <a:moveTo>
                        <a:pt x="26" y="39"/>
                      </a:moveTo>
                      <a:cubicBezTo>
                        <a:pt x="17" y="41"/>
                        <a:pt x="9" y="34"/>
                        <a:pt x="8" y="25"/>
                      </a:cubicBezTo>
                      <a:cubicBezTo>
                        <a:pt x="7" y="17"/>
                        <a:pt x="13" y="9"/>
                        <a:pt x="22" y="8"/>
                      </a:cubicBezTo>
                      <a:cubicBezTo>
                        <a:pt x="31" y="7"/>
                        <a:pt x="39" y="13"/>
                        <a:pt x="40" y="22"/>
                      </a:cubicBezTo>
                      <a:cubicBezTo>
                        <a:pt x="41" y="30"/>
                        <a:pt x="35" y="38"/>
                        <a:pt x="26" y="3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0" name="Freeform 94"/>
                <p:cNvSpPr>
                  <a:spLocks/>
                </p:cNvSpPr>
                <p:nvPr/>
              </p:nvSpPr>
              <p:spPr bwMode="auto">
                <a:xfrm>
                  <a:off x="3432174" y="2833950"/>
                  <a:ext cx="298450" cy="206375"/>
                </a:xfrm>
                <a:custGeom>
                  <a:avLst/>
                  <a:gdLst>
                    <a:gd name="T0" fmla="*/ 71 w 87"/>
                    <a:gd name="T1" fmla="*/ 1 h 60"/>
                    <a:gd name="T2" fmla="*/ 10 w 87"/>
                    <a:gd name="T3" fmla="*/ 9 h 60"/>
                    <a:gd name="T4" fmla="*/ 1 w 87"/>
                    <a:gd name="T5" fmla="*/ 21 h 60"/>
                    <a:gd name="T6" fmla="*/ 4 w 87"/>
                    <a:gd name="T7" fmla="*/ 50 h 60"/>
                    <a:gd name="T8" fmla="*/ 16 w 87"/>
                    <a:gd name="T9" fmla="*/ 60 h 60"/>
                    <a:gd name="T10" fmla="*/ 20 w 87"/>
                    <a:gd name="T11" fmla="*/ 59 h 60"/>
                    <a:gd name="T12" fmla="*/ 16 w 87"/>
                    <a:gd name="T13" fmla="*/ 55 h 60"/>
                    <a:gd name="T14" fmla="*/ 16 w 87"/>
                    <a:gd name="T15" fmla="*/ 55 h 60"/>
                    <a:gd name="T16" fmla="*/ 9 w 87"/>
                    <a:gd name="T17" fmla="*/ 50 h 60"/>
                    <a:gd name="T18" fmla="*/ 5 w 87"/>
                    <a:gd name="T19" fmla="*/ 20 h 60"/>
                    <a:gd name="T20" fmla="*/ 10 w 87"/>
                    <a:gd name="T21" fmla="*/ 13 h 60"/>
                    <a:gd name="T22" fmla="*/ 71 w 87"/>
                    <a:gd name="T23" fmla="*/ 6 h 60"/>
                    <a:gd name="T24" fmla="*/ 78 w 87"/>
                    <a:gd name="T25" fmla="*/ 11 h 60"/>
                    <a:gd name="T26" fmla="*/ 82 w 87"/>
                    <a:gd name="T27" fmla="*/ 41 h 60"/>
                    <a:gd name="T28" fmla="*/ 77 w 87"/>
                    <a:gd name="T29" fmla="*/ 48 h 60"/>
                    <a:gd name="T30" fmla="*/ 61 w 87"/>
                    <a:gd name="T31" fmla="*/ 49 h 60"/>
                    <a:gd name="T32" fmla="*/ 57 w 87"/>
                    <a:gd name="T33" fmla="*/ 55 h 60"/>
                    <a:gd name="T34" fmla="*/ 77 w 87"/>
                    <a:gd name="T35" fmla="*/ 52 h 60"/>
                    <a:gd name="T36" fmla="*/ 86 w 87"/>
                    <a:gd name="T37" fmla="*/ 40 h 60"/>
                    <a:gd name="T38" fmla="*/ 83 w 87"/>
                    <a:gd name="T39" fmla="*/ 10 h 60"/>
                    <a:gd name="T40" fmla="*/ 71 w 87"/>
                    <a:gd name="T41" fmla="*/ 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7" h="60">
                      <a:moveTo>
                        <a:pt x="71" y="1"/>
                      </a:moveTo>
                      <a:cubicBezTo>
                        <a:pt x="10" y="9"/>
                        <a:pt x="10" y="9"/>
                        <a:pt x="10" y="9"/>
                      </a:cubicBezTo>
                      <a:cubicBezTo>
                        <a:pt x="4" y="9"/>
                        <a:pt x="0" y="15"/>
                        <a:pt x="1" y="21"/>
                      </a:cubicBezTo>
                      <a:cubicBezTo>
                        <a:pt x="4" y="50"/>
                        <a:pt x="4" y="50"/>
                        <a:pt x="4" y="50"/>
                      </a:cubicBezTo>
                      <a:cubicBezTo>
                        <a:pt x="5" y="56"/>
                        <a:pt x="10" y="60"/>
                        <a:pt x="16" y="60"/>
                      </a:cubicBezTo>
                      <a:cubicBezTo>
                        <a:pt x="20" y="59"/>
                        <a:pt x="20" y="59"/>
                        <a:pt x="20" y="59"/>
                      </a:cubicBezTo>
                      <a:cubicBezTo>
                        <a:pt x="19" y="58"/>
                        <a:pt x="17" y="57"/>
                        <a:pt x="16" y="55"/>
                      </a:cubicBezTo>
                      <a:cubicBezTo>
                        <a:pt x="16" y="55"/>
                        <a:pt x="16" y="55"/>
                        <a:pt x="16" y="55"/>
                      </a:cubicBezTo>
                      <a:cubicBezTo>
                        <a:pt x="12" y="55"/>
                        <a:pt x="9" y="53"/>
                        <a:pt x="9" y="50"/>
                      </a:cubicBezTo>
                      <a:cubicBezTo>
                        <a:pt x="5" y="20"/>
                        <a:pt x="5" y="20"/>
                        <a:pt x="5" y="20"/>
                      </a:cubicBezTo>
                      <a:cubicBezTo>
                        <a:pt x="5" y="17"/>
                        <a:pt x="7" y="14"/>
                        <a:pt x="10" y="13"/>
                      </a:cubicBezTo>
                      <a:cubicBezTo>
                        <a:pt x="71" y="6"/>
                        <a:pt x="71" y="6"/>
                        <a:pt x="71" y="6"/>
                      </a:cubicBezTo>
                      <a:cubicBezTo>
                        <a:pt x="75" y="5"/>
                        <a:pt x="78" y="8"/>
                        <a:pt x="78" y="11"/>
                      </a:cubicBezTo>
                      <a:cubicBezTo>
                        <a:pt x="82" y="41"/>
                        <a:pt x="82" y="41"/>
                        <a:pt x="82" y="41"/>
                      </a:cubicBezTo>
                      <a:cubicBezTo>
                        <a:pt x="82" y="44"/>
                        <a:pt x="80" y="47"/>
                        <a:pt x="77" y="48"/>
                      </a:cubicBezTo>
                      <a:cubicBezTo>
                        <a:pt x="61" y="49"/>
                        <a:pt x="61" y="49"/>
                        <a:pt x="61" y="49"/>
                      </a:cubicBezTo>
                      <a:cubicBezTo>
                        <a:pt x="60" y="51"/>
                        <a:pt x="59" y="53"/>
                        <a:pt x="57" y="55"/>
                      </a:cubicBezTo>
                      <a:cubicBezTo>
                        <a:pt x="77" y="52"/>
                        <a:pt x="77" y="52"/>
                        <a:pt x="77" y="52"/>
                      </a:cubicBezTo>
                      <a:cubicBezTo>
                        <a:pt x="83" y="51"/>
                        <a:pt x="87" y="46"/>
                        <a:pt x="86" y="40"/>
                      </a:cubicBezTo>
                      <a:cubicBezTo>
                        <a:pt x="83" y="10"/>
                        <a:pt x="83" y="10"/>
                        <a:pt x="83" y="10"/>
                      </a:cubicBezTo>
                      <a:cubicBezTo>
                        <a:pt x="82" y="5"/>
                        <a:pt x="77" y="0"/>
                        <a:pt x="71" y="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1" name="Freeform 95"/>
                <p:cNvSpPr>
                  <a:spLocks/>
                </p:cNvSpPr>
                <p:nvPr/>
              </p:nvSpPr>
              <p:spPr bwMode="auto">
                <a:xfrm>
                  <a:off x="939800" y="3545150"/>
                  <a:ext cx="288925" cy="223838"/>
                </a:xfrm>
                <a:custGeom>
                  <a:avLst/>
                  <a:gdLst>
                    <a:gd name="T0" fmla="*/ 84 w 84"/>
                    <a:gd name="T1" fmla="*/ 1 h 65"/>
                    <a:gd name="T2" fmla="*/ 45 w 84"/>
                    <a:gd name="T3" fmla="*/ 51 h 65"/>
                    <a:gd name="T4" fmla="*/ 28 w 84"/>
                    <a:gd name="T5" fmla="*/ 38 h 65"/>
                    <a:gd name="T6" fmla="*/ 2 w 84"/>
                    <a:gd name="T7" fmla="*/ 65 h 65"/>
                    <a:gd name="T8" fmla="*/ 0 w 84"/>
                    <a:gd name="T9" fmla="*/ 52 h 65"/>
                    <a:gd name="T10" fmla="*/ 27 w 84"/>
                    <a:gd name="T11" fmla="*/ 26 h 65"/>
                    <a:gd name="T12" fmla="*/ 44 w 84"/>
                    <a:gd name="T13" fmla="*/ 39 h 65"/>
                    <a:gd name="T14" fmla="*/ 83 w 84"/>
                    <a:gd name="T15" fmla="*/ 1 h 65"/>
                    <a:gd name="T16" fmla="*/ 84 w 84"/>
                    <a:gd name="T17" fmla="*/ 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5">
                      <a:moveTo>
                        <a:pt x="84" y="1"/>
                      </a:moveTo>
                      <a:cubicBezTo>
                        <a:pt x="45" y="51"/>
                        <a:pt x="45" y="51"/>
                        <a:pt x="45" y="51"/>
                      </a:cubicBezTo>
                      <a:cubicBezTo>
                        <a:pt x="28" y="38"/>
                        <a:pt x="28" y="38"/>
                        <a:pt x="28" y="38"/>
                      </a:cubicBezTo>
                      <a:cubicBezTo>
                        <a:pt x="2" y="65"/>
                        <a:pt x="2" y="65"/>
                        <a:pt x="2" y="65"/>
                      </a:cubicBezTo>
                      <a:cubicBezTo>
                        <a:pt x="0" y="52"/>
                        <a:pt x="0" y="52"/>
                        <a:pt x="0" y="52"/>
                      </a:cubicBezTo>
                      <a:cubicBezTo>
                        <a:pt x="27" y="26"/>
                        <a:pt x="27" y="26"/>
                        <a:pt x="27" y="26"/>
                      </a:cubicBezTo>
                      <a:cubicBezTo>
                        <a:pt x="44" y="39"/>
                        <a:pt x="44" y="39"/>
                        <a:pt x="44" y="39"/>
                      </a:cubicBezTo>
                      <a:cubicBezTo>
                        <a:pt x="83" y="1"/>
                        <a:pt x="83" y="1"/>
                        <a:pt x="83" y="1"/>
                      </a:cubicBezTo>
                      <a:cubicBezTo>
                        <a:pt x="83" y="1"/>
                        <a:pt x="84" y="0"/>
                        <a:pt x="84" y="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2" name="Freeform 96"/>
                <p:cNvSpPr>
                  <a:spLocks/>
                </p:cNvSpPr>
                <p:nvPr/>
              </p:nvSpPr>
              <p:spPr bwMode="auto">
                <a:xfrm>
                  <a:off x="1204912" y="3757875"/>
                  <a:ext cx="6350" cy="17463"/>
                </a:xfrm>
                <a:custGeom>
                  <a:avLst/>
                  <a:gdLst>
                    <a:gd name="T0" fmla="*/ 0 w 2"/>
                    <a:gd name="T1" fmla="*/ 5 h 5"/>
                    <a:gd name="T2" fmla="*/ 2 w 2"/>
                    <a:gd name="T3" fmla="*/ 5 h 5"/>
                    <a:gd name="T4" fmla="*/ 1 w 2"/>
                    <a:gd name="T5" fmla="*/ 1 h 5"/>
                    <a:gd name="T6" fmla="*/ 0 w 2"/>
                    <a:gd name="T7" fmla="*/ 0 h 5"/>
                    <a:gd name="T8" fmla="*/ 0 w 2"/>
                    <a:gd name="T9" fmla="*/ 5 h 5"/>
                  </a:gdLst>
                  <a:ahLst/>
                  <a:cxnLst>
                    <a:cxn ang="0">
                      <a:pos x="T0" y="T1"/>
                    </a:cxn>
                    <a:cxn ang="0">
                      <a:pos x="T2" y="T3"/>
                    </a:cxn>
                    <a:cxn ang="0">
                      <a:pos x="T4" y="T5"/>
                    </a:cxn>
                    <a:cxn ang="0">
                      <a:pos x="T6" y="T7"/>
                    </a:cxn>
                    <a:cxn ang="0">
                      <a:pos x="T8" y="T9"/>
                    </a:cxn>
                  </a:cxnLst>
                  <a:rect l="0" t="0" r="r" b="b"/>
                  <a:pathLst>
                    <a:path w="2" h="5">
                      <a:moveTo>
                        <a:pt x="0" y="5"/>
                      </a:moveTo>
                      <a:cubicBezTo>
                        <a:pt x="1" y="5"/>
                        <a:pt x="1" y="5"/>
                        <a:pt x="2" y="5"/>
                      </a:cubicBezTo>
                      <a:cubicBezTo>
                        <a:pt x="1" y="1"/>
                        <a:pt x="1" y="1"/>
                        <a:pt x="1" y="1"/>
                      </a:cubicBezTo>
                      <a:cubicBezTo>
                        <a:pt x="1" y="1"/>
                        <a:pt x="0" y="0"/>
                        <a:pt x="0" y="0"/>
                      </a:cubicBezTo>
                      <a:lnTo>
                        <a:pt x="0" y="5"/>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3" name="Freeform 97"/>
                <p:cNvSpPr>
                  <a:spLocks/>
                </p:cNvSpPr>
                <p:nvPr/>
              </p:nvSpPr>
              <p:spPr bwMode="auto">
                <a:xfrm>
                  <a:off x="1200150" y="3730887"/>
                  <a:ext cx="7937" cy="17463"/>
                </a:xfrm>
                <a:custGeom>
                  <a:avLst/>
                  <a:gdLst>
                    <a:gd name="T0" fmla="*/ 0 w 2"/>
                    <a:gd name="T1" fmla="*/ 4 h 5"/>
                    <a:gd name="T2" fmla="*/ 2 w 2"/>
                    <a:gd name="T3" fmla="*/ 5 h 5"/>
                    <a:gd name="T4" fmla="*/ 1 w 2"/>
                    <a:gd name="T5" fmla="*/ 0 h 5"/>
                    <a:gd name="T6" fmla="*/ 0 w 2"/>
                    <a:gd name="T7" fmla="*/ 1 h 5"/>
                    <a:gd name="T8" fmla="*/ 0 w 2"/>
                    <a:gd name="T9" fmla="*/ 4 h 5"/>
                  </a:gdLst>
                  <a:ahLst/>
                  <a:cxnLst>
                    <a:cxn ang="0">
                      <a:pos x="T0" y="T1"/>
                    </a:cxn>
                    <a:cxn ang="0">
                      <a:pos x="T2" y="T3"/>
                    </a:cxn>
                    <a:cxn ang="0">
                      <a:pos x="T4" y="T5"/>
                    </a:cxn>
                    <a:cxn ang="0">
                      <a:pos x="T6" y="T7"/>
                    </a:cxn>
                    <a:cxn ang="0">
                      <a:pos x="T8" y="T9"/>
                    </a:cxn>
                  </a:cxnLst>
                  <a:rect l="0" t="0" r="r" b="b"/>
                  <a:pathLst>
                    <a:path w="2" h="5">
                      <a:moveTo>
                        <a:pt x="0" y="4"/>
                      </a:moveTo>
                      <a:cubicBezTo>
                        <a:pt x="1" y="5"/>
                        <a:pt x="1" y="5"/>
                        <a:pt x="2" y="5"/>
                      </a:cubicBezTo>
                      <a:cubicBezTo>
                        <a:pt x="1" y="0"/>
                        <a:pt x="1" y="0"/>
                        <a:pt x="1" y="0"/>
                      </a:cubicBezTo>
                      <a:cubicBezTo>
                        <a:pt x="1" y="0"/>
                        <a:pt x="0" y="0"/>
                        <a:pt x="0" y="1"/>
                      </a:cubicBezTo>
                      <a:lnTo>
                        <a:pt x="0" y="4"/>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4" name="Freeform 98"/>
                <p:cNvSpPr>
                  <a:spLocks noEditPoints="1"/>
                </p:cNvSpPr>
                <p:nvPr/>
              </p:nvSpPr>
              <p:spPr bwMode="auto">
                <a:xfrm>
                  <a:off x="950912" y="3592775"/>
                  <a:ext cx="307975" cy="254000"/>
                </a:xfrm>
                <a:custGeom>
                  <a:avLst/>
                  <a:gdLst>
                    <a:gd name="T0" fmla="*/ 76 w 90"/>
                    <a:gd name="T1" fmla="*/ 8 h 74"/>
                    <a:gd name="T2" fmla="*/ 44 w 90"/>
                    <a:gd name="T3" fmla="*/ 50 h 74"/>
                    <a:gd name="T4" fmla="*/ 27 w 90"/>
                    <a:gd name="T5" fmla="*/ 37 h 74"/>
                    <a:gd name="T6" fmla="*/ 0 w 90"/>
                    <a:gd name="T7" fmla="*/ 63 h 74"/>
                    <a:gd name="T8" fmla="*/ 1 w 90"/>
                    <a:gd name="T9" fmla="*/ 68 h 74"/>
                    <a:gd name="T10" fmla="*/ 9 w 90"/>
                    <a:gd name="T11" fmla="*/ 74 h 74"/>
                    <a:gd name="T12" fmla="*/ 84 w 90"/>
                    <a:gd name="T13" fmla="*/ 65 h 74"/>
                    <a:gd name="T14" fmla="*/ 90 w 90"/>
                    <a:gd name="T15" fmla="*/ 57 h 74"/>
                    <a:gd name="T16" fmla="*/ 83 w 90"/>
                    <a:gd name="T17" fmla="*/ 0 h 74"/>
                    <a:gd name="T18" fmla="*/ 76 w 90"/>
                    <a:gd name="T19" fmla="*/ 8 h 74"/>
                    <a:gd name="T20" fmla="*/ 81 w 90"/>
                    <a:gd name="T21" fmla="*/ 53 h 74"/>
                    <a:gd name="T22" fmla="*/ 79 w 90"/>
                    <a:gd name="T23" fmla="*/ 55 h 74"/>
                    <a:gd name="T24" fmla="*/ 78 w 90"/>
                    <a:gd name="T25" fmla="*/ 56 h 74"/>
                    <a:gd name="T26" fmla="*/ 78 w 90"/>
                    <a:gd name="T27" fmla="*/ 59 h 74"/>
                    <a:gd name="T28" fmla="*/ 78 w 90"/>
                    <a:gd name="T29" fmla="*/ 60 h 74"/>
                    <a:gd name="T30" fmla="*/ 77 w 90"/>
                    <a:gd name="T31" fmla="*/ 59 h 74"/>
                    <a:gd name="T32" fmla="*/ 76 w 90"/>
                    <a:gd name="T33" fmla="*/ 56 h 74"/>
                    <a:gd name="T34" fmla="*/ 75 w 90"/>
                    <a:gd name="T35" fmla="*/ 56 h 74"/>
                    <a:gd name="T36" fmla="*/ 75 w 90"/>
                    <a:gd name="T37" fmla="*/ 59 h 74"/>
                    <a:gd name="T38" fmla="*/ 74 w 90"/>
                    <a:gd name="T39" fmla="*/ 60 h 74"/>
                    <a:gd name="T40" fmla="*/ 73 w 90"/>
                    <a:gd name="T41" fmla="*/ 60 h 74"/>
                    <a:gd name="T42" fmla="*/ 73 w 90"/>
                    <a:gd name="T43" fmla="*/ 57 h 74"/>
                    <a:gd name="T44" fmla="*/ 71 w 90"/>
                    <a:gd name="T45" fmla="*/ 57 h 74"/>
                    <a:gd name="T46" fmla="*/ 69 w 90"/>
                    <a:gd name="T47" fmla="*/ 56 h 74"/>
                    <a:gd name="T48" fmla="*/ 69 w 90"/>
                    <a:gd name="T49" fmla="*/ 56 h 74"/>
                    <a:gd name="T50" fmla="*/ 69 w 90"/>
                    <a:gd name="T51" fmla="*/ 55 h 74"/>
                    <a:gd name="T52" fmla="*/ 69 w 90"/>
                    <a:gd name="T53" fmla="*/ 54 h 74"/>
                    <a:gd name="T54" fmla="*/ 69 w 90"/>
                    <a:gd name="T55" fmla="*/ 53 h 74"/>
                    <a:gd name="T56" fmla="*/ 71 w 90"/>
                    <a:gd name="T57" fmla="*/ 53 h 74"/>
                    <a:gd name="T58" fmla="*/ 73 w 90"/>
                    <a:gd name="T59" fmla="*/ 54 h 74"/>
                    <a:gd name="T60" fmla="*/ 72 w 90"/>
                    <a:gd name="T61" fmla="*/ 48 h 74"/>
                    <a:gd name="T62" fmla="*/ 72 w 90"/>
                    <a:gd name="T63" fmla="*/ 48 h 74"/>
                    <a:gd name="T64" fmla="*/ 70 w 90"/>
                    <a:gd name="T65" fmla="*/ 47 h 74"/>
                    <a:gd name="T66" fmla="*/ 68 w 90"/>
                    <a:gd name="T67" fmla="*/ 45 h 74"/>
                    <a:gd name="T68" fmla="*/ 68 w 90"/>
                    <a:gd name="T69" fmla="*/ 43 h 74"/>
                    <a:gd name="T70" fmla="*/ 68 w 90"/>
                    <a:gd name="T71" fmla="*/ 41 h 74"/>
                    <a:gd name="T72" fmla="*/ 69 w 90"/>
                    <a:gd name="T73" fmla="*/ 39 h 74"/>
                    <a:gd name="T74" fmla="*/ 71 w 90"/>
                    <a:gd name="T75" fmla="*/ 38 h 74"/>
                    <a:gd name="T76" fmla="*/ 70 w 90"/>
                    <a:gd name="T77" fmla="*/ 35 h 74"/>
                    <a:gd name="T78" fmla="*/ 71 w 90"/>
                    <a:gd name="T79" fmla="*/ 34 h 74"/>
                    <a:gd name="T80" fmla="*/ 72 w 90"/>
                    <a:gd name="T81" fmla="*/ 35 h 74"/>
                    <a:gd name="T82" fmla="*/ 72 w 90"/>
                    <a:gd name="T83" fmla="*/ 38 h 74"/>
                    <a:gd name="T84" fmla="*/ 74 w 90"/>
                    <a:gd name="T85" fmla="*/ 37 h 74"/>
                    <a:gd name="T86" fmla="*/ 74 w 90"/>
                    <a:gd name="T87" fmla="*/ 37 h 74"/>
                    <a:gd name="T88" fmla="*/ 74 w 90"/>
                    <a:gd name="T89" fmla="*/ 35 h 74"/>
                    <a:gd name="T90" fmla="*/ 74 w 90"/>
                    <a:gd name="T91" fmla="*/ 34 h 74"/>
                    <a:gd name="T92" fmla="*/ 75 w 90"/>
                    <a:gd name="T93" fmla="*/ 35 h 74"/>
                    <a:gd name="T94" fmla="*/ 76 w 90"/>
                    <a:gd name="T95" fmla="*/ 37 h 74"/>
                    <a:gd name="T96" fmla="*/ 77 w 90"/>
                    <a:gd name="T97" fmla="*/ 37 h 74"/>
                    <a:gd name="T98" fmla="*/ 78 w 90"/>
                    <a:gd name="T99" fmla="*/ 37 h 74"/>
                    <a:gd name="T100" fmla="*/ 78 w 90"/>
                    <a:gd name="T101" fmla="*/ 37 h 74"/>
                    <a:gd name="T102" fmla="*/ 79 w 90"/>
                    <a:gd name="T103" fmla="*/ 38 h 74"/>
                    <a:gd name="T104" fmla="*/ 79 w 90"/>
                    <a:gd name="T105" fmla="*/ 39 h 74"/>
                    <a:gd name="T106" fmla="*/ 78 w 90"/>
                    <a:gd name="T107" fmla="*/ 40 h 74"/>
                    <a:gd name="T108" fmla="*/ 78 w 90"/>
                    <a:gd name="T109" fmla="*/ 40 h 74"/>
                    <a:gd name="T110" fmla="*/ 76 w 90"/>
                    <a:gd name="T111" fmla="*/ 40 h 74"/>
                    <a:gd name="T112" fmla="*/ 76 w 90"/>
                    <a:gd name="T113" fmla="*/ 40 h 74"/>
                    <a:gd name="T114" fmla="*/ 77 w 90"/>
                    <a:gd name="T115" fmla="*/ 46 h 74"/>
                    <a:gd name="T116" fmla="*/ 79 w 90"/>
                    <a:gd name="T117" fmla="*/ 47 h 74"/>
                    <a:gd name="T118" fmla="*/ 81 w 90"/>
                    <a:gd name="T119" fmla="*/ 50 h 74"/>
                    <a:gd name="T120" fmla="*/ 81 w 90"/>
                    <a:gd name="T121" fmla="*/ 5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 h="74">
                      <a:moveTo>
                        <a:pt x="76" y="8"/>
                      </a:moveTo>
                      <a:cubicBezTo>
                        <a:pt x="44" y="50"/>
                        <a:pt x="44" y="50"/>
                        <a:pt x="44" y="50"/>
                      </a:cubicBezTo>
                      <a:cubicBezTo>
                        <a:pt x="27" y="37"/>
                        <a:pt x="27" y="37"/>
                        <a:pt x="27" y="37"/>
                      </a:cubicBezTo>
                      <a:cubicBezTo>
                        <a:pt x="0" y="63"/>
                        <a:pt x="0" y="63"/>
                        <a:pt x="0" y="63"/>
                      </a:cubicBezTo>
                      <a:cubicBezTo>
                        <a:pt x="1" y="68"/>
                        <a:pt x="1" y="68"/>
                        <a:pt x="1" y="68"/>
                      </a:cubicBezTo>
                      <a:cubicBezTo>
                        <a:pt x="1" y="73"/>
                        <a:pt x="9" y="74"/>
                        <a:pt x="9" y="74"/>
                      </a:cubicBezTo>
                      <a:cubicBezTo>
                        <a:pt x="9" y="74"/>
                        <a:pt x="77" y="66"/>
                        <a:pt x="84" y="65"/>
                      </a:cubicBezTo>
                      <a:cubicBezTo>
                        <a:pt x="90" y="64"/>
                        <a:pt x="90" y="57"/>
                        <a:pt x="90" y="57"/>
                      </a:cubicBezTo>
                      <a:cubicBezTo>
                        <a:pt x="83" y="0"/>
                        <a:pt x="83" y="0"/>
                        <a:pt x="83" y="0"/>
                      </a:cubicBezTo>
                      <a:lnTo>
                        <a:pt x="76" y="8"/>
                      </a:lnTo>
                      <a:close/>
                      <a:moveTo>
                        <a:pt x="81" y="53"/>
                      </a:moveTo>
                      <a:cubicBezTo>
                        <a:pt x="80" y="54"/>
                        <a:pt x="80" y="54"/>
                        <a:pt x="79" y="55"/>
                      </a:cubicBezTo>
                      <a:cubicBezTo>
                        <a:pt x="79" y="55"/>
                        <a:pt x="78" y="55"/>
                        <a:pt x="78" y="56"/>
                      </a:cubicBezTo>
                      <a:cubicBezTo>
                        <a:pt x="78" y="59"/>
                        <a:pt x="78" y="59"/>
                        <a:pt x="78" y="59"/>
                      </a:cubicBezTo>
                      <a:cubicBezTo>
                        <a:pt x="78" y="59"/>
                        <a:pt x="78" y="60"/>
                        <a:pt x="78" y="60"/>
                      </a:cubicBezTo>
                      <a:cubicBezTo>
                        <a:pt x="77" y="60"/>
                        <a:pt x="77" y="60"/>
                        <a:pt x="77" y="59"/>
                      </a:cubicBezTo>
                      <a:cubicBezTo>
                        <a:pt x="76" y="56"/>
                        <a:pt x="76" y="56"/>
                        <a:pt x="76" y="56"/>
                      </a:cubicBezTo>
                      <a:cubicBezTo>
                        <a:pt x="76" y="56"/>
                        <a:pt x="75" y="56"/>
                        <a:pt x="75" y="56"/>
                      </a:cubicBezTo>
                      <a:cubicBezTo>
                        <a:pt x="75" y="59"/>
                        <a:pt x="75" y="59"/>
                        <a:pt x="75" y="59"/>
                      </a:cubicBezTo>
                      <a:cubicBezTo>
                        <a:pt x="75" y="60"/>
                        <a:pt x="75" y="60"/>
                        <a:pt x="74" y="60"/>
                      </a:cubicBezTo>
                      <a:cubicBezTo>
                        <a:pt x="74" y="60"/>
                        <a:pt x="73" y="60"/>
                        <a:pt x="73" y="60"/>
                      </a:cubicBezTo>
                      <a:cubicBezTo>
                        <a:pt x="73" y="57"/>
                        <a:pt x="73" y="57"/>
                        <a:pt x="73" y="57"/>
                      </a:cubicBezTo>
                      <a:cubicBezTo>
                        <a:pt x="72" y="57"/>
                        <a:pt x="71" y="57"/>
                        <a:pt x="71" y="57"/>
                      </a:cubicBezTo>
                      <a:cubicBezTo>
                        <a:pt x="70" y="56"/>
                        <a:pt x="69" y="56"/>
                        <a:pt x="69" y="56"/>
                      </a:cubicBezTo>
                      <a:cubicBezTo>
                        <a:pt x="69" y="56"/>
                        <a:pt x="69" y="56"/>
                        <a:pt x="69" y="56"/>
                      </a:cubicBezTo>
                      <a:cubicBezTo>
                        <a:pt x="69" y="55"/>
                        <a:pt x="69" y="55"/>
                        <a:pt x="69" y="55"/>
                      </a:cubicBezTo>
                      <a:cubicBezTo>
                        <a:pt x="69" y="54"/>
                        <a:pt x="69" y="54"/>
                        <a:pt x="69" y="54"/>
                      </a:cubicBezTo>
                      <a:cubicBezTo>
                        <a:pt x="69" y="53"/>
                        <a:pt x="69" y="53"/>
                        <a:pt x="69" y="53"/>
                      </a:cubicBezTo>
                      <a:cubicBezTo>
                        <a:pt x="70" y="53"/>
                        <a:pt x="70" y="53"/>
                        <a:pt x="71" y="53"/>
                      </a:cubicBezTo>
                      <a:cubicBezTo>
                        <a:pt x="72" y="54"/>
                        <a:pt x="72" y="54"/>
                        <a:pt x="73" y="54"/>
                      </a:cubicBezTo>
                      <a:cubicBezTo>
                        <a:pt x="72" y="48"/>
                        <a:pt x="72" y="48"/>
                        <a:pt x="72" y="48"/>
                      </a:cubicBezTo>
                      <a:cubicBezTo>
                        <a:pt x="72" y="48"/>
                        <a:pt x="72" y="48"/>
                        <a:pt x="72" y="48"/>
                      </a:cubicBezTo>
                      <a:cubicBezTo>
                        <a:pt x="71" y="47"/>
                        <a:pt x="70" y="47"/>
                        <a:pt x="70" y="47"/>
                      </a:cubicBezTo>
                      <a:cubicBezTo>
                        <a:pt x="69" y="46"/>
                        <a:pt x="69" y="46"/>
                        <a:pt x="68" y="45"/>
                      </a:cubicBezTo>
                      <a:cubicBezTo>
                        <a:pt x="68" y="45"/>
                        <a:pt x="68" y="44"/>
                        <a:pt x="68" y="43"/>
                      </a:cubicBezTo>
                      <a:cubicBezTo>
                        <a:pt x="68" y="42"/>
                        <a:pt x="68" y="42"/>
                        <a:pt x="68" y="41"/>
                      </a:cubicBezTo>
                      <a:cubicBezTo>
                        <a:pt x="68" y="40"/>
                        <a:pt x="68" y="40"/>
                        <a:pt x="69" y="39"/>
                      </a:cubicBezTo>
                      <a:cubicBezTo>
                        <a:pt x="69" y="39"/>
                        <a:pt x="70" y="39"/>
                        <a:pt x="71" y="38"/>
                      </a:cubicBezTo>
                      <a:cubicBezTo>
                        <a:pt x="70" y="35"/>
                        <a:pt x="70" y="35"/>
                        <a:pt x="70" y="35"/>
                      </a:cubicBezTo>
                      <a:cubicBezTo>
                        <a:pt x="70" y="35"/>
                        <a:pt x="71" y="35"/>
                        <a:pt x="71" y="34"/>
                      </a:cubicBezTo>
                      <a:cubicBezTo>
                        <a:pt x="72" y="34"/>
                        <a:pt x="72" y="35"/>
                        <a:pt x="72" y="35"/>
                      </a:cubicBezTo>
                      <a:cubicBezTo>
                        <a:pt x="72" y="38"/>
                        <a:pt x="72" y="38"/>
                        <a:pt x="72" y="38"/>
                      </a:cubicBezTo>
                      <a:cubicBezTo>
                        <a:pt x="73" y="38"/>
                        <a:pt x="73" y="37"/>
                        <a:pt x="74" y="37"/>
                      </a:cubicBezTo>
                      <a:cubicBezTo>
                        <a:pt x="74" y="37"/>
                        <a:pt x="74" y="37"/>
                        <a:pt x="74" y="37"/>
                      </a:cubicBezTo>
                      <a:cubicBezTo>
                        <a:pt x="74" y="35"/>
                        <a:pt x="74" y="35"/>
                        <a:pt x="74" y="35"/>
                      </a:cubicBezTo>
                      <a:cubicBezTo>
                        <a:pt x="74" y="35"/>
                        <a:pt x="74" y="34"/>
                        <a:pt x="74" y="34"/>
                      </a:cubicBezTo>
                      <a:cubicBezTo>
                        <a:pt x="75" y="34"/>
                        <a:pt x="75" y="34"/>
                        <a:pt x="75" y="35"/>
                      </a:cubicBezTo>
                      <a:cubicBezTo>
                        <a:pt x="76" y="37"/>
                        <a:pt x="76" y="37"/>
                        <a:pt x="76" y="37"/>
                      </a:cubicBezTo>
                      <a:cubicBezTo>
                        <a:pt x="76" y="37"/>
                        <a:pt x="77" y="37"/>
                        <a:pt x="77" y="37"/>
                      </a:cubicBezTo>
                      <a:cubicBezTo>
                        <a:pt x="77" y="37"/>
                        <a:pt x="78" y="37"/>
                        <a:pt x="78" y="37"/>
                      </a:cubicBezTo>
                      <a:cubicBezTo>
                        <a:pt x="78" y="37"/>
                        <a:pt x="78" y="37"/>
                        <a:pt x="78" y="37"/>
                      </a:cubicBezTo>
                      <a:cubicBezTo>
                        <a:pt x="79" y="37"/>
                        <a:pt x="79" y="38"/>
                        <a:pt x="79" y="38"/>
                      </a:cubicBezTo>
                      <a:cubicBezTo>
                        <a:pt x="79" y="38"/>
                        <a:pt x="79" y="39"/>
                        <a:pt x="79" y="39"/>
                      </a:cubicBezTo>
                      <a:cubicBezTo>
                        <a:pt x="79" y="39"/>
                        <a:pt x="79" y="40"/>
                        <a:pt x="78" y="40"/>
                      </a:cubicBezTo>
                      <a:cubicBezTo>
                        <a:pt x="78" y="40"/>
                        <a:pt x="78" y="40"/>
                        <a:pt x="78" y="40"/>
                      </a:cubicBezTo>
                      <a:cubicBezTo>
                        <a:pt x="78" y="40"/>
                        <a:pt x="77" y="40"/>
                        <a:pt x="76" y="40"/>
                      </a:cubicBezTo>
                      <a:cubicBezTo>
                        <a:pt x="76" y="40"/>
                        <a:pt x="76" y="40"/>
                        <a:pt x="76" y="40"/>
                      </a:cubicBezTo>
                      <a:cubicBezTo>
                        <a:pt x="77" y="46"/>
                        <a:pt x="77" y="46"/>
                        <a:pt x="77" y="46"/>
                      </a:cubicBezTo>
                      <a:cubicBezTo>
                        <a:pt x="78" y="46"/>
                        <a:pt x="79" y="46"/>
                        <a:pt x="79" y="47"/>
                      </a:cubicBezTo>
                      <a:cubicBezTo>
                        <a:pt x="80" y="48"/>
                        <a:pt x="81" y="49"/>
                        <a:pt x="81" y="50"/>
                      </a:cubicBezTo>
                      <a:cubicBezTo>
                        <a:pt x="81" y="51"/>
                        <a:pt x="81" y="52"/>
                        <a:pt x="81" y="5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5" name="Freeform 99"/>
                <p:cNvSpPr>
                  <a:spLocks/>
                </p:cNvSpPr>
                <p:nvPr/>
              </p:nvSpPr>
              <p:spPr bwMode="auto">
                <a:xfrm>
                  <a:off x="3767137" y="2233875"/>
                  <a:ext cx="244475" cy="188913"/>
                </a:xfrm>
                <a:custGeom>
                  <a:avLst/>
                  <a:gdLst>
                    <a:gd name="T0" fmla="*/ 71 w 71"/>
                    <a:gd name="T1" fmla="*/ 2 h 55"/>
                    <a:gd name="T2" fmla="*/ 38 w 71"/>
                    <a:gd name="T3" fmla="*/ 43 h 55"/>
                    <a:gd name="T4" fmla="*/ 24 w 71"/>
                    <a:gd name="T5" fmla="*/ 32 h 55"/>
                    <a:gd name="T6" fmla="*/ 1 w 71"/>
                    <a:gd name="T7" fmla="*/ 55 h 55"/>
                    <a:gd name="T8" fmla="*/ 0 w 71"/>
                    <a:gd name="T9" fmla="*/ 45 h 55"/>
                    <a:gd name="T10" fmla="*/ 23 w 71"/>
                    <a:gd name="T11" fmla="*/ 22 h 55"/>
                    <a:gd name="T12" fmla="*/ 37 w 71"/>
                    <a:gd name="T13" fmla="*/ 34 h 55"/>
                    <a:gd name="T14" fmla="*/ 70 w 71"/>
                    <a:gd name="T15" fmla="*/ 1 h 55"/>
                    <a:gd name="T16" fmla="*/ 71 w 71"/>
                    <a:gd name="T17" fmla="*/ 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55">
                      <a:moveTo>
                        <a:pt x="71" y="2"/>
                      </a:moveTo>
                      <a:cubicBezTo>
                        <a:pt x="38" y="43"/>
                        <a:pt x="38" y="43"/>
                        <a:pt x="38" y="43"/>
                      </a:cubicBezTo>
                      <a:cubicBezTo>
                        <a:pt x="24" y="32"/>
                        <a:pt x="24" y="32"/>
                        <a:pt x="24" y="32"/>
                      </a:cubicBezTo>
                      <a:cubicBezTo>
                        <a:pt x="1" y="55"/>
                        <a:pt x="1" y="55"/>
                        <a:pt x="1" y="55"/>
                      </a:cubicBezTo>
                      <a:cubicBezTo>
                        <a:pt x="0" y="45"/>
                        <a:pt x="0" y="45"/>
                        <a:pt x="0" y="45"/>
                      </a:cubicBezTo>
                      <a:cubicBezTo>
                        <a:pt x="23" y="22"/>
                        <a:pt x="23" y="22"/>
                        <a:pt x="23" y="22"/>
                      </a:cubicBezTo>
                      <a:cubicBezTo>
                        <a:pt x="37" y="34"/>
                        <a:pt x="37" y="34"/>
                        <a:pt x="37" y="34"/>
                      </a:cubicBezTo>
                      <a:cubicBezTo>
                        <a:pt x="70" y="1"/>
                        <a:pt x="70" y="1"/>
                        <a:pt x="70" y="1"/>
                      </a:cubicBezTo>
                      <a:cubicBezTo>
                        <a:pt x="70" y="1"/>
                        <a:pt x="71" y="0"/>
                        <a:pt x="71" y="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6" name="Freeform 100"/>
                <p:cNvSpPr>
                  <a:spLocks/>
                </p:cNvSpPr>
                <p:nvPr/>
              </p:nvSpPr>
              <p:spPr bwMode="auto">
                <a:xfrm>
                  <a:off x="3990974" y="2416437"/>
                  <a:ext cx="6350" cy="12700"/>
                </a:xfrm>
                <a:custGeom>
                  <a:avLst/>
                  <a:gdLst>
                    <a:gd name="T0" fmla="*/ 0 w 2"/>
                    <a:gd name="T1" fmla="*/ 4 h 4"/>
                    <a:gd name="T2" fmla="*/ 2 w 2"/>
                    <a:gd name="T3" fmla="*/ 4 h 4"/>
                    <a:gd name="T4" fmla="*/ 1 w 2"/>
                    <a:gd name="T5" fmla="*/ 1 h 4"/>
                    <a:gd name="T6" fmla="*/ 0 w 2"/>
                    <a:gd name="T7" fmla="*/ 0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cubicBezTo>
                        <a:pt x="1" y="4"/>
                        <a:pt x="1" y="4"/>
                        <a:pt x="2" y="4"/>
                      </a:cubicBezTo>
                      <a:cubicBezTo>
                        <a:pt x="1" y="1"/>
                        <a:pt x="1" y="1"/>
                        <a:pt x="1" y="1"/>
                      </a:cubicBezTo>
                      <a:cubicBezTo>
                        <a:pt x="1" y="0"/>
                        <a:pt x="0" y="0"/>
                        <a:pt x="0" y="0"/>
                      </a:cubicBezTo>
                      <a:lnTo>
                        <a:pt x="0" y="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7" name="Freeform 101"/>
                <p:cNvSpPr>
                  <a:spLocks/>
                </p:cNvSpPr>
                <p:nvPr/>
              </p:nvSpPr>
              <p:spPr bwMode="auto">
                <a:xfrm>
                  <a:off x="3987799" y="2391037"/>
                  <a:ext cx="6350" cy="14288"/>
                </a:xfrm>
                <a:custGeom>
                  <a:avLst/>
                  <a:gdLst>
                    <a:gd name="T0" fmla="*/ 0 w 2"/>
                    <a:gd name="T1" fmla="*/ 4 h 4"/>
                    <a:gd name="T2" fmla="*/ 2 w 2"/>
                    <a:gd name="T3" fmla="*/ 4 h 4"/>
                    <a:gd name="T4" fmla="*/ 1 w 2"/>
                    <a:gd name="T5" fmla="*/ 0 h 4"/>
                    <a:gd name="T6" fmla="*/ 0 w 2"/>
                    <a:gd name="T7" fmla="*/ 1 h 4"/>
                    <a:gd name="T8" fmla="*/ 0 w 2"/>
                    <a:gd name="T9" fmla="*/ 4 h 4"/>
                  </a:gdLst>
                  <a:ahLst/>
                  <a:cxnLst>
                    <a:cxn ang="0">
                      <a:pos x="T0" y="T1"/>
                    </a:cxn>
                    <a:cxn ang="0">
                      <a:pos x="T2" y="T3"/>
                    </a:cxn>
                    <a:cxn ang="0">
                      <a:pos x="T4" y="T5"/>
                    </a:cxn>
                    <a:cxn ang="0">
                      <a:pos x="T6" y="T7"/>
                    </a:cxn>
                    <a:cxn ang="0">
                      <a:pos x="T8" y="T9"/>
                    </a:cxn>
                  </a:cxnLst>
                  <a:rect l="0" t="0" r="r" b="b"/>
                  <a:pathLst>
                    <a:path w="2" h="4">
                      <a:moveTo>
                        <a:pt x="0" y="4"/>
                      </a:moveTo>
                      <a:cubicBezTo>
                        <a:pt x="1" y="4"/>
                        <a:pt x="1" y="4"/>
                        <a:pt x="2" y="4"/>
                      </a:cubicBezTo>
                      <a:cubicBezTo>
                        <a:pt x="1" y="0"/>
                        <a:pt x="1" y="0"/>
                        <a:pt x="1" y="0"/>
                      </a:cubicBezTo>
                      <a:cubicBezTo>
                        <a:pt x="1" y="0"/>
                        <a:pt x="0" y="1"/>
                        <a:pt x="0" y="1"/>
                      </a:cubicBezTo>
                      <a:lnTo>
                        <a:pt x="0" y="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8" name="Freeform 102"/>
                <p:cNvSpPr>
                  <a:spLocks noEditPoints="1"/>
                </p:cNvSpPr>
                <p:nvPr/>
              </p:nvSpPr>
              <p:spPr bwMode="auto">
                <a:xfrm>
                  <a:off x="3778249" y="2275150"/>
                  <a:ext cx="260350" cy="215900"/>
                </a:xfrm>
                <a:custGeom>
                  <a:avLst/>
                  <a:gdLst>
                    <a:gd name="T0" fmla="*/ 64 w 76"/>
                    <a:gd name="T1" fmla="*/ 8 h 63"/>
                    <a:gd name="T2" fmla="*/ 37 w 76"/>
                    <a:gd name="T3" fmla="*/ 43 h 63"/>
                    <a:gd name="T4" fmla="*/ 22 w 76"/>
                    <a:gd name="T5" fmla="*/ 32 h 63"/>
                    <a:gd name="T6" fmla="*/ 0 w 76"/>
                    <a:gd name="T7" fmla="*/ 54 h 63"/>
                    <a:gd name="T8" fmla="*/ 0 w 76"/>
                    <a:gd name="T9" fmla="*/ 58 h 63"/>
                    <a:gd name="T10" fmla="*/ 7 w 76"/>
                    <a:gd name="T11" fmla="*/ 63 h 63"/>
                    <a:gd name="T12" fmla="*/ 70 w 76"/>
                    <a:gd name="T13" fmla="*/ 55 h 63"/>
                    <a:gd name="T14" fmla="*/ 75 w 76"/>
                    <a:gd name="T15" fmla="*/ 48 h 63"/>
                    <a:gd name="T16" fmla="*/ 70 w 76"/>
                    <a:gd name="T17" fmla="*/ 0 h 63"/>
                    <a:gd name="T18" fmla="*/ 64 w 76"/>
                    <a:gd name="T19" fmla="*/ 8 h 63"/>
                    <a:gd name="T20" fmla="*/ 68 w 76"/>
                    <a:gd name="T21" fmla="*/ 45 h 63"/>
                    <a:gd name="T22" fmla="*/ 67 w 76"/>
                    <a:gd name="T23" fmla="*/ 47 h 63"/>
                    <a:gd name="T24" fmla="*/ 65 w 76"/>
                    <a:gd name="T25" fmla="*/ 47 h 63"/>
                    <a:gd name="T26" fmla="*/ 66 w 76"/>
                    <a:gd name="T27" fmla="*/ 50 h 63"/>
                    <a:gd name="T28" fmla="*/ 65 w 76"/>
                    <a:gd name="T29" fmla="*/ 51 h 63"/>
                    <a:gd name="T30" fmla="*/ 64 w 76"/>
                    <a:gd name="T31" fmla="*/ 50 h 63"/>
                    <a:gd name="T32" fmla="*/ 64 w 76"/>
                    <a:gd name="T33" fmla="*/ 48 h 63"/>
                    <a:gd name="T34" fmla="*/ 63 w 76"/>
                    <a:gd name="T35" fmla="*/ 48 h 63"/>
                    <a:gd name="T36" fmla="*/ 63 w 76"/>
                    <a:gd name="T37" fmla="*/ 50 h 63"/>
                    <a:gd name="T38" fmla="*/ 62 w 76"/>
                    <a:gd name="T39" fmla="*/ 51 h 63"/>
                    <a:gd name="T40" fmla="*/ 62 w 76"/>
                    <a:gd name="T41" fmla="*/ 51 h 63"/>
                    <a:gd name="T42" fmla="*/ 61 w 76"/>
                    <a:gd name="T43" fmla="*/ 48 h 63"/>
                    <a:gd name="T44" fmla="*/ 59 w 76"/>
                    <a:gd name="T45" fmla="*/ 48 h 63"/>
                    <a:gd name="T46" fmla="*/ 58 w 76"/>
                    <a:gd name="T47" fmla="*/ 48 h 63"/>
                    <a:gd name="T48" fmla="*/ 58 w 76"/>
                    <a:gd name="T49" fmla="*/ 47 h 63"/>
                    <a:gd name="T50" fmla="*/ 58 w 76"/>
                    <a:gd name="T51" fmla="*/ 46 h 63"/>
                    <a:gd name="T52" fmla="*/ 58 w 76"/>
                    <a:gd name="T53" fmla="*/ 46 h 63"/>
                    <a:gd name="T54" fmla="*/ 58 w 76"/>
                    <a:gd name="T55" fmla="*/ 45 h 63"/>
                    <a:gd name="T56" fmla="*/ 60 w 76"/>
                    <a:gd name="T57" fmla="*/ 46 h 63"/>
                    <a:gd name="T58" fmla="*/ 61 w 76"/>
                    <a:gd name="T59" fmla="*/ 46 h 63"/>
                    <a:gd name="T60" fmla="*/ 60 w 76"/>
                    <a:gd name="T61" fmla="*/ 41 h 63"/>
                    <a:gd name="T62" fmla="*/ 60 w 76"/>
                    <a:gd name="T63" fmla="*/ 40 h 63"/>
                    <a:gd name="T64" fmla="*/ 58 w 76"/>
                    <a:gd name="T65" fmla="*/ 40 h 63"/>
                    <a:gd name="T66" fmla="*/ 57 w 76"/>
                    <a:gd name="T67" fmla="*/ 39 h 63"/>
                    <a:gd name="T68" fmla="*/ 57 w 76"/>
                    <a:gd name="T69" fmla="*/ 37 h 63"/>
                    <a:gd name="T70" fmla="*/ 57 w 76"/>
                    <a:gd name="T71" fmla="*/ 35 h 63"/>
                    <a:gd name="T72" fmla="*/ 58 w 76"/>
                    <a:gd name="T73" fmla="*/ 34 h 63"/>
                    <a:gd name="T74" fmla="*/ 59 w 76"/>
                    <a:gd name="T75" fmla="*/ 33 h 63"/>
                    <a:gd name="T76" fmla="*/ 59 w 76"/>
                    <a:gd name="T77" fmla="*/ 30 h 63"/>
                    <a:gd name="T78" fmla="*/ 60 w 76"/>
                    <a:gd name="T79" fmla="*/ 29 h 63"/>
                    <a:gd name="T80" fmla="*/ 60 w 76"/>
                    <a:gd name="T81" fmla="*/ 30 h 63"/>
                    <a:gd name="T82" fmla="*/ 61 w 76"/>
                    <a:gd name="T83" fmla="*/ 32 h 63"/>
                    <a:gd name="T84" fmla="*/ 62 w 76"/>
                    <a:gd name="T85" fmla="*/ 32 h 63"/>
                    <a:gd name="T86" fmla="*/ 62 w 76"/>
                    <a:gd name="T87" fmla="*/ 32 h 63"/>
                    <a:gd name="T88" fmla="*/ 62 w 76"/>
                    <a:gd name="T89" fmla="*/ 30 h 63"/>
                    <a:gd name="T90" fmla="*/ 62 w 76"/>
                    <a:gd name="T91" fmla="*/ 29 h 63"/>
                    <a:gd name="T92" fmla="*/ 63 w 76"/>
                    <a:gd name="T93" fmla="*/ 30 h 63"/>
                    <a:gd name="T94" fmla="*/ 64 w 76"/>
                    <a:gd name="T95" fmla="*/ 32 h 63"/>
                    <a:gd name="T96" fmla="*/ 65 w 76"/>
                    <a:gd name="T97" fmla="*/ 32 h 63"/>
                    <a:gd name="T98" fmla="*/ 65 w 76"/>
                    <a:gd name="T99" fmla="*/ 32 h 63"/>
                    <a:gd name="T100" fmla="*/ 66 w 76"/>
                    <a:gd name="T101" fmla="*/ 32 h 63"/>
                    <a:gd name="T102" fmla="*/ 66 w 76"/>
                    <a:gd name="T103" fmla="*/ 32 h 63"/>
                    <a:gd name="T104" fmla="*/ 66 w 76"/>
                    <a:gd name="T105" fmla="*/ 33 h 63"/>
                    <a:gd name="T106" fmla="*/ 66 w 76"/>
                    <a:gd name="T107" fmla="*/ 34 h 63"/>
                    <a:gd name="T108" fmla="*/ 65 w 76"/>
                    <a:gd name="T109" fmla="*/ 34 h 63"/>
                    <a:gd name="T110" fmla="*/ 64 w 76"/>
                    <a:gd name="T111" fmla="*/ 34 h 63"/>
                    <a:gd name="T112" fmla="*/ 64 w 76"/>
                    <a:gd name="T113" fmla="*/ 34 h 63"/>
                    <a:gd name="T114" fmla="*/ 64 w 76"/>
                    <a:gd name="T115" fmla="*/ 39 h 63"/>
                    <a:gd name="T116" fmla="*/ 67 w 76"/>
                    <a:gd name="T117" fmla="*/ 40 h 63"/>
                    <a:gd name="T118" fmla="*/ 68 w 76"/>
                    <a:gd name="T119" fmla="*/ 43 h 63"/>
                    <a:gd name="T120" fmla="*/ 68 w 76"/>
                    <a:gd name="T121"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6" h="63">
                      <a:moveTo>
                        <a:pt x="64" y="8"/>
                      </a:moveTo>
                      <a:cubicBezTo>
                        <a:pt x="37" y="43"/>
                        <a:pt x="37" y="43"/>
                        <a:pt x="37" y="43"/>
                      </a:cubicBezTo>
                      <a:cubicBezTo>
                        <a:pt x="22" y="32"/>
                        <a:pt x="22" y="32"/>
                        <a:pt x="22" y="32"/>
                      </a:cubicBezTo>
                      <a:cubicBezTo>
                        <a:pt x="0" y="54"/>
                        <a:pt x="0" y="54"/>
                        <a:pt x="0" y="54"/>
                      </a:cubicBezTo>
                      <a:cubicBezTo>
                        <a:pt x="0" y="58"/>
                        <a:pt x="0" y="58"/>
                        <a:pt x="0" y="58"/>
                      </a:cubicBezTo>
                      <a:cubicBezTo>
                        <a:pt x="1" y="62"/>
                        <a:pt x="7" y="63"/>
                        <a:pt x="7" y="63"/>
                      </a:cubicBezTo>
                      <a:cubicBezTo>
                        <a:pt x="7" y="63"/>
                        <a:pt x="65" y="56"/>
                        <a:pt x="70" y="55"/>
                      </a:cubicBezTo>
                      <a:cubicBezTo>
                        <a:pt x="76" y="55"/>
                        <a:pt x="75" y="48"/>
                        <a:pt x="75" y="48"/>
                      </a:cubicBezTo>
                      <a:cubicBezTo>
                        <a:pt x="70" y="0"/>
                        <a:pt x="70" y="0"/>
                        <a:pt x="70" y="0"/>
                      </a:cubicBezTo>
                      <a:lnTo>
                        <a:pt x="64" y="8"/>
                      </a:lnTo>
                      <a:close/>
                      <a:moveTo>
                        <a:pt x="68" y="45"/>
                      </a:moveTo>
                      <a:cubicBezTo>
                        <a:pt x="67" y="46"/>
                        <a:pt x="67" y="46"/>
                        <a:pt x="67" y="47"/>
                      </a:cubicBezTo>
                      <a:cubicBezTo>
                        <a:pt x="66" y="47"/>
                        <a:pt x="66" y="47"/>
                        <a:pt x="65" y="47"/>
                      </a:cubicBezTo>
                      <a:cubicBezTo>
                        <a:pt x="66" y="50"/>
                        <a:pt x="66" y="50"/>
                        <a:pt x="66" y="50"/>
                      </a:cubicBezTo>
                      <a:cubicBezTo>
                        <a:pt x="66" y="51"/>
                        <a:pt x="66" y="51"/>
                        <a:pt x="65" y="51"/>
                      </a:cubicBezTo>
                      <a:cubicBezTo>
                        <a:pt x="65" y="51"/>
                        <a:pt x="64" y="51"/>
                        <a:pt x="64" y="50"/>
                      </a:cubicBezTo>
                      <a:cubicBezTo>
                        <a:pt x="64" y="48"/>
                        <a:pt x="64" y="48"/>
                        <a:pt x="64" y="48"/>
                      </a:cubicBezTo>
                      <a:cubicBezTo>
                        <a:pt x="64" y="48"/>
                        <a:pt x="63" y="48"/>
                        <a:pt x="63" y="48"/>
                      </a:cubicBezTo>
                      <a:cubicBezTo>
                        <a:pt x="63" y="50"/>
                        <a:pt x="63" y="50"/>
                        <a:pt x="63" y="50"/>
                      </a:cubicBezTo>
                      <a:cubicBezTo>
                        <a:pt x="63" y="51"/>
                        <a:pt x="63" y="51"/>
                        <a:pt x="62" y="51"/>
                      </a:cubicBezTo>
                      <a:cubicBezTo>
                        <a:pt x="62" y="51"/>
                        <a:pt x="62" y="51"/>
                        <a:pt x="62" y="51"/>
                      </a:cubicBezTo>
                      <a:cubicBezTo>
                        <a:pt x="61" y="48"/>
                        <a:pt x="61" y="48"/>
                        <a:pt x="61" y="48"/>
                      </a:cubicBezTo>
                      <a:cubicBezTo>
                        <a:pt x="61" y="48"/>
                        <a:pt x="60" y="48"/>
                        <a:pt x="59" y="48"/>
                      </a:cubicBezTo>
                      <a:cubicBezTo>
                        <a:pt x="59" y="48"/>
                        <a:pt x="58" y="48"/>
                        <a:pt x="58" y="48"/>
                      </a:cubicBezTo>
                      <a:cubicBezTo>
                        <a:pt x="58" y="48"/>
                        <a:pt x="58" y="48"/>
                        <a:pt x="58" y="47"/>
                      </a:cubicBezTo>
                      <a:cubicBezTo>
                        <a:pt x="58" y="47"/>
                        <a:pt x="58" y="47"/>
                        <a:pt x="58" y="46"/>
                      </a:cubicBezTo>
                      <a:cubicBezTo>
                        <a:pt x="58" y="46"/>
                        <a:pt x="58" y="46"/>
                        <a:pt x="58" y="46"/>
                      </a:cubicBezTo>
                      <a:cubicBezTo>
                        <a:pt x="58" y="45"/>
                        <a:pt x="58" y="45"/>
                        <a:pt x="58" y="45"/>
                      </a:cubicBezTo>
                      <a:cubicBezTo>
                        <a:pt x="58" y="45"/>
                        <a:pt x="59" y="45"/>
                        <a:pt x="60" y="46"/>
                      </a:cubicBezTo>
                      <a:cubicBezTo>
                        <a:pt x="60" y="46"/>
                        <a:pt x="60" y="46"/>
                        <a:pt x="61" y="46"/>
                      </a:cubicBezTo>
                      <a:cubicBezTo>
                        <a:pt x="60" y="41"/>
                        <a:pt x="60" y="41"/>
                        <a:pt x="60" y="41"/>
                      </a:cubicBezTo>
                      <a:cubicBezTo>
                        <a:pt x="60" y="41"/>
                        <a:pt x="60" y="41"/>
                        <a:pt x="60" y="40"/>
                      </a:cubicBezTo>
                      <a:cubicBezTo>
                        <a:pt x="59" y="40"/>
                        <a:pt x="59" y="40"/>
                        <a:pt x="58" y="40"/>
                      </a:cubicBezTo>
                      <a:cubicBezTo>
                        <a:pt x="58" y="39"/>
                        <a:pt x="58" y="39"/>
                        <a:pt x="57" y="39"/>
                      </a:cubicBezTo>
                      <a:cubicBezTo>
                        <a:pt x="57" y="38"/>
                        <a:pt x="57" y="37"/>
                        <a:pt x="57" y="37"/>
                      </a:cubicBezTo>
                      <a:cubicBezTo>
                        <a:pt x="57" y="36"/>
                        <a:pt x="57" y="36"/>
                        <a:pt x="57" y="35"/>
                      </a:cubicBezTo>
                      <a:cubicBezTo>
                        <a:pt x="57" y="35"/>
                        <a:pt x="57" y="34"/>
                        <a:pt x="58" y="34"/>
                      </a:cubicBezTo>
                      <a:cubicBezTo>
                        <a:pt x="58" y="33"/>
                        <a:pt x="59" y="33"/>
                        <a:pt x="59" y="33"/>
                      </a:cubicBezTo>
                      <a:cubicBezTo>
                        <a:pt x="59" y="30"/>
                        <a:pt x="59" y="30"/>
                        <a:pt x="59" y="30"/>
                      </a:cubicBezTo>
                      <a:cubicBezTo>
                        <a:pt x="59" y="30"/>
                        <a:pt x="59" y="30"/>
                        <a:pt x="60" y="29"/>
                      </a:cubicBezTo>
                      <a:cubicBezTo>
                        <a:pt x="60" y="29"/>
                        <a:pt x="60" y="30"/>
                        <a:pt x="60" y="30"/>
                      </a:cubicBezTo>
                      <a:cubicBezTo>
                        <a:pt x="61" y="32"/>
                        <a:pt x="61" y="32"/>
                        <a:pt x="61" y="32"/>
                      </a:cubicBezTo>
                      <a:cubicBezTo>
                        <a:pt x="61" y="32"/>
                        <a:pt x="61" y="32"/>
                        <a:pt x="62" y="32"/>
                      </a:cubicBezTo>
                      <a:cubicBezTo>
                        <a:pt x="62" y="32"/>
                        <a:pt x="62" y="32"/>
                        <a:pt x="62" y="32"/>
                      </a:cubicBezTo>
                      <a:cubicBezTo>
                        <a:pt x="62" y="30"/>
                        <a:pt x="62" y="30"/>
                        <a:pt x="62" y="30"/>
                      </a:cubicBezTo>
                      <a:cubicBezTo>
                        <a:pt x="62" y="30"/>
                        <a:pt x="62" y="29"/>
                        <a:pt x="62" y="29"/>
                      </a:cubicBezTo>
                      <a:cubicBezTo>
                        <a:pt x="63" y="29"/>
                        <a:pt x="63" y="29"/>
                        <a:pt x="63" y="30"/>
                      </a:cubicBezTo>
                      <a:cubicBezTo>
                        <a:pt x="64" y="32"/>
                        <a:pt x="64" y="32"/>
                        <a:pt x="64" y="32"/>
                      </a:cubicBezTo>
                      <a:cubicBezTo>
                        <a:pt x="64" y="32"/>
                        <a:pt x="64" y="32"/>
                        <a:pt x="65" y="32"/>
                      </a:cubicBezTo>
                      <a:cubicBezTo>
                        <a:pt x="65" y="32"/>
                        <a:pt x="65" y="32"/>
                        <a:pt x="65" y="32"/>
                      </a:cubicBezTo>
                      <a:cubicBezTo>
                        <a:pt x="65" y="32"/>
                        <a:pt x="66" y="32"/>
                        <a:pt x="66" y="32"/>
                      </a:cubicBezTo>
                      <a:cubicBezTo>
                        <a:pt x="66" y="32"/>
                        <a:pt x="66" y="32"/>
                        <a:pt x="66" y="32"/>
                      </a:cubicBezTo>
                      <a:cubicBezTo>
                        <a:pt x="66" y="33"/>
                        <a:pt x="66" y="33"/>
                        <a:pt x="66" y="33"/>
                      </a:cubicBezTo>
                      <a:cubicBezTo>
                        <a:pt x="66" y="34"/>
                        <a:pt x="66" y="34"/>
                        <a:pt x="66" y="34"/>
                      </a:cubicBezTo>
                      <a:cubicBezTo>
                        <a:pt x="66" y="34"/>
                        <a:pt x="66" y="34"/>
                        <a:pt x="65" y="34"/>
                      </a:cubicBezTo>
                      <a:cubicBezTo>
                        <a:pt x="65" y="34"/>
                        <a:pt x="65" y="34"/>
                        <a:pt x="64" y="34"/>
                      </a:cubicBezTo>
                      <a:cubicBezTo>
                        <a:pt x="64" y="34"/>
                        <a:pt x="64" y="34"/>
                        <a:pt x="64" y="34"/>
                      </a:cubicBezTo>
                      <a:cubicBezTo>
                        <a:pt x="64" y="39"/>
                        <a:pt x="64" y="39"/>
                        <a:pt x="64" y="39"/>
                      </a:cubicBezTo>
                      <a:cubicBezTo>
                        <a:pt x="65" y="39"/>
                        <a:pt x="66" y="40"/>
                        <a:pt x="67" y="40"/>
                      </a:cubicBezTo>
                      <a:cubicBezTo>
                        <a:pt x="67" y="41"/>
                        <a:pt x="68" y="42"/>
                        <a:pt x="68" y="43"/>
                      </a:cubicBezTo>
                      <a:cubicBezTo>
                        <a:pt x="68" y="44"/>
                        <a:pt x="68" y="44"/>
                        <a:pt x="68" y="4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9" name="Freeform 103"/>
                <p:cNvSpPr>
                  <a:spLocks/>
                </p:cNvSpPr>
                <p:nvPr/>
              </p:nvSpPr>
              <p:spPr bwMode="auto">
                <a:xfrm>
                  <a:off x="2744787" y="3092712"/>
                  <a:ext cx="327025" cy="127000"/>
                </a:xfrm>
                <a:custGeom>
                  <a:avLst/>
                  <a:gdLst>
                    <a:gd name="T0" fmla="*/ 84 w 95"/>
                    <a:gd name="T1" fmla="*/ 27 h 37"/>
                    <a:gd name="T2" fmla="*/ 89 w 95"/>
                    <a:gd name="T3" fmla="*/ 18 h 37"/>
                    <a:gd name="T4" fmla="*/ 54 w 95"/>
                    <a:gd name="T5" fmla="*/ 3 h 37"/>
                    <a:gd name="T6" fmla="*/ 35 w 95"/>
                    <a:gd name="T7" fmla="*/ 6 h 37"/>
                    <a:gd name="T8" fmla="*/ 5 w 95"/>
                    <a:gd name="T9" fmla="*/ 29 h 37"/>
                    <a:gd name="T10" fmla="*/ 13 w 95"/>
                    <a:gd name="T11" fmla="*/ 35 h 37"/>
                    <a:gd name="T12" fmla="*/ 84 w 95"/>
                    <a:gd name="T13" fmla="*/ 27 h 37"/>
                  </a:gdLst>
                  <a:ahLst/>
                  <a:cxnLst>
                    <a:cxn ang="0">
                      <a:pos x="T0" y="T1"/>
                    </a:cxn>
                    <a:cxn ang="0">
                      <a:pos x="T2" y="T3"/>
                    </a:cxn>
                    <a:cxn ang="0">
                      <a:pos x="T4" y="T5"/>
                    </a:cxn>
                    <a:cxn ang="0">
                      <a:pos x="T6" y="T7"/>
                    </a:cxn>
                    <a:cxn ang="0">
                      <a:pos x="T8" y="T9"/>
                    </a:cxn>
                    <a:cxn ang="0">
                      <a:pos x="T10" y="T11"/>
                    </a:cxn>
                    <a:cxn ang="0">
                      <a:pos x="T12" y="T13"/>
                    </a:cxn>
                  </a:cxnLst>
                  <a:rect l="0" t="0" r="r" b="b"/>
                  <a:pathLst>
                    <a:path w="95" h="37">
                      <a:moveTo>
                        <a:pt x="84" y="27"/>
                      </a:moveTo>
                      <a:cubicBezTo>
                        <a:pt x="94" y="25"/>
                        <a:pt x="95" y="22"/>
                        <a:pt x="89" y="18"/>
                      </a:cubicBezTo>
                      <a:cubicBezTo>
                        <a:pt x="54" y="3"/>
                        <a:pt x="54" y="3"/>
                        <a:pt x="54" y="3"/>
                      </a:cubicBezTo>
                      <a:cubicBezTo>
                        <a:pt x="48" y="0"/>
                        <a:pt x="40" y="1"/>
                        <a:pt x="35" y="6"/>
                      </a:cubicBezTo>
                      <a:cubicBezTo>
                        <a:pt x="5" y="29"/>
                        <a:pt x="5" y="29"/>
                        <a:pt x="5" y="29"/>
                      </a:cubicBezTo>
                      <a:cubicBezTo>
                        <a:pt x="0" y="34"/>
                        <a:pt x="3" y="37"/>
                        <a:pt x="13" y="35"/>
                      </a:cubicBezTo>
                      <a:lnTo>
                        <a:pt x="84" y="2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0" name="Freeform 104"/>
                <p:cNvSpPr>
                  <a:spLocks/>
                </p:cNvSpPr>
                <p:nvPr/>
              </p:nvSpPr>
              <p:spPr bwMode="auto">
                <a:xfrm>
                  <a:off x="2797174" y="3222887"/>
                  <a:ext cx="61912" cy="100013"/>
                </a:xfrm>
                <a:custGeom>
                  <a:avLst/>
                  <a:gdLst>
                    <a:gd name="T0" fmla="*/ 15 w 18"/>
                    <a:gd name="T1" fmla="*/ 2 h 29"/>
                    <a:gd name="T2" fmla="*/ 15 w 18"/>
                    <a:gd name="T3" fmla="*/ 1 h 29"/>
                    <a:gd name="T4" fmla="*/ 13 w 18"/>
                    <a:gd name="T5" fmla="*/ 0 h 29"/>
                    <a:gd name="T6" fmla="*/ 1 w 18"/>
                    <a:gd name="T7" fmla="*/ 1 h 29"/>
                    <a:gd name="T8" fmla="*/ 0 w 18"/>
                    <a:gd name="T9" fmla="*/ 2 h 29"/>
                    <a:gd name="T10" fmla="*/ 0 w 18"/>
                    <a:gd name="T11" fmla="*/ 4 h 29"/>
                    <a:gd name="T12" fmla="*/ 2 w 18"/>
                    <a:gd name="T13" fmla="*/ 5 h 29"/>
                    <a:gd name="T14" fmla="*/ 3 w 18"/>
                    <a:gd name="T15" fmla="*/ 5 h 29"/>
                    <a:gd name="T16" fmla="*/ 3 w 18"/>
                    <a:gd name="T17" fmla="*/ 5 h 29"/>
                    <a:gd name="T18" fmla="*/ 5 w 18"/>
                    <a:gd name="T19" fmla="*/ 25 h 29"/>
                    <a:gd name="T20" fmla="*/ 4 w 18"/>
                    <a:gd name="T21" fmla="*/ 25 h 29"/>
                    <a:gd name="T22" fmla="*/ 3 w 18"/>
                    <a:gd name="T23" fmla="*/ 26 h 29"/>
                    <a:gd name="T24" fmla="*/ 3 w 18"/>
                    <a:gd name="T25" fmla="*/ 28 h 29"/>
                    <a:gd name="T26" fmla="*/ 5 w 18"/>
                    <a:gd name="T27" fmla="*/ 29 h 29"/>
                    <a:gd name="T28" fmla="*/ 9 w 18"/>
                    <a:gd name="T29" fmla="*/ 28 h 29"/>
                    <a:gd name="T30" fmla="*/ 12 w 18"/>
                    <a:gd name="T31" fmla="*/ 28 h 29"/>
                    <a:gd name="T32" fmla="*/ 17 w 18"/>
                    <a:gd name="T33" fmla="*/ 27 h 29"/>
                    <a:gd name="T34" fmla="*/ 18 w 18"/>
                    <a:gd name="T35" fmla="*/ 26 h 29"/>
                    <a:gd name="T36" fmla="*/ 17 w 18"/>
                    <a:gd name="T37" fmla="*/ 24 h 29"/>
                    <a:gd name="T38" fmla="*/ 16 w 18"/>
                    <a:gd name="T39" fmla="*/ 23 h 29"/>
                    <a:gd name="T40" fmla="*/ 15 w 18"/>
                    <a:gd name="T41" fmla="*/ 23 h 29"/>
                    <a:gd name="T42" fmla="*/ 13 w 18"/>
                    <a:gd name="T43" fmla="*/ 4 h 29"/>
                    <a:gd name="T44" fmla="*/ 13 w 18"/>
                    <a:gd name="T45" fmla="*/ 4 h 29"/>
                    <a:gd name="T46" fmla="*/ 14 w 18"/>
                    <a:gd name="T47" fmla="*/ 3 h 29"/>
                    <a:gd name="T48" fmla="*/ 15 w 18"/>
                    <a:gd name="T49" fmla="*/ 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9">
                      <a:moveTo>
                        <a:pt x="15" y="2"/>
                      </a:moveTo>
                      <a:cubicBezTo>
                        <a:pt x="15" y="1"/>
                        <a:pt x="15" y="1"/>
                        <a:pt x="15" y="1"/>
                      </a:cubicBezTo>
                      <a:cubicBezTo>
                        <a:pt x="14" y="0"/>
                        <a:pt x="14" y="0"/>
                        <a:pt x="13" y="0"/>
                      </a:cubicBezTo>
                      <a:cubicBezTo>
                        <a:pt x="1" y="1"/>
                        <a:pt x="1" y="1"/>
                        <a:pt x="1" y="1"/>
                      </a:cubicBezTo>
                      <a:cubicBezTo>
                        <a:pt x="1" y="1"/>
                        <a:pt x="0" y="2"/>
                        <a:pt x="0" y="2"/>
                      </a:cubicBezTo>
                      <a:cubicBezTo>
                        <a:pt x="0" y="4"/>
                        <a:pt x="0" y="4"/>
                        <a:pt x="0" y="4"/>
                      </a:cubicBezTo>
                      <a:cubicBezTo>
                        <a:pt x="0" y="5"/>
                        <a:pt x="1" y="5"/>
                        <a:pt x="2" y="5"/>
                      </a:cubicBezTo>
                      <a:cubicBezTo>
                        <a:pt x="3" y="5"/>
                        <a:pt x="3" y="5"/>
                        <a:pt x="3" y="5"/>
                      </a:cubicBezTo>
                      <a:cubicBezTo>
                        <a:pt x="3" y="5"/>
                        <a:pt x="3" y="5"/>
                        <a:pt x="3" y="5"/>
                      </a:cubicBezTo>
                      <a:cubicBezTo>
                        <a:pt x="5" y="25"/>
                        <a:pt x="5" y="25"/>
                        <a:pt x="5" y="25"/>
                      </a:cubicBezTo>
                      <a:cubicBezTo>
                        <a:pt x="4" y="25"/>
                        <a:pt x="4" y="25"/>
                        <a:pt x="4" y="25"/>
                      </a:cubicBezTo>
                      <a:cubicBezTo>
                        <a:pt x="4" y="25"/>
                        <a:pt x="3" y="26"/>
                        <a:pt x="3" y="26"/>
                      </a:cubicBezTo>
                      <a:cubicBezTo>
                        <a:pt x="3" y="28"/>
                        <a:pt x="3" y="28"/>
                        <a:pt x="3" y="28"/>
                      </a:cubicBezTo>
                      <a:cubicBezTo>
                        <a:pt x="3" y="28"/>
                        <a:pt x="4" y="29"/>
                        <a:pt x="5" y="29"/>
                      </a:cubicBezTo>
                      <a:cubicBezTo>
                        <a:pt x="9" y="28"/>
                        <a:pt x="9" y="28"/>
                        <a:pt x="9" y="28"/>
                      </a:cubicBezTo>
                      <a:cubicBezTo>
                        <a:pt x="12" y="28"/>
                        <a:pt x="12" y="28"/>
                        <a:pt x="12" y="28"/>
                      </a:cubicBezTo>
                      <a:cubicBezTo>
                        <a:pt x="17" y="27"/>
                        <a:pt x="17" y="27"/>
                        <a:pt x="17" y="27"/>
                      </a:cubicBezTo>
                      <a:cubicBezTo>
                        <a:pt x="17" y="27"/>
                        <a:pt x="18" y="27"/>
                        <a:pt x="18" y="26"/>
                      </a:cubicBezTo>
                      <a:cubicBezTo>
                        <a:pt x="17" y="24"/>
                        <a:pt x="17" y="24"/>
                        <a:pt x="17" y="24"/>
                      </a:cubicBezTo>
                      <a:cubicBezTo>
                        <a:pt x="17" y="24"/>
                        <a:pt x="17" y="23"/>
                        <a:pt x="16" y="23"/>
                      </a:cubicBezTo>
                      <a:cubicBezTo>
                        <a:pt x="15" y="23"/>
                        <a:pt x="15" y="23"/>
                        <a:pt x="15" y="23"/>
                      </a:cubicBezTo>
                      <a:cubicBezTo>
                        <a:pt x="13" y="4"/>
                        <a:pt x="13" y="4"/>
                        <a:pt x="13" y="4"/>
                      </a:cubicBezTo>
                      <a:cubicBezTo>
                        <a:pt x="13" y="4"/>
                        <a:pt x="13" y="4"/>
                        <a:pt x="13" y="4"/>
                      </a:cubicBezTo>
                      <a:cubicBezTo>
                        <a:pt x="14" y="3"/>
                        <a:pt x="14" y="3"/>
                        <a:pt x="14" y="3"/>
                      </a:cubicBezTo>
                      <a:cubicBezTo>
                        <a:pt x="14" y="3"/>
                        <a:pt x="15" y="3"/>
                        <a:pt x="15" y="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1" name="Freeform 105"/>
                <p:cNvSpPr>
                  <a:spLocks/>
                </p:cNvSpPr>
                <p:nvPr/>
              </p:nvSpPr>
              <p:spPr bwMode="auto">
                <a:xfrm>
                  <a:off x="2859087" y="3211775"/>
                  <a:ext cx="60325" cy="103188"/>
                </a:xfrm>
                <a:custGeom>
                  <a:avLst/>
                  <a:gdLst>
                    <a:gd name="T0" fmla="*/ 15 w 18"/>
                    <a:gd name="T1" fmla="*/ 3 h 30"/>
                    <a:gd name="T2" fmla="*/ 15 w 18"/>
                    <a:gd name="T3" fmla="*/ 1 h 30"/>
                    <a:gd name="T4" fmla="*/ 13 w 18"/>
                    <a:gd name="T5" fmla="*/ 0 h 30"/>
                    <a:gd name="T6" fmla="*/ 2 w 18"/>
                    <a:gd name="T7" fmla="*/ 2 h 30"/>
                    <a:gd name="T8" fmla="*/ 1 w 18"/>
                    <a:gd name="T9" fmla="*/ 3 h 30"/>
                    <a:gd name="T10" fmla="*/ 1 w 18"/>
                    <a:gd name="T11" fmla="*/ 5 h 30"/>
                    <a:gd name="T12" fmla="*/ 2 w 18"/>
                    <a:gd name="T13" fmla="*/ 6 h 30"/>
                    <a:gd name="T14" fmla="*/ 3 w 18"/>
                    <a:gd name="T15" fmla="*/ 6 h 30"/>
                    <a:gd name="T16" fmla="*/ 3 w 18"/>
                    <a:gd name="T17" fmla="*/ 6 h 30"/>
                    <a:gd name="T18" fmla="*/ 5 w 18"/>
                    <a:gd name="T19" fmla="*/ 25 h 30"/>
                    <a:gd name="T20" fmla="*/ 5 w 18"/>
                    <a:gd name="T21" fmla="*/ 26 h 30"/>
                    <a:gd name="T22" fmla="*/ 3 w 18"/>
                    <a:gd name="T23" fmla="*/ 27 h 30"/>
                    <a:gd name="T24" fmla="*/ 4 w 18"/>
                    <a:gd name="T25" fmla="*/ 28 h 30"/>
                    <a:gd name="T26" fmla="*/ 5 w 18"/>
                    <a:gd name="T27" fmla="*/ 29 h 30"/>
                    <a:gd name="T28" fmla="*/ 9 w 18"/>
                    <a:gd name="T29" fmla="*/ 29 h 30"/>
                    <a:gd name="T30" fmla="*/ 13 w 18"/>
                    <a:gd name="T31" fmla="*/ 28 h 30"/>
                    <a:gd name="T32" fmla="*/ 17 w 18"/>
                    <a:gd name="T33" fmla="*/ 28 h 30"/>
                    <a:gd name="T34" fmla="*/ 18 w 18"/>
                    <a:gd name="T35" fmla="*/ 27 h 30"/>
                    <a:gd name="T36" fmla="*/ 18 w 18"/>
                    <a:gd name="T37" fmla="*/ 25 h 30"/>
                    <a:gd name="T38" fmla="*/ 16 w 18"/>
                    <a:gd name="T39" fmla="*/ 24 h 30"/>
                    <a:gd name="T40" fmla="*/ 16 w 18"/>
                    <a:gd name="T41" fmla="*/ 24 h 30"/>
                    <a:gd name="T42" fmla="*/ 13 w 18"/>
                    <a:gd name="T43" fmla="*/ 4 h 30"/>
                    <a:gd name="T44" fmla="*/ 13 w 18"/>
                    <a:gd name="T45" fmla="*/ 4 h 30"/>
                    <a:gd name="T46" fmla="*/ 14 w 18"/>
                    <a:gd name="T47" fmla="*/ 4 h 30"/>
                    <a:gd name="T48" fmla="*/ 15 w 18"/>
                    <a:gd name="T49"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30">
                      <a:moveTo>
                        <a:pt x="15" y="3"/>
                      </a:moveTo>
                      <a:cubicBezTo>
                        <a:pt x="15" y="1"/>
                        <a:pt x="15" y="1"/>
                        <a:pt x="15" y="1"/>
                      </a:cubicBezTo>
                      <a:cubicBezTo>
                        <a:pt x="15" y="1"/>
                        <a:pt x="14" y="0"/>
                        <a:pt x="13" y="0"/>
                      </a:cubicBezTo>
                      <a:cubicBezTo>
                        <a:pt x="2" y="2"/>
                        <a:pt x="2" y="2"/>
                        <a:pt x="2" y="2"/>
                      </a:cubicBezTo>
                      <a:cubicBezTo>
                        <a:pt x="1" y="2"/>
                        <a:pt x="0" y="3"/>
                        <a:pt x="1" y="3"/>
                      </a:cubicBezTo>
                      <a:cubicBezTo>
                        <a:pt x="1" y="5"/>
                        <a:pt x="1" y="5"/>
                        <a:pt x="1" y="5"/>
                      </a:cubicBezTo>
                      <a:cubicBezTo>
                        <a:pt x="1" y="5"/>
                        <a:pt x="1" y="6"/>
                        <a:pt x="2" y="6"/>
                      </a:cubicBezTo>
                      <a:cubicBezTo>
                        <a:pt x="3" y="6"/>
                        <a:pt x="3" y="6"/>
                        <a:pt x="3" y="6"/>
                      </a:cubicBezTo>
                      <a:cubicBezTo>
                        <a:pt x="3" y="6"/>
                        <a:pt x="3" y="6"/>
                        <a:pt x="3" y="6"/>
                      </a:cubicBezTo>
                      <a:cubicBezTo>
                        <a:pt x="5" y="25"/>
                        <a:pt x="5" y="25"/>
                        <a:pt x="5" y="25"/>
                      </a:cubicBezTo>
                      <a:cubicBezTo>
                        <a:pt x="5" y="26"/>
                        <a:pt x="5" y="26"/>
                        <a:pt x="5" y="26"/>
                      </a:cubicBezTo>
                      <a:cubicBezTo>
                        <a:pt x="4" y="26"/>
                        <a:pt x="3" y="26"/>
                        <a:pt x="3" y="27"/>
                      </a:cubicBezTo>
                      <a:cubicBezTo>
                        <a:pt x="4" y="28"/>
                        <a:pt x="4" y="28"/>
                        <a:pt x="4" y="28"/>
                      </a:cubicBezTo>
                      <a:cubicBezTo>
                        <a:pt x="4" y="29"/>
                        <a:pt x="4" y="30"/>
                        <a:pt x="5" y="29"/>
                      </a:cubicBezTo>
                      <a:cubicBezTo>
                        <a:pt x="9" y="29"/>
                        <a:pt x="9" y="29"/>
                        <a:pt x="9" y="29"/>
                      </a:cubicBezTo>
                      <a:cubicBezTo>
                        <a:pt x="13" y="28"/>
                        <a:pt x="13" y="28"/>
                        <a:pt x="13" y="28"/>
                      </a:cubicBezTo>
                      <a:cubicBezTo>
                        <a:pt x="17" y="28"/>
                        <a:pt x="17" y="28"/>
                        <a:pt x="17" y="28"/>
                      </a:cubicBezTo>
                      <a:cubicBezTo>
                        <a:pt x="18" y="28"/>
                        <a:pt x="18" y="27"/>
                        <a:pt x="18" y="27"/>
                      </a:cubicBezTo>
                      <a:cubicBezTo>
                        <a:pt x="18" y="25"/>
                        <a:pt x="18" y="25"/>
                        <a:pt x="18" y="25"/>
                      </a:cubicBezTo>
                      <a:cubicBezTo>
                        <a:pt x="18" y="25"/>
                        <a:pt x="17" y="24"/>
                        <a:pt x="16" y="24"/>
                      </a:cubicBezTo>
                      <a:cubicBezTo>
                        <a:pt x="16" y="24"/>
                        <a:pt x="16" y="24"/>
                        <a:pt x="16" y="24"/>
                      </a:cubicBezTo>
                      <a:cubicBezTo>
                        <a:pt x="13" y="4"/>
                        <a:pt x="13" y="4"/>
                        <a:pt x="13" y="4"/>
                      </a:cubicBezTo>
                      <a:cubicBezTo>
                        <a:pt x="13" y="4"/>
                        <a:pt x="13" y="4"/>
                        <a:pt x="13" y="4"/>
                      </a:cubicBezTo>
                      <a:cubicBezTo>
                        <a:pt x="14" y="4"/>
                        <a:pt x="14" y="4"/>
                        <a:pt x="14" y="4"/>
                      </a:cubicBezTo>
                      <a:cubicBezTo>
                        <a:pt x="15" y="4"/>
                        <a:pt x="15" y="3"/>
                        <a:pt x="15" y="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2" name="Freeform 106"/>
                <p:cNvSpPr>
                  <a:spLocks/>
                </p:cNvSpPr>
                <p:nvPr/>
              </p:nvSpPr>
              <p:spPr bwMode="auto">
                <a:xfrm>
                  <a:off x="2924174" y="3205425"/>
                  <a:ext cx="57150" cy="100013"/>
                </a:xfrm>
                <a:custGeom>
                  <a:avLst/>
                  <a:gdLst>
                    <a:gd name="T0" fmla="*/ 14 w 17"/>
                    <a:gd name="T1" fmla="*/ 3 h 29"/>
                    <a:gd name="T2" fmla="*/ 14 w 17"/>
                    <a:gd name="T3" fmla="*/ 1 h 29"/>
                    <a:gd name="T4" fmla="*/ 13 w 17"/>
                    <a:gd name="T5" fmla="*/ 0 h 29"/>
                    <a:gd name="T6" fmla="*/ 1 w 17"/>
                    <a:gd name="T7" fmla="*/ 2 h 29"/>
                    <a:gd name="T8" fmla="*/ 0 w 17"/>
                    <a:gd name="T9" fmla="*/ 3 h 29"/>
                    <a:gd name="T10" fmla="*/ 0 w 17"/>
                    <a:gd name="T11" fmla="*/ 4 h 29"/>
                    <a:gd name="T12" fmla="*/ 1 w 17"/>
                    <a:gd name="T13" fmla="*/ 5 h 29"/>
                    <a:gd name="T14" fmla="*/ 2 w 17"/>
                    <a:gd name="T15" fmla="*/ 5 h 29"/>
                    <a:gd name="T16" fmla="*/ 2 w 17"/>
                    <a:gd name="T17" fmla="*/ 5 h 29"/>
                    <a:gd name="T18" fmla="*/ 5 w 17"/>
                    <a:gd name="T19" fmla="*/ 25 h 29"/>
                    <a:gd name="T20" fmla="*/ 4 w 17"/>
                    <a:gd name="T21" fmla="*/ 25 h 29"/>
                    <a:gd name="T22" fmla="*/ 3 w 17"/>
                    <a:gd name="T23" fmla="*/ 27 h 29"/>
                    <a:gd name="T24" fmla="*/ 3 w 17"/>
                    <a:gd name="T25" fmla="*/ 28 h 29"/>
                    <a:gd name="T26" fmla="*/ 4 w 17"/>
                    <a:gd name="T27" fmla="*/ 29 h 29"/>
                    <a:gd name="T28" fmla="*/ 8 w 17"/>
                    <a:gd name="T29" fmla="*/ 29 h 29"/>
                    <a:gd name="T30" fmla="*/ 12 w 17"/>
                    <a:gd name="T31" fmla="*/ 28 h 29"/>
                    <a:gd name="T32" fmla="*/ 16 w 17"/>
                    <a:gd name="T33" fmla="*/ 28 h 29"/>
                    <a:gd name="T34" fmla="*/ 17 w 17"/>
                    <a:gd name="T35" fmla="*/ 26 h 29"/>
                    <a:gd name="T36" fmla="*/ 17 w 17"/>
                    <a:gd name="T37" fmla="*/ 25 h 29"/>
                    <a:gd name="T38" fmla="*/ 16 w 17"/>
                    <a:gd name="T39" fmla="*/ 24 h 29"/>
                    <a:gd name="T40" fmla="*/ 15 w 17"/>
                    <a:gd name="T41" fmla="*/ 24 h 29"/>
                    <a:gd name="T42" fmla="*/ 12 w 17"/>
                    <a:gd name="T43" fmla="*/ 4 h 29"/>
                    <a:gd name="T44" fmla="*/ 12 w 17"/>
                    <a:gd name="T45" fmla="*/ 4 h 29"/>
                    <a:gd name="T46" fmla="*/ 13 w 17"/>
                    <a:gd name="T47" fmla="*/ 4 h 29"/>
                    <a:gd name="T48" fmla="*/ 14 w 17"/>
                    <a:gd name="T49"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 h="29">
                      <a:moveTo>
                        <a:pt x="14" y="3"/>
                      </a:moveTo>
                      <a:cubicBezTo>
                        <a:pt x="14" y="1"/>
                        <a:pt x="14" y="1"/>
                        <a:pt x="14" y="1"/>
                      </a:cubicBezTo>
                      <a:cubicBezTo>
                        <a:pt x="14" y="0"/>
                        <a:pt x="13" y="0"/>
                        <a:pt x="13" y="0"/>
                      </a:cubicBezTo>
                      <a:cubicBezTo>
                        <a:pt x="1" y="2"/>
                        <a:pt x="1" y="2"/>
                        <a:pt x="1" y="2"/>
                      </a:cubicBezTo>
                      <a:cubicBezTo>
                        <a:pt x="0" y="2"/>
                        <a:pt x="0" y="2"/>
                        <a:pt x="0" y="3"/>
                      </a:cubicBezTo>
                      <a:cubicBezTo>
                        <a:pt x="0" y="4"/>
                        <a:pt x="0" y="4"/>
                        <a:pt x="0" y="4"/>
                      </a:cubicBezTo>
                      <a:cubicBezTo>
                        <a:pt x="0" y="5"/>
                        <a:pt x="1" y="5"/>
                        <a:pt x="1" y="5"/>
                      </a:cubicBezTo>
                      <a:cubicBezTo>
                        <a:pt x="2" y="5"/>
                        <a:pt x="2" y="5"/>
                        <a:pt x="2" y="5"/>
                      </a:cubicBezTo>
                      <a:cubicBezTo>
                        <a:pt x="2" y="5"/>
                        <a:pt x="2" y="5"/>
                        <a:pt x="2" y="5"/>
                      </a:cubicBezTo>
                      <a:cubicBezTo>
                        <a:pt x="5" y="25"/>
                        <a:pt x="5" y="25"/>
                        <a:pt x="5" y="25"/>
                      </a:cubicBezTo>
                      <a:cubicBezTo>
                        <a:pt x="4" y="25"/>
                        <a:pt x="4" y="25"/>
                        <a:pt x="4" y="25"/>
                      </a:cubicBezTo>
                      <a:cubicBezTo>
                        <a:pt x="3" y="25"/>
                        <a:pt x="3" y="26"/>
                        <a:pt x="3" y="27"/>
                      </a:cubicBezTo>
                      <a:cubicBezTo>
                        <a:pt x="3" y="28"/>
                        <a:pt x="3" y="28"/>
                        <a:pt x="3" y="28"/>
                      </a:cubicBezTo>
                      <a:cubicBezTo>
                        <a:pt x="3" y="29"/>
                        <a:pt x="4" y="29"/>
                        <a:pt x="4" y="29"/>
                      </a:cubicBezTo>
                      <a:cubicBezTo>
                        <a:pt x="8" y="29"/>
                        <a:pt x="8" y="29"/>
                        <a:pt x="8" y="29"/>
                      </a:cubicBezTo>
                      <a:cubicBezTo>
                        <a:pt x="12" y="28"/>
                        <a:pt x="12" y="28"/>
                        <a:pt x="12" y="28"/>
                      </a:cubicBezTo>
                      <a:cubicBezTo>
                        <a:pt x="16" y="28"/>
                        <a:pt x="16" y="28"/>
                        <a:pt x="16" y="28"/>
                      </a:cubicBezTo>
                      <a:cubicBezTo>
                        <a:pt x="17" y="28"/>
                        <a:pt x="17" y="27"/>
                        <a:pt x="17" y="26"/>
                      </a:cubicBezTo>
                      <a:cubicBezTo>
                        <a:pt x="17" y="25"/>
                        <a:pt x="17" y="25"/>
                        <a:pt x="17" y="25"/>
                      </a:cubicBezTo>
                      <a:cubicBezTo>
                        <a:pt x="17" y="24"/>
                        <a:pt x="16" y="24"/>
                        <a:pt x="16" y="24"/>
                      </a:cubicBezTo>
                      <a:cubicBezTo>
                        <a:pt x="15" y="24"/>
                        <a:pt x="15" y="24"/>
                        <a:pt x="15" y="24"/>
                      </a:cubicBezTo>
                      <a:cubicBezTo>
                        <a:pt x="12" y="4"/>
                        <a:pt x="12" y="4"/>
                        <a:pt x="12" y="4"/>
                      </a:cubicBezTo>
                      <a:cubicBezTo>
                        <a:pt x="12" y="4"/>
                        <a:pt x="12" y="4"/>
                        <a:pt x="12" y="4"/>
                      </a:cubicBezTo>
                      <a:cubicBezTo>
                        <a:pt x="13" y="4"/>
                        <a:pt x="13" y="4"/>
                        <a:pt x="13" y="4"/>
                      </a:cubicBezTo>
                      <a:cubicBezTo>
                        <a:pt x="14" y="4"/>
                        <a:pt x="14" y="3"/>
                        <a:pt x="14" y="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3" name="Freeform 107"/>
                <p:cNvSpPr>
                  <a:spLocks/>
                </p:cNvSpPr>
                <p:nvPr/>
              </p:nvSpPr>
              <p:spPr bwMode="auto">
                <a:xfrm>
                  <a:off x="2986087" y="3199075"/>
                  <a:ext cx="60325" cy="98425"/>
                </a:xfrm>
                <a:custGeom>
                  <a:avLst/>
                  <a:gdLst>
                    <a:gd name="T0" fmla="*/ 15 w 18"/>
                    <a:gd name="T1" fmla="*/ 2 h 29"/>
                    <a:gd name="T2" fmla="*/ 14 w 18"/>
                    <a:gd name="T3" fmla="*/ 1 h 29"/>
                    <a:gd name="T4" fmla="*/ 13 w 18"/>
                    <a:gd name="T5" fmla="*/ 0 h 29"/>
                    <a:gd name="T6" fmla="*/ 1 w 18"/>
                    <a:gd name="T7" fmla="*/ 1 h 29"/>
                    <a:gd name="T8" fmla="*/ 0 w 18"/>
                    <a:gd name="T9" fmla="*/ 3 h 29"/>
                    <a:gd name="T10" fmla="*/ 0 w 18"/>
                    <a:gd name="T11" fmla="*/ 4 h 29"/>
                    <a:gd name="T12" fmla="*/ 2 w 18"/>
                    <a:gd name="T13" fmla="*/ 5 h 29"/>
                    <a:gd name="T14" fmla="*/ 2 w 18"/>
                    <a:gd name="T15" fmla="*/ 5 h 29"/>
                    <a:gd name="T16" fmla="*/ 2 w 18"/>
                    <a:gd name="T17" fmla="*/ 5 h 29"/>
                    <a:gd name="T18" fmla="*/ 5 w 18"/>
                    <a:gd name="T19" fmla="*/ 25 h 29"/>
                    <a:gd name="T20" fmla="*/ 4 w 18"/>
                    <a:gd name="T21" fmla="*/ 25 h 29"/>
                    <a:gd name="T22" fmla="*/ 3 w 18"/>
                    <a:gd name="T23" fmla="*/ 26 h 29"/>
                    <a:gd name="T24" fmla="*/ 3 w 18"/>
                    <a:gd name="T25" fmla="*/ 28 h 29"/>
                    <a:gd name="T26" fmla="*/ 5 w 18"/>
                    <a:gd name="T27" fmla="*/ 29 h 29"/>
                    <a:gd name="T28" fmla="*/ 9 w 18"/>
                    <a:gd name="T29" fmla="*/ 28 h 29"/>
                    <a:gd name="T30" fmla="*/ 12 w 18"/>
                    <a:gd name="T31" fmla="*/ 28 h 29"/>
                    <a:gd name="T32" fmla="*/ 16 w 18"/>
                    <a:gd name="T33" fmla="*/ 27 h 29"/>
                    <a:gd name="T34" fmla="*/ 18 w 18"/>
                    <a:gd name="T35" fmla="*/ 26 h 29"/>
                    <a:gd name="T36" fmla="*/ 17 w 18"/>
                    <a:gd name="T37" fmla="*/ 25 h 29"/>
                    <a:gd name="T38" fmla="*/ 16 w 18"/>
                    <a:gd name="T39" fmla="*/ 24 h 29"/>
                    <a:gd name="T40" fmla="*/ 15 w 18"/>
                    <a:gd name="T41" fmla="*/ 24 h 29"/>
                    <a:gd name="T42" fmla="*/ 13 w 18"/>
                    <a:gd name="T43" fmla="*/ 4 h 29"/>
                    <a:gd name="T44" fmla="*/ 13 w 18"/>
                    <a:gd name="T45" fmla="*/ 4 h 29"/>
                    <a:gd name="T46" fmla="*/ 14 w 18"/>
                    <a:gd name="T47" fmla="*/ 4 h 29"/>
                    <a:gd name="T48" fmla="*/ 15 w 18"/>
                    <a:gd name="T49" fmla="*/ 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9">
                      <a:moveTo>
                        <a:pt x="15" y="2"/>
                      </a:moveTo>
                      <a:cubicBezTo>
                        <a:pt x="14" y="1"/>
                        <a:pt x="14" y="1"/>
                        <a:pt x="14" y="1"/>
                      </a:cubicBezTo>
                      <a:cubicBezTo>
                        <a:pt x="14" y="0"/>
                        <a:pt x="14" y="0"/>
                        <a:pt x="13" y="0"/>
                      </a:cubicBezTo>
                      <a:cubicBezTo>
                        <a:pt x="1" y="1"/>
                        <a:pt x="1" y="1"/>
                        <a:pt x="1" y="1"/>
                      </a:cubicBezTo>
                      <a:cubicBezTo>
                        <a:pt x="0" y="1"/>
                        <a:pt x="0" y="2"/>
                        <a:pt x="0" y="3"/>
                      </a:cubicBezTo>
                      <a:cubicBezTo>
                        <a:pt x="0" y="4"/>
                        <a:pt x="0" y="4"/>
                        <a:pt x="0" y="4"/>
                      </a:cubicBezTo>
                      <a:cubicBezTo>
                        <a:pt x="0" y="5"/>
                        <a:pt x="1" y="5"/>
                        <a:pt x="2" y="5"/>
                      </a:cubicBezTo>
                      <a:cubicBezTo>
                        <a:pt x="2" y="5"/>
                        <a:pt x="2" y="5"/>
                        <a:pt x="2" y="5"/>
                      </a:cubicBezTo>
                      <a:cubicBezTo>
                        <a:pt x="2" y="5"/>
                        <a:pt x="2" y="5"/>
                        <a:pt x="2" y="5"/>
                      </a:cubicBezTo>
                      <a:cubicBezTo>
                        <a:pt x="5" y="25"/>
                        <a:pt x="5" y="25"/>
                        <a:pt x="5" y="25"/>
                      </a:cubicBezTo>
                      <a:cubicBezTo>
                        <a:pt x="4" y="25"/>
                        <a:pt x="4" y="25"/>
                        <a:pt x="4" y="25"/>
                      </a:cubicBezTo>
                      <a:cubicBezTo>
                        <a:pt x="3" y="25"/>
                        <a:pt x="3" y="26"/>
                        <a:pt x="3" y="26"/>
                      </a:cubicBezTo>
                      <a:cubicBezTo>
                        <a:pt x="3" y="28"/>
                        <a:pt x="3" y="28"/>
                        <a:pt x="3" y="28"/>
                      </a:cubicBezTo>
                      <a:cubicBezTo>
                        <a:pt x="3" y="29"/>
                        <a:pt x="4" y="29"/>
                        <a:pt x="5" y="29"/>
                      </a:cubicBezTo>
                      <a:cubicBezTo>
                        <a:pt x="9" y="28"/>
                        <a:pt x="9" y="28"/>
                        <a:pt x="9" y="28"/>
                      </a:cubicBezTo>
                      <a:cubicBezTo>
                        <a:pt x="12" y="28"/>
                        <a:pt x="12" y="28"/>
                        <a:pt x="12" y="28"/>
                      </a:cubicBezTo>
                      <a:cubicBezTo>
                        <a:pt x="16" y="27"/>
                        <a:pt x="16" y="27"/>
                        <a:pt x="16" y="27"/>
                      </a:cubicBezTo>
                      <a:cubicBezTo>
                        <a:pt x="17" y="27"/>
                        <a:pt x="18" y="27"/>
                        <a:pt x="18" y="26"/>
                      </a:cubicBezTo>
                      <a:cubicBezTo>
                        <a:pt x="17" y="25"/>
                        <a:pt x="17" y="25"/>
                        <a:pt x="17" y="25"/>
                      </a:cubicBezTo>
                      <a:cubicBezTo>
                        <a:pt x="17" y="24"/>
                        <a:pt x="17" y="24"/>
                        <a:pt x="16" y="24"/>
                      </a:cubicBezTo>
                      <a:cubicBezTo>
                        <a:pt x="15" y="24"/>
                        <a:pt x="15" y="24"/>
                        <a:pt x="15" y="24"/>
                      </a:cubicBezTo>
                      <a:cubicBezTo>
                        <a:pt x="13" y="4"/>
                        <a:pt x="13" y="4"/>
                        <a:pt x="13" y="4"/>
                      </a:cubicBezTo>
                      <a:cubicBezTo>
                        <a:pt x="13" y="4"/>
                        <a:pt x="13" y="4"/>
                        <a:pt x="13" y="4"/>
                      </a:cubicBezTo>
                      <a:cubicBezTo>
                        <a:pt x="14" y="4"/>
                        <a:pt x="14" y="4"/>
                        <a:pt x="14" y="4"/>
                      </a:cubicBezTo>
                      <a:cubicBezTo>
                        <a:pt x="14" y="4"/>
                        <a:pt x="15" y="3"/>
                        <a:pt x="15" y="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4" name="Freeform 108"/>
                <p:cNvSpPr>
                  <a:spLocks/>
                </p:cNvSpPr>
                <p:nvPr/>
              </p:nvSpPr>
              <p:spPr bwMode="auto">
                <a:xfrm>
                  <a:off x="2776537" y="3302262"/>
                  <a:ext cx="307975" cy="101600"/>
                </a:xfrm>
                <a:custGeom>
                  <a:avLst/>
                  <a:gdLst>
                    <a:gd name="T0" fmla="*/ 85 w 90"/>
                    <a:gd name="T1" fmla="*/ 7 h 30"/>
                    <a:gd name="T2" fmla="*/ 82 w 90"/>
                    <a:gd name="T3" fmla="*/ 8 h 30"/>
                    <a:gd name="T4" fmla="*/ 82 w 90"/>
                    <a:gd name="T5" fmla="*/ 7 h 30"/>
                    <a:gd name="T6" fmla="*/ 82 w 90"/>
                    <a:gd name="T7" fmla="*/ 4 h 30"/>
                    <a:gd name="T8" fmla="*/ 78 w 90"/>
                    <a:gd name="T9" fmla="*/ 0 h 30"/>
                    <a:gd name="T10" fmla="*/ 9 w 90"/>
                    <a:gd name="T11" fmla="*/ 9 h 30"/>
                    <a:gd name="T12" fmla="*/ 6 w 90"/>
                    <a:gd name="T13" fmla="*/ 13 h 30"/>
                    <a:gd name="T14" fmla="*/ 7 w 90"/>
                    <a:gd name="T15" fmla="*/ 17 h 30"/>
                    <a:gd name="T16" fmla="*/ 7 w 90"/>
                    <a:gd name="T17" fmla="*/ 17 h 30"/>
                    <a:gd name="T18" fmla="*/ 4 w 90"/>
                    <a:gd name="T19" fmla="*/ 17 h 30"/>
                    <a:gd name="T20" fmla="*/ 1 w 90"/>
                    <a:gd name="T21" fmla="*/ 21 h 30"/>
                    <a:gd name="T22" fmla="*/ 1 w 90"/>
                    <a:gd name="T23" fmla="*/ 26 h 30"/>
                    <a:gd name="T24" fmla="*/ 5 w 90"/>
                    <a:gd name="T25" fmla="*/ 29 h 30"/>
                    <a:gd name="T26" fmla="*/ 87 w 90"/>
                    <a:gd name="T27" fmla="*/ 19 h 30"/>
                    <a:gd name="T28" fmla="*/ 90 w 90"/>
                    <a:gd name="T29" fmla="*/ 16 h 30"/>
                    <a:gd name="T30" fmla="*/ 89 w 90"/>
                    <a:gd name="T31" fmla="*/ 10 h 30"/>
                    <a:gd name="T32" fmla="*/ 85 w 90"/>
                    <a:gd name="T33"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 h="30">
                      <a:moveTo>
                        <a:pt x="85" y="7"/>
                      </a:moveTo>
                      <a:cubicBezTo>
                        <a:pt x="82" y="8"/>
                        <a:pt x="82" y="8"/>
                        <a:pt x="82" y="8"/>
                      </a:cubicBezTo>
                      <a:cubicBezTo>
                        <a:pt x="82" y="8"/>
                        <a:pt x="82" y="8"/>
                        <a:pt x="82" y="7"/>
                      </a:cubicBezTo>
                      <a:cubicBezTo>
                        <a:pt x="82" y="4"/>
                        <a:pt x="82" y="4"/>
                        <a:pt x="82" y="4"/>
                      </a:cubicBezTo>
                      <a:cubicBezTo>
                        <a:pt x="81" y="2"/>
                        <a:pt x="80" y="0"/>
                        <a:pt x="78" y="0"/>
                      </a:cubicBezTo>
                      <a:cubicBezTo>
                        <a:pt x="9" y="9"/>
                        <a:pt x="9" y="9"/>
                        <a:pt x="9" y="9"/>
                      </a:cubicBezTo>
                      <a:cubicBezTo>
                        <a:pt x="7" y="9"/>
                        <a:pt x="6" y="11"/>
                        <a:pt x="6" y="13"/>
                      </a:cubicBezTo>
                      <a:cubicBezTo>
                        <a:pt x="7" y="17"/>
                        <a:pt x="7" y="17"/>
                        <a:pt x="7" y="17"/>
                      </a:cubicBezTo>
                      <a:cubicBezTo>
                        <a:pt x="7" y="17"/>
                        <a:pt x="7" y="17"/>
                        <a:pt x="7" y="17"/>
                      </a:cubicBezTo>
                      <a:cubicBezTo>
                        <a:pt x="4" y="17"/>
                        <a:pt x="4" y="17"/>
                        <a:pt x="4" y="17"/>
                      </a:cubicBezTo>
                      <a:cubicBezTo>
                        <a:pt x="2" y="18"/>
                        <a:pt x="0" y="19"/>
                        <a:pt x="1" y="21"/>
                      </a:cubicBezTo>
                      <a:cubicBezTo>
                        <a:pt x="1" y="26"/>
                        <a:pt x="1" y="26"/>
                        <a:pt x="1" y="26"/>
                      </a:cubicBezTo>
                      <a:cubicBezTo>
                        <a:pt x="1" y="28"/>
                        <a:pt x="3" y="30"/>
                        <a:pt x="5" y="29"/>
                      </a:cubicBezTo>
                      <a:cubicBezTo>
                        <a:pt x="87" y="19"/>
                        <a:pt x="87" y="19"/>
                        <a:pt x="87" y="19"/>
                      </a:cubicBezTo>
                      <a:cubicBezTo>
                        <a:pt x="89" y="19"/>
                        <a:pt x="90" y="17"/>
                        <a:pt x="90" y="16"/>
                      </a:cubicBezTo>
                      <a:cubicBezTo>
                        <a:pt x="89" y="10"/>
                        <a:pt x="89" y="10"/>
                        <a:pt x="89" y="10"/>
                      </a:cubicBezTo>
                      <a:cubicBezTo>
                        <a:pt x="89" y="8"/>
                        <a:pt x="87" y="7"/>
                        <a:pt x="85" y="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5" name="Freeform 109"/>
                <p:cNvSpPr>
                  <a:spLocks/>
                </p:cNvSpPr>
                <p:nvPr/>
              </p:nvSpPr>
              <p:spPr bwMode="auto">
                <a:xfrm>
                  <a:off x="4076699" y="2525975"/>
                  <a:ext cx="242887" cy="92075"/>
                </a:xfrm>
                <a:custGeom>
                  <a:avLst/>
                  <a:gdLst>
                    <a:gd name="T0" fmla="*/ 63 w 71"/>
                    <a:gd name="T1" fmla="*/ 20 h 27"/>
                    <a:gd name="T2" fmla="*/ 67 w 71"/>
                    <a:gd name="T3" fmla="*/ 14 h 27"/>
                    <a:gd name="T4" fmla="*/ 41 w 71"/>
                    <a:gd name="T5" fmla="*/ 3 h 27"/>
                    <a:gd name="T6" fmla="*/ 26 w 71"/>
                    <a:gd name="T7" fmla="*/ 4 h 27"/>
                    <a:gd name="T8" fmla="*/ 4 w 71"/>
                    <a:gd name="T9" fmla="*/ 22 h 27"/>
                    <a:gd name="T10" fmla="*/ 10 w 71"/>
                    <a:gd name="T11" fmla="*/ 27 h 27"/>
                    <a:gd name="T12" fmla="*/ 63 w 71"/>
                    <a:gd name="T13" fmla="*/ 20 h 27"/>
                  </a:gdLst>
                  <a:ahLst/>
                  <a:cxnLst>
                    <a:cxn ang="0">
                      <a:pos x="T0" y="T1"/>
                    </a:cxn>
                    <a:cxn ang="0">
                      <a:pos x="T2" y="T3"/>
                    </a:cxn>
                    <a:cxn ang="0">
                      <a:pos x="T4" y="T5"/>
                    </a:cxn>
                    <a:cxn ang="0">
                      <a:pos x="T6" y="T7"/>
                    </a:cxn>
                    <a:cxn ang="0">
                      <a:pos x="T8" y="T9"/>
                    </a:cxn>
                    <a:cxn ang="0">
                      <a:pos x="T10" y="T11"/>
                    </a:cxn>
                    <a:cxn ang="0">
                      <a:pos x="T12" y="T13"/>
                    </a:cxn>
                  </a:cxnLst>
                  <a:rect l="0" t="0" r="r" b="b"/>
                  <a:pathLst>
                    <a:path w="71" h="27">
                      <a:moveTo>
                        <a:pt x="63" y="20"/>
                      </a:moveTo>
                      <a:cubicBezTo>
                        <a:pt x="71" y="19"/>
                        <a:pt x="71" y="16"/>
                        <a:pt x="67" y="14"/>
                      </a:cubicBezTo>
                      <a:cubicBezTo>
                        <a:pt x="41" y="3"/>
                        <a:pt x="41" y="3"/>
                        <a:pt x="41" y="3"/>
                      </a:cubicBezTo>
                      <a:cubicBezTo>
                        <a:pt x="36" y="0"/>
                        <a:pt x="30" y="1"/>
                        <a:pt x="26" y="4"/>
                      </a:cubicBezTo>
                      <a:cubicBezTo>
                        <a:pt x="4" y="22"/>
                        <a:pt x="4" y="22"/>
                        <a:pt x="4" y="22"/>
                      </a:cubicBezTo>
                      <a:cubicBezTo>
                        <a:pt x="0" y="25"/>
                        <a:pt x="2" y="27"/>
                        <a:pt x="10" y="27"/>
                      </a:cubicBezTo>
                      <a:lnTo>
                        <a:pt x="63" y="2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6" name="Freeform 110"/>
                <p:cNvSpPr>
                  <a:spLocks/>
                </p:cNvSpPr>
                <p:nvPr/>
              </p:nvSpPr>
              <p:spPr bwMode="auto">
                <a:xfrm>
                  <a:off x="4114799" y="2621225"/>
                  <a:ext cx="47625" cy="76200"/>
                </a:xfrm>
                <a:custGeom>
                  <a:avLst/>
                  <a:gdLst>
                    <a:gd name="T0" fmla="*/ 11 w 14"/>
                    <a:gd name="T1" fmla="*/ 2 h 22"/>
                    <a:gd name="T2" fmla="*/ 11 w 14"/>
                    <a:gd name="T3" fmla="*/ 1 h 22"/>
                    <a:gd name="T4" fmla="*/ 10 w 14"/>
                    <a:gd name="T5" fmla="*/ 0 h 22"/>
                    <a:gd name="T6" fmla="*/ 1 w 14"/>
                    <a:gd name="T7" fmla="*/ 1 h 22"/>
                    <a:gd name="T8" fmla="*/ 0 w 14"/>
                    <a:gd name="T9" fmla="*/ 2 h 22"/>
                    <a:gd name="T10" fmla="*/ 1 w 14"/>
                    <a:gd name="T11" fmla="*/ 3 h 22"/>
                    <a:gd name="T12" fmla="*/ 2 w 14"/>
                    <a:gd name="T13" fmla="*/ 4 h 22"/>
                    <a:gd name="T14" fmla="*/ 2 w 14"/>
                    <a:gd name="T15" fmla="*/ 4 h 22"/>
                    <a:gd name="T16" fmla="*/ 2 w 14"/>
                    <a:gd name="T17" fmla="*/ 4 h 22"/>
                    <a:gd name="T18" fmla="*/ 4 w 14"/>
                    <a:gd name="T19" fmla="*/ 19 h 22"/>
                    <a:gd name="T20" fmla="*/ 3 w 14"/>
                    <a:gd name="T21" fmla="*/ 19 h 22"/>
                    <a:gd name="T22" fmla="*/ 3 w 14"/>
                    <a:gd name="T23" fmla="*/ 20 h 22"/>
                    <a:gd name="T24" fmla="*/ 3 w 14"/>
                    <a:gd name="T25" fmla="*/ 21 h 22"/>
                    <a:gd name="T26" fmla="*/ 4 w 14"/>
                    <a:gd name="T27" fmla="*/ 22 h 22"/>
                    <a:gd name="T28" fmla="*/ 7 w 14"/>
                    <a:gd name="T29" fmla="*/ 22 h 22"/>
                    <a:gd name="T30" fmla="*/ 10 w 14"/>
                    <a:gd name="T31" fmla="*/ 21 h 22"/>
                    <a:gd name="T32" fmla="*/ 13 w 14"/>
                    <a:gd name="T33" fmla="*/ 21 h 22"/>
                    <a:gd name="T34" fmla="*/ 13 w 14"/>
                    <a:gd name="T35" fmla="*/ 20 h 22"/>
                    <a:gd name="T36" fmla="*/ 13 w 14"/>
                    <a:gd name="T37" fmla="*/ 19 h 22"/>
                    <a:gd name="T38" fmla="*/ 12 w 14"/>
                    <a:gd name="T39" fmla="*/ 18 h 22"/>
                    <a:gd name="T40" fmla="*/ 12 w 14"/>
                    <a:gd name="T41" fmla="*/ 18 h 22"/>
                    <a:gd name="T42" fmla="*/ 10 w 14"/>
                    <a:gd name="T43" fmla="*/ 3 h 22"/>
                    <a:gd name="T44" fmla="*/ 10 w 14"/>
                    <a:gd name="T45" fmla="*/ 3 h 22"/>
                    <a:gd name="T46" fmla="*/ 10 w 14"/>
                    <a:gd name="T47" fmla="*/ 3 h 22"/>
                    <a:gd name="T48" fmla="*/ 11 w 14"/>
                    <a:gd name="T49"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2">
                      <a:moveTo>
                        <a:pt x="11" y="2"/>
                      </a:moveTo>
                      <a:cubicBezTo>
                        <a:pt x="11" y="1"/>
                        <a:pt x="11" y="1"/>
                        <a:pt x="11" y="1"/>
                      </a:cubicBezTo>
                      <a:cubicBezTo>
                        <a:pt x="11" y="0"/>
                        <a:pt x="11" y="0"/>
                        <a:pt x="10" y="0"/>
                      </a:cubicBezTo>
                      <a:cubicBezTo>
                        <a:pt x="1" y="1"/>
                        <a:pt x="1" y="1"/>
                        <a:pt x="1" y="1"/>
                      </a:cubicBezTo>
                      <a:cubicBezTo>
                        <a:pt x="1" y="1"/>
                        <a:pt x="0" y="2"/>
                        <a:pt x="0" y="2"/>
                      </a:cubicBezTo>
                      <a:cubicBezTo>
                        <a:pt x="1" y="3"/>
                        <a:pt x="1" y="3"/>
                        <a:pt x="1" y="3"/>
                      </a:cubicBezTo>
                      <a:cubicBezTo>
                        <a:pt x="1" y="4"/>
                        <a:pt x="1" y="4"/>
                        <a:pt x="2" y="4"/>
                      </a:cubicBezTo>
                      <a:cubicBezTo>
                        <a:pt x="2" y="4"/>
                        <a:pt x="2" y="4"/>
                        <a:pt x="2" y="4"/>
                      </a:cubicBezTo>
                      <a:cubicBezTo>
                        <a:pt x="2" y="4"/>
                        <a:pt x="2" y="4"/>
                        <a:pt x="2" y="4"/>
                      </a:cubicBezTo>
                      <a:cubicBezTo>
                        <a:pt x="4" y="19"/>
                        <a:pt x="4" y="19"/>
                        <a:pt x="4" y="19"/>
                      </a:cubicBezTo>
                      <a:cubicBezTo>
                        <a:pt x="3" y="19"/>
                        <a:pt x="3" y="19"/>
                        <a:pt x="3" y="19"/>
                      </a:cubicBezTo>
                      <a:cubicBezTo>
                        <a:pt x="3" y="19"/>
                        <a:pt x="3" y="20"/>
                        <a:pt x="3" y="20"/>
                      </a:cubicBezTo>
                      <a:cubicBezTo>
                        <a:pt x="3" y="21"/>
                        <a:pt x="3" y="21"/>
                        <a:pt x="3" y="21"/>
                      </a:cubicBezTo>
                      <a:cubicBezTo>
                        <a:pt x="3" y="22"/>
                        <a:pt x="3" y="22"/>
                        <a:pt x="4" y="22"/>
                      </a:cubicBezTo>
                      <a:cubicBezTo>
                        <a:pt x="7" y="22"/>
                        <a:pt x="7" y="22"/>
                        <a:pt x="7" y="22"/>
                      </a:cubicBezTo>
                      <a:cubicBezTo>
                        <a:pt x="10" y="21"/>
                        <a:pt x="10" y="21"/>
                        <a:pt x="10" y="21"/>
                      </a:cubicBezTo>
                      <a:cubicBezTo>
                        <a:pt x="13" y="21"/>
                        <a:pt x="13" y="21"/>
                        <a:pt x="13" y="21"/>
                      </a:cubicBezTo>
                      <a:cubicBezTo>
                        <a:pt x="13" y="21"/>
                        <a:pt x="14" y="20"/>
                        <a:pt x="13" y="20"/>
                      </a:cubicBezTo>
                      <a:cubicBezTo>
                        <a:pt x="13" y="19"/>
                        <a:pt x="13" y="19"/>
                        <a:pt x="13" y="19"/>
                      </a:cubicBezTo>
                      <a:cubicBezTo>
                        <a:pt x="13" y="18"/>
                        <a:pt x="13" y="18"/>
                        <a:pt x="12" y="18"/>
                      </a:cubicBezTo>
                      <a:cubicBezTo>
                        <a:pt x="12" y="18"/>
                        <a:pt x="12" y="18"/>
                        <a:pt x="12" y="18"/>
                      </a:cubicBezTo>
                      <a:cubicBezTo>
                        <a:pt x="10" y="3"/>
                        <a:pt x="10" y="3"/>
                        <a:pt x="10" y="3"/>
                      </a:cubicBezTo>
                      <a:cubicBezTo>
                        <a:pt x="10" y="3"/>
                        <a:pt x="10" y="3"/>
                        <a:pt x="10" y="3"/>
                      </a:cubicBezTo>
                      <a:cubicBezTo>
                        <a:pt x="10" y="3"/>
                        <a:pt x="10" y="3"/>
                        <a:pt x="10" y="3"/>
                      </a:cubicBezTo>
                      <a:cubicBezTo>
                        <a:pt x="11" y="3"/>
                        <a:pt x="11" y="3"/>
                        <a:pt x="11" y="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7" name="Freeform 111"/>
                <p:cNvSpPr>
                  <a:spLocks/>
                </p:cNvSpPr>
                <p:nvPr/>
              </p:nvSpPr>
              <p:spPr bwMode="auto">
                <a:xfrm>
                  <a:off x="4162424" y="2614875"/>
                  <a:ext cx="44450" cy="76200"/>
                </a:xfrm>
                <a:custGeom>
                  <a:avLst/>
                  <a:gdLst>
                    <a:gd name="T0" fmla="*/ 11 w 13"/>
                    <a:gd name="T1" fmla="*/ 2 h 22"/>
                    <a:gd name="T2" fmla="*/ 11 w 13"/>
                    <a:gd name="T3" fmla="*/ 1 h 22"/>
                    <a:gd name="T4" fmla="*/ 10 w 13"/>
                    <a:gd name="T5" fmla="*/ 0 h 22"/>
                    <a:gd name="T6" fmla="*/ 1 w 13"/>
                    <a:gd name="T7" fmla="*/ 2 h 22"/>
                    <a:gd name="T8" fmla="*/ 0 w 13"/>
                    <a:gd name="T9" fmla="*/ 3 h 22"/>
                    <a:gd name="T10" fmla="*/ 0 w 13"/>
                    <a:gd name="T11" fmla="*/ 4 h 22"/>
                    <a:gd name="T12" fmla="*/ 1 w 13"/>
                    <a:gd name="T13" fmla="*/ 4 h 22"/>
                    <a:gd name="T14" fmla="*/ 2 w 13"/>
                    <a:gd name="T15" fmla="*/ 4 h 22"/>
                    <a:gd name="T16" fmla="*/ 2 w 13"/>
                    <a:gd name="T17" fmla="*/ 4 h 22"/>
                    <a:gd name="T18" fmla="*/ 4 w 13"/>
                    <a:gd name="T19" fmla="*/ 19 h 22"/>
                    <a:gd name="T20" fmla="*/ 3 w 13"/>
                    <a:gd name="T21" fmla="*/ 19 h 22"/>
                    <a:gd name="T22" fmla="*/ 2 w 13"/>
                    <a:gd name="T23" fmla="*/ 20 h 22"/>
                    <a:gd name="T24" fmla="*/ 2 w 13"/>
                    <a:gd name="T25" fmla="*/ 21 h 22"/>
                    <a:gd name="T26" fmla="*/ 3 w 13"/>
                    <a:gd name="T27" fmla="*/ 22 h 22"/>
                    <a:gd name="T28" fmla="*/ 7 w 13"/>
                    <a:gd name="T29" fmla="*/ 22 h 22"/>
                    <a:gd name="T30" fmla="*/ 9 w 13"/>
                    <a:gd name="T31" fmla="*/ 22 h 22"/>
                    <a:gd name="T32" fmla="*/ 12 w 13"/>
                    <a:gd name="T33" fmla="*/ 21 h 22"/>
                    <a:gd name="T34" fmla="*/ 13 w 13"/>
                    <a:gd name="T35" fmla="*/ 20 h 22"/>
                    <a:gd name="T36" fmla="*/ 13 w 13"/>
                    <a:gd name="T37" fmla="*/ 19 h 22"/>
                    <a:gd name="T38" fmla="*/ 12 w 13"/>
                    <a:gd name="T39" fmla="*/ 18 h 22"/>
                    <a:gd name="T40" fmla="*/ 11 w 13"/>
                    <a:gd name="T41" fmla="*/ 18 h 22"/>
                    <a:gd name="T42" fmla="*/ 10 w 13"/>
                    <a:gd name="T43" fmla="*/ 3 h 22"/>
                    <a:gd name="T44" fmla="*/ 10 w 13"/>
                    <a:gd name="T45" fmla="*/ 3 h 22"/>
                    <a:gd name="T46" fmla="*/ 10 w 13"/>
                    <a:gd name="T47" fmla="*/ 3 h 22"/>
                    <a:gd name="T48" fmla="*/ 11 w 13"/>
                    <a:gd name="T49"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22">
                      <a:moveTo>
                        <a:pt x="11" y="2"/>
                      </a:moveTo>
                      <a:cubicBezTo>
                        <a:pt x="11" y="1"/>
                        <a:pt x="11" y="1"/>
                        <a:pt x="11" y="1"/>
                      </a:cubicBezTo>
                      <a:cubicBezTo>
                        <a:pt x="11" y="1"/>
                        <a:pt x="10" y="0"/>
                        <a:pt x="10" y="0"/>
                      </a:cubicBezTo>
                      <a:cubicBezTo>
                        <a:pt x="1" y="2"/>
                        <a:pt x="1" y="2"/>
                        <a:pt x="1" y="2"/>
                      </a:cubicBezTo>
                      <a:cubicBezTo>
                        <a:pt x="0" y="2"/>
                        <a:pt x="0" y="2"/>
                        <a:pt x="0" y="3"/>
                      </a:cubicBezTo>
                      <a:cubicBezTo>
                        <a:pt x="0" y="4"/>
                        <a:pt x="0" y="4"/>
                        <a:pt x="0" y="4"/>
                      </a:cubicBezTo>
                      <a:cubicBezTo>
                        <a:pt x="0" y="4"/>
                        <a:pt x="1" y="5"/>
                        <a:pt x="1" y="4"/>
                      </a:cubicBezTo>
                      <a:cubicBezTo>
                        <a:pt x="2" y="4"/>
                        <a:pt x="2" y="4"/>
                        <a:pt x="2" y="4"/>
                      </a:cubicBezTo>
                      <a:cubicBezTo>
                        <a:pt x="2" y="4"/>
                        <a:pt x="2" y="4"/>
                        <a:pt x="2" y="4"/>
                      </a:cubicBezTo>
                      <a:cubicBezTo>
                        <a:pt x="4" y="19"/>
                        <a:pt x="4" y="19"/>
                        <a:pt x="4" y="19"/>
                      </a:cubicBezTo>
                      <a:cubicBezTo>
                        <a:pt x="3" y="19"/>
                        <a:pt x="3" y="19"/>
                        <a:pt x="3" y="19"/>
                      </a:cubicBezTo>
                      <a:cubicBezTo>
                        <a:pt x="3" y="19"/>
                        <a:pt x="2" y="20"/>
                        <a:pt x="2" y="20"/>
                      </a:cubicBezTo>
                      <a:cubicBezTo>
                        <a:pt x="2" y="21"/>
                        <a:pt x="2" y="21"/>
                        <a:pt x="2" y="21"/>
                      </a:cubicBezTo>
                      <a:cubicBezTo>
                        <a:pt x="2" y="22"/>
                        <a:pt x="3" y="22"/>
                        <a:pt x="3" y="22"/>
                      </a:cubicBezTo>
                      <a:cubicBezTo>
                        <a:pt x="7" y="22"/>
                        <a:pt x="7" y="22"/>
                        <a:pt x="7" y="22"/>
                      </a:cubicBezTo>
                      <a:cubicBezTo>
                        <a:pt x="9" y="22"/>
                        <a:pt x="9" y="22"/>
                        <a:pt x="9" y="22"/>
                      </a:cubicBezTo>
                      <a:cubicBezTo>
                        <a:pt x="12" y="21"/>
                        <a:pt x="12" y="21"/>
                        <a:pt x="12" y="21"/>
                      </a:cubicBezTo>
                      <a:cubicBezTo>
                        <a:pt x="13" y="21"/>
                        <a:pt x="13" y="21"/>
                        <a:pt x="13" y="20"/>
                      </a:cubicBezTo>
                      <a:cubicBezTo>
                        <a:pt x="13" y="19"/>
                        <a:pt x="13" y="19"/>
                        <a:pt x="13" y="19"/>
                      </a:cubicBezTo>
                      <a:cubicBezTo>
                        <a:pt x="13" y="19"/>
                        <a:pt x="12" y="18"/>
                        <a:pt x="12" y="18"/>
                      </a:cubicBezTo>
                      <a:cubicBezTo>
                        <a:pt x="11" y="18"/>
                        <a:pt x="11" y="18"/>
                        <a:pt x="11" y="18"/>
                      </a:cubicBezTo>
                      <a:cubicBezTo>
                        <a:pt x="10" y="3"/>
                        <a:pt x="10" y="3"/>
                        <a:pt x="10" y="3"/>
                      </a:cubicBezTo>
                      <a:cubicBezTo>
                        <a:pt x="10" y="3"/>
                        <a:pt x="10" y="3"/>
                        <a:pt x="10" y="3"/>
                      </a:cubicBezTo>
                      <a:cubicBezTo>
                        <a:pt x="10" y="3"/>
                        <a:pt x="10" y="3"/>
                        <a:pt x="10" y="3"/>
                      </a:cubicBezTo>
                      <a:cubicBezTo>
                        <a:pt x="11" y="3"/>
                        <a:pt x="11" y="3"/>
                        <a:pt x="11" y="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8" name="Freeform 112"/>
                <p:cNvSpPr>
                  <a:spLocks/>
                </p:cNvSpPr>
                <p:nvPr/>
              </p:nvSpPr>
              <p:spPr bwMode="auto">
                <a:xfrm>
                  <a:off x="4210049" y="2611700"/>
                  <a:ext cx="44450" cy="74613"/>
                </a:xfrm>
                <a:custGeom>
                  <a:avLst/>
                  <a:gdLst>
                    <a:gd name="T0" fmla="*/ 11 w 13"/>
                    <a:gd name="T1" fmla="*/ 2 h 22"/>
                    <a:gd name="T2" fmla="*/ 10 w 13"/>
                    <a:gd name="T3" fmla="*/ 1 h 22"/>
                    <a:gd name="T4" fmla="*/ 9 w 13"/>
                    <a:gd name="T5" fmla="*/ 0 h 22"/>
                    <a:gd name="T6" fmla="*/ 1 w 13"/>
                    <a:gd name="T7" fmla="*/ 1 h 22"/>
                    <a:gd name="T8" fmla="*/ 0 w 13"/>
                    <a:gd name="T9" fmla="*/ 2 h 22"/>
                    <a:gd name="T10" fmla="*/ 0 w 13"/>
                    <a:gd name="T11" fmla="*/ 3 h 22"/>
                    <a:gd name="T12" fmla="*/ 1 w 13"/>
                    <a:gd name="T13" fmla="*/ 4 h 22"/>
                    <a:gd name="T14" fmla="*/ 2 w 13"/>
                    <a:gd name="T15" fmla="*/ 4 h 22"/>
                    <a:gd name="T16" fmla="*/ 2 w 13"/>
                    <a:gd name="T17" fmla="*/ 4 h 22"/>
                    <a:gd name="T18" fmla="*/ 3 w 13"/>
                    <a:gd name="T19" fmla="*/ 19 h 22"/>
                    <a:gd name="T20" fmla="*/ 3 w 13"/>
                    <a:gd name="T21" fmla="*/ 19 h 22"/>
                    <a:gd name="T22" fmla="*/ 2 w 13"/>
                    <a:gd name="T23" fmla="*/ 20 h 22"/>
                    <a:gd name="T24" fmla="*/ 2 w 13"/>
                    <a:gd name="T25" fmla="*/ 21 h 22"/>
                    <a:gd name="T26" fmla="*/ 3 w 13"/>
                    <a:gd name="T27" fmla="*/ 22 h 22"/>
                    <a:gd name="T28" fmla="*/ 6 w 13"/>
                    <a:gd name="T29" fmla="*/ 21 h 22"/>
                    <a:gd name="T30" fmla="*/ 9 w 13"/>
                    <a:gd name="T31" fmla="*/ 21 h 22"/>
                    <a:gd name="T32" fmla="*/ 12 w 13"/>
                    <a:gd name="T33" fmla="*/ 20 h 22"/>
                    <a:gd name="T34" fmla="*/ 13 w 13"/>
                    <a:gd name="T35" fmla="*/ 19 h 22"/>
                    <a:gd name="T36" fmla="*/ 13 w 13"/>
                    <a:gd name="T37" fmla="*/ 18 h 22"/>
                    <a:gd name="T38" fmla="*/ 12 w 13"/>
                    <a:gd name="T39" fmla="*/ 18 h 22"/>
                    <a:gd name="T40" fmla="*/ 11 w 13"/>
                    <a:gd name="T41" fmla="*/ 18 h 22"/>
                    <a:gd name="T42" fmla="*/ 9 w 13"/>
                    <a:gd name="T43" fmla="*/ 3 h 22"/>
                    <a:gd name="T44" fmla="*/ 9 w 13"/>
                    <a:gd name="T45" fmla="*/ 3 h 22"/>
                    <a:gd name="T46" fmla="*/ 10 w 13"/>
                    <a:gd name="T47" fmla="*/ 3 h 22"/>
                    <a:gd name="T48" fmla="*/ 11 w 13"/>
                    <a:gd name="T49"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22">
                      <a:moveTo>
                        <a:pt x="11" y="2"/>
                      </a:moveTo>
                      <a:cubicBezTo>
                        <a:pt x="10" y="1"/>
                        <a:pt x="10" y="1"/>
                        <a:pt x="10" y="1"/>
                      </a:cubicBezTo>
                      <a:cubicBezTo>
                        <a:pt x="10" y="0"/>
                        <a:pt x="10" y="0"/>
                        <a:pt x="9" y="0"/>
                      </a:cubicBezTo>
                      <a:cubicBezTo>
                        <a:pt x="1" y="1"/>
                        <a:pt x="1" y="1"/>
                        <a:pt x="1" y="1"/>
                      </a:cubicBezTo>
                      <a:cubicBezTo>
                        <a:pt x="0" y="1"/>
                        <a:pt x="0" y="1"/>
                        <a:pt x="0" y="2"/>
                      </a:cubicBezTo>
                      <a:cubicBezTo>
                        <a:pt x="0" y="3"/>
                        <a:pt x="0" y="3"/>
                        <a:pt x="0" y="3"/>
                      </a:cubicBezTo>
                      <a:cubicBezTo>
                        <a:pt x="0" y="3"/>
                        <a:pt x="0" y="4"/>
                        <a:pt x="1" y="4"/>
                      </a:cubicBezTo>
                      <a:cubicBezTo>
                        <a:pt x="2" y="4"/>
                        <a:pt x="2" y="4"/>
                        <a:pt x="2" y="4"/>
                      </a:cubicBezTo>
                      <a:cubicBezTo>
                        <a:pt x="2" y="4"/>
                        <a:pt x="2" y="4"/>
                        <a:pt x="2" y="4"/>
                      </a:cubicBezTo>
                      <a:cubicBezTo>
                        <a:pt x="3" y="19"/>
                        <a:pt x="3" y="19"/>
                        <a:pt x="3" y="19"/>
                      </a:cubicBezTo>
                      <a:cubicBezTo>
                        <a:pt x="3" y="19"/>
                        <a:pt x="3" y="19"/>
                        <a:pt x="3" y="19"/>
                      </a:cubicBezTo>
                      <a:cubicBezTo>
                        <a:pt x="2" y="19"/>
                        <a:pt x="2" y="19"/>
                        <a:pt x="2" y="20"/>
                      </a:cubicBezTo>
                      <a:cubicBezTo>
                        <a:pt x="2" y="21"/>
                        <a:pt x="2" y="21"/>
                        <a:pt x="2" y="21"/>
                      </a:cubicBezTo>
                      <a:cubicBezTo>
                        <a:pt x="2" y="21"/>
                        <a:pt x="3" y="22"/>
                        <a:pt x="3" y="22"/>
                      </a:cubicBezTo>
                      <a:cubicBezTo>
                        <a:pt x="6" y="21"/>
                        <a:pt x="6" y="21"/>
                        <a:pt x="6" y="21"/>
                      </a:cubicBezTo>
                      <a:cubicBezTo>
                        <a:pt x="9" y="21"/>
                        <a:pt x="9" y="21"/>
                        <a:pt x="9" y="21"/>
                      </a:cubicBezTo>
                      <a:cubicBezTo>
                        <a:pt x="12" y="20"/>
                        <a:pt x="12" y="20"/>
                        <a:pt x="12" y="20"/>
                      </a:cubicBezTo>
                      <a:cubicBezTo>
                        <a:pt x="13" y="20"/>
                        <a:pt x="13" y="20"/>
                        <a:pt x="13" y="19"/>
                      </a:cubicBezTo>
                      <a:cubicBezTo>
                        <a:pt x="13" y="18"/>
                        <a:pt x="13" y="18"/>
                        <a:pt x="13" y="18"/>
                      </a:cubicBezTo>
                      <a:cubicBezTo>
                        <a:pt x="13" y="18"/>
                        <a:pt x="12" y="18"/>
                        <a:pt x="12" y="18"/>
                      </a:cubicBezTo>
                      <a:cubicBezTo>
                        <a:pt x="11" y="18"/>
                        <a:pt x="11" y="18"/>
                        <a:pt x="11" y="18"/>
                      </a:cubicBezTo>
                      <a:cubicBezTo>
                        <a:pt x="9" y="3"/>
                        <a:pt x="9" y="3"/>
                        <a:pt x="9" y="3"/>
                      </a:cubicBezTo>
                      <a:cubicBezTo>
                        <a:pt x="9" y="3"/>
                        <a:pt x="9" y="3"/>
                        <a:pt x="9" y="3"/>
                      </a:cubicBezTo>
                      <a:cubicBezTo>
                        <a:pt x="10" y="3"/>
                        <a:pt x="10" y="3"/>
                        <a:pt x="10" y="3"/>
                      </a:cubicBezTo>
                      <a:cubicBezTo>
                        <a:pt x="10" y="3"/>
                        <a:pt x="11" y="2"/>
                        <a:pt x="11" y="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9" name="Freeform 113"/>
                <p:cNvSpPr>
                  <a:spLocks/>
                </p:cNvSpPr>
                <p:nvPr/>
              </p:nvSpPr>
              <p:spPr bwMode="auto">
                <a:xfrm>
                  <a:off x="4254499" y="2603762"/>
                  <a:ext cx="49212" cy="76200"/>
                </a:xfrm>
                <a:custGeom>
                  <a:avLst/>
                  <a:gdLst>
                    <a:gd name="T0" fmla="*/ 11 w 14"/>
                    <a:gd name="T1" fmla="*/ 2 h 22"/>
                    <a:gd name="T2" fmla="*/ 11 w 14"/>
                    <a:gd name="T3" fmla="*/ 1 h 22"/>
                    <a:gd name="T4" fmla="*/ 10 w 14"/>
                    <a:gd name="T5" fmla="*/ 0 h 22"/>
                    <a:gd name="T6" fmla="*/ 1 w 14"/>
                    <a:gd name="T7" fmla="*/ 1 h 22"/>
                    <a:gd name="T8" fmla="*/ 0 w 14"/>
                    <a:gd name="T9" fmla="*/ 2 h 22"/>
                    <a:gd name="T10" fmla="*/ 1 w 14"/>
                    <a:gd name="T11" fmla="*/ 3 h 22"/>
                    <a:gd name="T12" fmla="*/ 2 w 14"/>
                    <a:gd name="T13" fmla="*/ 4 h 22"/>
                    <a:gd name="T14" fmla="*/ 2 w 14"/>
                    <a:gd name="T15" fmla="*/ 4 h 22"/>
                    <a:gd name="T16" fmla="*/ 2 w 14"/>
                    <a:gd name="T17" fmla="*/ 4 h 22"/>
                    <a:gd name="T18" fmla="*/ 4 w 14"/>
                    <a:gd name="T19" fmla="*/ 19 h 22"/>
                    <a:gd name="T20" fmla="*/ 3 w 14"/>
                    <a:gd name="T21" fmla="*/ 19 h 22"/>
                    <a:gd name="T22" fmla="*/ 3 w 14"/>
                    <a:gd name="T23" fmla="*/ 20 h 22"/>
                    <a:gd name="T24" fmla="*/ 3 w 14"/>
                    <a:gd name="T25" fmla="*/ 21 h 22"/>
                    <a:gd name="T26" fmla="*/ 4 w 14"/>
                    <a:gd name="T27" fmla="*/ 22 h 22"/>
                    <a:gd name="T28" fmla="*/ 7 w 14"/>
                    <a:gd name="T29" fmla="*/ 21 h 22"/>
                    <a:gd name="T30" fmla="*/ 10 w 14"/>
                    <a:gd name="T31" fmla="*/ 21 h 22"/>
                    <a:gd name="T32" fmla="*/ 13 w 14"/>
                    <a:gd name="T33" fmla="*/ 21 h 22"/>
                    <a:gd name="T34" fmla="*/ 13 w 14"/>
                    <a:gd name="T35" fmla="*/ 20 h 22"/>
                    <a:gd name="T36" fmla="*/ 13 w 14"/>
                    <a:gd name="T37" fmla="*/ 19 h 22"/>
                    <a:gd name="T38" fmla="*/ 12 w 14"/>
                    <a:gd name="T39" fmla="*/ 18 h 22"/>
                    <a:gd name="T40" fmla="*/ 12 w 14"/>
                    <a:gd name="T41" fmla="*/ 18 h 22"/>
                    <a:gd name="T42" fmla="*/ 10 w 14"/>
                    <a:gd name="T43" fmla="*/ 3 h 22"/>
                    <a:gd name="T44" fmla="*/ 10 w 14"/>
                    <a:gd name="T45" fmla="*/ 3 h 22"/>
                    <a:gd name="T46" fmla="*/ 10 w 14"/>
                    <a:gd name="T47" fmla="*/ 3 h 22"/>
                    <a:gd name="T48" fmla="*/ 11 w 14"/>
                    <a:gd name="T49"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2">
                      <a:moveTo>
                        <a:pt x="11" y="2"/>
                      </a:moveTo>
                      <a:cubicBezTo>
                        <a:pt x="11" y="1"/>
                        <a:pt x="11" y="1"/>
                        <a:pt x="11" y="1"/>
                      </a:cubicBezTo>
                      <a:cubicBezTo>
                        <a:pt x="11" y="0"/>
                        <a:pt x="11" y="0"/>
                        <a:pt x="10" y="0"/>
                      </a:cubicBezTo>
                      <a:cubicBezTo>
                        <a:pt x="1" y="1"/>
                        <a:pt x="1" y="1"/>
                        <a:pt x="1" y="1"/>
                      </a:cubicBezTo>
                      <a:cubicBezTo>
                        <a:pt x="1" y="1"/>
                        <a:pt x="0" y="2"/>
                        <a:pt x="0" y="2"/>
                      </a:cubicBezTo>
                      <a:cubicBezTo>
                        <a:pt x="1" y="3"/>
                        <a:pt x="1" y="3"/>
                        <a:pt x="1" y="3"/>
                      </a:cubicBezTo>
                      <a:cubicBezTo>
                        <a:pt x="1" y="4"/>
                        <a:pt x="1" y="4"/>
                        <a:pt x="2" y="4"/>
                      </a:cubicBezTo>
                      <a:cubicBezTo>
                        <a:pt x="2" y="4"/>
                        <a:pt x="2" y="4"/>
                        <a:pt x="2" y="4"/>
                      </a:cubicBezTo>
                      <a:cubicBezTo>
                        <a:pt x="2" y="4"/>
                        <a:pt x="2" y="4"/>
                        <a:pt x="2" y="4"/>
                      </a:cubicBezTo>
                      <a:cubicBezTo>
                        <a:pt x="4" y="19"/>
                        <a:pt x="4" y="19"/>
                        <a:pt x="4" y="19"/>
                      </a:cubicBezTo>
                      <a:cubicBezTo>
                        <a:pt x="3" y="19"/>
                        <a:pt x="3" y="19"/>
                        <a:pt x="3" y="19"/>
                      </a:cubicBezTo>
                      <a:cubicBezTo>
                        <a:pt x="3" y="19"/>
                        <a:pt x="3" y="20"/>
                        <a:pt x="3" y="20"/>
                      </a:cubicBezTo>
                      <a:cubicBezTo>
                        <a:pt x="3" y="21"/>
                        <a:pt x="3" y="21"/>
                        <a:pt x="3" y="21"/>
                      </a:cubicBezTo>
                      <a:cubicBezTo>
                        <a:pt x="3" y="22"/>
                        <a:pt x="3" y="22"/>
                        <a:pt x="4" y="22"/>
                      </a:cubicBezTo>
                      <a:cubicBezTo>
                        <a:pt x="7" y="21"/>
                        <a:pt x="7" y="21"/>
                        <a:pt x="7" y="21"/>
                      </a:cubicBezTo>
                      <a:cubicBezTo>
                        <a:pt x="10" y="21"/>
                        <a:pt x="10" y="21"/>
                        <a:pt x="10" y="21"/>
                      </a:cubicBezTo>
                      <a:cubicBezTo>
                        <a:pt x="13" y="21"/>
                        <a:pt x="13" y="21"/>
                        <a:pt x="13" y="21"/>
                      </a:cubicBezTo>
                      <a:cubicBezTo>
                        <a:pt x="13" y="21"/>
                        <a:pt x="14" y="20"/>
                        <a:pt x="13" y="20"/>
                      </a:cubicBezTo>
                      <a:cubicBezTo>
                        <a:pt x="13" y="19"/>
                        <a:pt x="13" y="19"/>
                        <a:pt x="13" y="19"/>
                      </a:cubicBezTo>
                      <a:cubicBezTo>
                        <a:pt x="13" y="18"/>
                        <a:pt x="13" y="18"/>
                        <a:pt x="12" y="18"/>
                      </a:cubicBezTo>
                      <a:cubicBezTo>
                        <a:pt x="12" y="18"/>
                        <a:pt x="12" y="18"/>
                        <a:pt x="12" y="18"/>
                      </a:cubicBezTo>
                      <a:cubicBezTo>
                        <a:pt x="10" y="3"/>
                        <a:pt x="10" y="3"/>
                        <a:pt x="10" y="3"/>
                      </a:cubicBezTo>
                      <a:cubicBezTo>
                        <a:pt x="10" y="3"/>
                        <a:pt x="10" y="3"/>
                        <a:pt x="10" y="3"/>
                      </a:cubicBezTo>
                      <a:cubicBezTo>
                        <a:pt x="10" y="3"/>
                        <a:pt x="10" y="3"/>
                        <a:pt x="10" y="3"/>
                      </a:cubicBezTo>
                      <a:cubicBezTo>
                        <a:pt x="11" y="3"/>
                        <a:pt x="11" y="2"/>
                        <a:pt x="11" y="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20" name="Freeform 114"/>
                <p:cNvSpPr>
                  <a:spLocks/>
                </p:cNvSpPr>
                <p:nvPr/>
              </p:nvSpPr>
              <p:spPr bwMode="auto">
                <a:xfrm>
                  <a:off x="4100512" y="2683137"/>
                  <a:ext cx="230187" cy="76200"/>
                </a:xfrm>
                <a:custGeom>
                  <a:avLst/>
                  <a:gdLst>
                    <a:gd name="T0" fmla="*/ 63 w 67"/>
                    <a:gd name="T1" fmla="*/ 5 h 22"/>
                    <a:gd name="T2" fmla="*/ 61 w 67"/>
                    <a:gd name="T3" fmla="*/ 5 h 22"/>
                    <a:gd name="T4" fmla="*/ 61 w 67"/>
                    <a:gd name="T5" fmla="*/ 5 h 22"/>
                    <a:gd name="T6" fmla="*/ 61 w 67"/>
                    <a:gd name="T7" fmla="*/ 2 h 22"/>
                    <a:gd name="T8" fmla="*/ 58 w 67"/>
                    <a:gd name="T9" fmla="*/ 0 h 22"/>
                    <a:gd name="T10" fmla="*/ 7 w 67"/>
                    <a:gd name="T11" fmla="*/ 6 h 22"/>
                    <a:gd name="T12" fmla="*/ 5 w 67"/>
                    <a:gd name="T13" fmla="*/ 9 h 22"/>
                    <a:gd name="T14" fmla="*/ 5 w 67"/>
                    <a:gd name="T15" fmla="*/ 12 h 22"/>
                    <a:gd name="T16" fmla="*/ 5 w 67"/>
                    <a:gd name="T17" fmla="*/ 12 h 22"/>
                    <a:gd name="T18" fmla="*/ 3 w 67"/>
                    <a:gd name="T19" fmla="*/ 13 h 22"/>
                    <a:gd name="T20" fmla="*/ 0 w 67"/>
                    <a:gd name="T21" fmla="*/ 16 h 22"/>
                    <a:gd name="T22" fmla="*/ 1 w 67"/>
                    <a:gd name="T23" fmla="*/ 19 h 22"/>
                    <a:gd name="T24" fmla="*/ 4 w 67"/>
                    <a:gd name="T25" fmla="*/ 22 h 22"/>
                    <a:gd name="T26" fmla="*/ 65 w 67"/>
                    <a:gd name="T27" fmla="*/ 14 h 22"/>
                    <a:gd name="T28" fmla="*/ 67 w 67"/>
                    <a:gd name="T29" fmla="*/ 11 h 22"/>
                    <a:gd name="T30" fmla="*/ 66 w 67"/>
                    <a:gd name="T31" fmla="*/ 7 h 22"/>
                    <a:gd name="T32" fmla="*/ 63 w 67"/>
                    <a:gd name="T33"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22">
                      <a:moveTo>
                        <a:pt x="63" y="5"/>
                      </a:moveTo>
                      <a:cubicBezTo>
                        <a:pt x="61" y="5"/>
                        <a:pt x="61" y="5"/>
                        <a:pt x="61" y="5"/>
                      </a:cubicBezTo>
                      <a:cubicBezTo>
                        <a:pt x="61" y="5"/>
                        <a:pt x="61" y="5"/>
                        <a:pt x="61" y="5"/>
                      </a:cubicBezTo>
                      <a:cubicBezTo>
                        <a:pt x="61" y="2"/>
                        <a:pt x="61" y="2"/>
                        <a:pt x="61" y="2"/>
                      </a:cubicBezTo>
                      <a:cubicBezTo>
                        <a:pt x="61" y="1"/>
                        <a:pt x="59" y="0"/>
                        <a:pt x="58" y="0"/>
                      </a:cubicBezTo>
                      <a:cubicBezTo>
                        <a:pt x="7" y="6"/>
                        <a:pt x="7" y="6"/>
                        <a:pt x="7" y="6"/>
                      </a:cubicBezTo>
                      <a:cubicBezTo>
                        <a:pt x="5" y="6"/>
                        <a:pt x="4" y="8"/>
                        <a:pt x="5" y="9"/>
                      </a:cubicBezTo>
                      <a:cubicBezTo>
                        <a:pt x="5" y="12"/>
                        <a:pt x="5" y="12"/>
                        <a:pt x="5" y="12"/>
                      </a:cubicBezTo>
                      <a:cubicBezTo>
                        <a:pt x="5" y="12"/>
                        <a:pt x="5" y="12"/>
                        <a:pt x="5" y="12"/>
                      </a:cubicBezTo>
                      <a:cubicBezTo>
                        <a:pt x="3" y="13"/>
                        <a:pt x="3" y="13"/>
                        <a:pt x="3" y="13"/>
                      </a:cubicBezTo>
                      <a:cubicBezTo>
                        <a:pt x="1" y="13"/>
                        <a:pt x="0" y="14"/>
                        <a:pt x="0" y="16"/>
                      </a:cubicBezTo>
                      <a:cubicBezTo>
                        <a:pt x="1" y="19"/>
                        <a:pt x="1" y="19"/>
                        <a:pt x="1" y="19"/>
                      </a:cubicBezTo>
                      <a:cubicBezTo>
                        <a:pt x="1" y="21"/>
                        <a:pt x="2" y="22"/>
                        <a:pt x="4" y="22"/>
                      </a:cubicBezTo>
                      <a:cubicBezTo>
                        <a:pt x="65" y="14"/>
                        <a:pt x="65" y="14"/>
                        <a:pt x="65" y="14"/>
                      </a:cubicBezTo>
                      <a:cubicBezTo>
                        <a:pt x="66" y="14"/>
                        <a:pt x="67" y="13"/>
                        <a:pt x="67" y="11"/>
                      </a:cubicBezTo>
                      <a:cubicBezTo>
                        <a:pt x="66" y="7"/>
                        <a:pt x="66" y="7"/>
                        <a:pt x="66" y="7"/>
                      </a:cubicBezTo>
                      <a:cubicBezTo>
                        <a:pt x="66" y="6"/>
                        <a:pt x="65" y="5"/>
                        <a:pt x="63" y="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21" name="Freeform 115"/>
                <p:cNvSpPr>
                  <a:spLocks/>
                </p:cNvSpPr>
                <p:nvPr/>
              </p:nvSpPr>
              <p:spPr bwMode="auto">
                <a:xfrm>
                  <a:off x="3527424" y="1986225"/>
                  <a:ext cx="325437" cy="123825"/>
                </a:xfrm>
                <a:custGeom>
                  <a:avLst/>
                  <a:gdLst>
                    <a:gd name="T0" fmla="*/ 84 w 95"/>
                    <a:gd name="T1" fmla="*/ 26 h 36"/>
                    <a:gd name="T2" fmla="*/ 90 w 95"/>
                    <a:gd name="T3" fmla="*/ 18 h 36"/>
                    <a:gd name="T4" fmla="*/ 54 w 95"/>
                    <a:gd name="T5" fmla="*/ 3 h 36"/>
                    <a:gd name="T6" fmla="*/ 35 w 95"/>
                    <a:gd name="T7" fmla="*/ 5 h 36"/>
                    <a:gd name="T8" fmla="*/ 5 w 95"/>
                    <a:gd name="T9" fmla="*/ 29 h 36"/>
                    <a:gd name="T10" fmla="*/ 13 w 95"/>
                    <a:gd name="T11" fmla="*/ 35 h 36"/>
                    <a:gd name="T12" fmla="*/ 84 w 95"/>
                    <a:gd name="T13" fmla="*/ 26 h 36"/>
                  </a:gdLst>
                  <a:ahLst/>
                  <a:cxnLst>
                    <a:cxn ang="0">
                      <a:pos x="T0" y="T1"/>
                    </a:cxn>
                    <a:cxn ang="0">
                      <a:pos x="T2" y="T3"/>
                    </a:cxn>
                    <a:cxn ang="0">
                      <a:pos x="T4" y="T5"/>
                    </a:cxn>
                    <a:cxn ang="0">
                      <a:pos x="T6" y="T7"/>
                    </a:cxn>
                    <a:cxn ang="0">
                      <a:pos x="T8" y="T9"/>
                    </a:cxn>
                    <a:cxn ang="0">
                      <a:pos x="T10" y="T11"/>
                    </a:cxn>
                    <a:cxn ang="0">
                      <a:pos x="T12" y="T13"/>
                    </a:cxn>
                  </a:cxnLst>
                  <a:rect l="0" t="0" r="r" b="b"/>
                  <a:pathLst>
                    <a:path w="95" h="36">
                      <a:moveTo>
                        <a:pt x="84" y="26"/>
                      </a:moveTo>
                      <a:cubicBezTo>
                        <a:pt x="95" y="25"/>
                        <a:pt x="95" y="22"/>
                        <a:pt x="90" y="18"/>
                      </a:cubicBezTo>
                      <a:cubicBezTo>
                        <a:pt x="54" y="3"/>
                        <a:pt x="54" y="3"/>
                        <a:pt x="54" y="3"/>
                      </a:cubicBezTo>
                      <a:cubicBezTo>
                        <a:pt x="49" y="0"/>
                        <a:pt x="40" y="1"/>
                        <a:pt x="35" y="5"/>
                      </a:cubicBezTo>
                      <a:cubicBezTo>
                        <a:pt x="5" y="29"/>
                        <a:pt x="5" y="29"/>
                        <a:pt x="5" y="29"/>
                      </a:cubicBezTo>
                      <a:cubicBezTo>
                        <a:pt x="0" y="33"/>
                        <a:pt x="3" y="36"/>
                        <a:pt x="13" y="35"/>
                      </a:cubicBezTo>
                      <a:lnTo>
                        <a:pt x="84" y="26"/>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22" name="Freeform 116"/>
                <p:cNvSpPr>
                  <a:spLocks/>
                </p:cNvSpPr>
                <p:nvPr/>
              </p:nvSpPr>
              <p:spPr bwMode="auto">
                <a:xfrm>
                  <a:off x="3578224" y="2113225"/>
                  <a:ext cx="61912" cy="100013"/>
                </a:xfrm>
                <a:custGeom>
                  <a:avLst/>
                  <a:gdLst>
                    <a:gd name="T0" fmla="*/ 15 w 18"/>
                    <a:gd name="T1" fmla="*/ 3 h 29"/>
                    <a:gd name="T2" fmla="*/ 15 w 18"/>
                    <a:gd name="T3" fmla="*/ 1 h 29"/>
                    <a:gd name="T4" fmla="*/ 13 w 18"/>
                    <a:gd name="T5" fmla="*/ 0 h 29"/>
                    <a:gd name="T6" fmla="*/ 2 w 18"/>
                    <a:gd name="T7" fmla="*/ 2 h 29"/>
                    <a:gd name="T8" fmla="*/ 0 w 18"/>
                    <a:gd name="T9" fmla="*/ 3 h 29"/>
                    <a:gd name="T10" fmla="*/ 1 w 18"/>
                    <a:gd name="T11" fmla="*/ 4 h 29"/>
                    <a:gd name="T12" fmla="*/ 2 w 18"/>
                    <a:gd name="T13" fmla="*/ 6 h 29"/>
                    <a:gd name="T14" fmla="*/ 3 w 18"/>
                    <a:gd name="T15" fmla="*/ 5 h 29"/>
                    <a:gd name="T16" fmla="*/ 3 w 18"/>
                    <a:gd name="T17" fmla="*/ 6 h 29"/>
                    <a:gd name="T18" fmla="*/ 5 w 18"/>
                    <a:gd name="T19" fmla="*/ 25 h 29"/>
                    <a:gd name="T20" fmla="*/ 5 w 18"/>
                    <a:gd name="T21" fmla="*/ 25 h 29"/>
                    <a:gd name="T22" fmla="*/ 3 w 18"/>
                    <a:gd name="T23" fmla="*/ 27 h 29"/>
                    <a:gd name="T24" fmla="*/ 4 w 18"/>
                    <a:gd name="T25" fmla="*/ 28 h 29"/>
                    <a:gd name="T26" fmla="*/ 5 w 18"/>
                    <a:gd name="T27" fmla="*/ 29 h 29"/>
                    <a:gd name="T28" fmla="*/ 9 w 18"/>
                    <a:gd name="T29" fmla="*/ 29 h 29"/>
                    <a:gd name="T30" fmla="*/ 13 w 18"/>
                    <a:gd name="T31" fmla="*/ 28 h 29"/>
                    <a:gd name="T32" fmla="*/ 17 w 18"/>
                    <a:gd name="T33" fmla="*/ 28 h 29"/>
                    <a:gd name="T34" fmla="*/ 18 w 18"/>
                    <a:gd name="T35" fmla="*/ 27 h 29"/>
                    <a:gd name="T36" fmla="*/ 18 w 18"/>
                    <a:gd name="T37" fmla="*/ 25 h 29"/>
                    <a:gd name="T38" fmla="*/ 16 w 18"/>
                    <a:gd name="T39" fmla="*/ 24 h 29"/>
                    <a:gd name="T40" fmla="*/ 16 w 18"/>
                    <a:gd name="T41" fmla="*/ 24 h 29"/>
                    <a:gd name="T42" fmla="*/ 13 w 18"/>
                    <a:gd name="T43" fmla="*/ 4 h 29"/>
                    <a:gd name="T44" fmla="*/ 13 w 18"/>
                    <a:gd name="T45" fmla="*/ 4 h 29"/>
                    <a:gd name="T46" fmla="*/ 14 w 18"/>
                    <a:gd name="T47" fmla="*/ 4 h 29"/>
                    <a:gd name="T48" fmla="*/ 15 w 18"/>
                    <a:gd name="T49"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9">
                      <a:moveTo>
                        <a:pt x="15" y="3"/>
                      </a:moveTo>
                      <a:cubicBezTo>
                        <a:pt x="15" y="1"/>
                        <a:pt x="15" y="1"/>
                        <a:pt x="15" y="1"/>
                      </a:cubicBezTo>
                      <a:cubicBezTo>
                        <a:pt x="15" y="1"/>
                        <a:pt x="14" y="0"/>
                        <a:pt x="13" y="0"/>
                      </a:cubicBezTo>
                      <a:cubicBezTo>
                        <a:pt x="2" y="2"/>
                        <a:pt x="2" y="2"/>
                        <a:pt x="2" y="2"/>
                      </a:cubicBezTo>
                      <a:cubicBezTo>
                        <a:pt x="1" y="2"/>
                        <a:pt x="0" y="2"/>
                        <a:pt x="0" y="3"/>
                      </a:cubicBezTo>
                      <a:cubicBezTo>
                        <a:pt x="1" y="4"/>
                        <a:pt x="1" y="4"/>
                        <a:pt x="1" y="4"/>
                      </a:cubicBezTo>
                      <a:cubicBezTo>
                        <a:pt x="1" y="5"/>
                        <a:pt x="1" y="6"/>
                        <a:pt x="2" y="6"/>
                      </a:cubicBezTo>
                      <a:cubicBezTo>
                        <a:pt x="3" y="5"/>
                        <a:pt x="3" y="5"/>
                        <a:pt x="3" y="5"/>
                      </a:cubicBezTo>
                      <a:cubicBezTo>
                        <a:pt x="3" y="6"/>
                        <a:pt x="3" y="6"/>
                        <a:pt x="3" y="6"/>
                      </a:cubicBezTo>
                      <a:cubicBezTo>
                        <a:pt x="5" y="25"/>
                        <a:pt x="5" y="25"/>
                        <a:pt x="5" y="25"/>
                      </a:cubicBezTo>
                      <a:cubicBezTo>
                        <a:pt x="5" y="25"/>
                        <a:pt x="5" y="25"/>
                        <a:pt x="5" y="25"/>
                      </a:cubicBezTo>
                      <a:cubicBezTo>
                        <a:pt x="4" y="26"/>
                        <a:pt x="3" y="26"/>
                        <a:pt x="3" y="27"/>
                      </a:cubicBezTo>
                      <a:cubicBezTo>
                        <a:pt x="4" y="28"/>
                        <a:pt x="4" y="28"/>
                        <a:pt x="4" y="28"/>
                      </a:cubicBezTo>
                      <a:cubicBezTo>
                        <a:pt x="4" y="29"/>
                        <a:pt x="4" y="29"/>
                        <a:pt x="5" y="29"/>
                      </a:cubicBezTo>
                      <a:cubicBezTo>
                        <a:pt x="9" y="29"/>
                        <a:pt x="9" y="29"/>
                        <a:pt x="9" y="29"/>
                      </a:cubicBezTo>
                      <a:cubicBezTo>
                        <a:pt x="13" y="28"/>
                        <a:pt x="13" y="28"/>
                        <a:pt x="13" y="28"/>
                      </a:cubicBezTo>
                      <a:cubicBezTo>
                        <a:pt x="17" y="28"/>
                        <a:pt x="17" y="28"/>
                        <a:pt x="17" y="28"/>
                      </a:cubicBezTo>
                      <a:cubicBezTo>
                        <a:pt x="18" y="28"/>
                        <a:pt x="18" y="27"/>
                        <a:pt x="18" y="27"/>
                      </a:cubicBezTo>
                      <a:cubicBezTo>
                        <a:pt x="18" y="25"/>
                        <a:pt x="18" y="25"/>
                        <a:pt x="18" y="25"/>
                      </a:cubicBezTo>
                      <a:cubicBezTo>
                        <a:pt x="18" y="24"/>
                        <a:pt x="17" y="24"/>
                        <a:pt x="16" y="24"/>
                      </a:cubicBezTo>
                      <a:cubicBezTo>
                        <a:pt x="16" y="24"/>
                        <a:pt x="16" y="24"/>
                        <a:pt x="16" y="24"/>
                      </a:cubicBezTo>
                      <a:cubicBezTo>
                        <a:pt x="13" y="4"/>
                        <a:pt x="13" y="4"/>
                        <a:pt x="13" y="4"/>
                      </a:cubicBezTo>
                      <a:cubicBezTo>
                        <a:pt x="13" y="4"/>
                        <a:pt x="13" y="4"/>
                        <a:pt x="13" y="4"/>
                      </a:cubicBezTo>
                      <a:cubicBezTo>
                        <a:pt x="14" y="4"/>
                        <a:pt x="14" y="4"/>
                        <a:pt x="14" y="4"/>
                      </a:cubicBezTo>
                      <a:cubicBezTo>
                        <a:pt x="15" y="4"/>
                        <a:pt x="15" y="3"/>
                        <a:pt x="15" y="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23" name="Freeform 117"/>
                <p:cNvSpPr>
                  <a:spLocks/>
                </p:cNvSpPr>
                <p:nvPr/>
              </p:nvSpPr>
              <p:spPr bwMode="auto">
                <a:xfrm>
                  <a:off x="3644899" y="2106875"/>
                  <a:ext cx="57150" cy="100013"/>
                </a:xfrm>
                <a:custGeom>
                  <a:avLst/>
                  <a:gdLst>
                    <a:gd name="T0" fmla="*/ 14 w 17"/>
                    <a:gd name="T1" fmla="*/ 2 h 29"/>
                    <a:gd name="T2" fmla="*/ 14 w 17"/>
                    <a:gd name="T3" fmla="*/ 1 h 29"/>
                    <a:gd name="T4" fmla="*/ 13 w 17"/>
                    <a:gd name="T5" fmla="*/ 0 h 29"/>
                    <a:gd name="T6" fmla="*/ 1 w 17"/>
                    <a:gd name="T7" fmla="*/ 1 h 29"/>
                    <a:gd name="T8" fmla="*/ 0 w 17"/>
                    <a:gd name="T9" fmla="*/ 3 h 29"/>
                    <a:gd name="T10" fmla="*/ 0 w 17"/>
                    <a:gd name="T11" fmla="*/ 4 h 29"/>
                    <a:gd name="T12" fmla="*/ 1 w 17"/>
                    <a:gd name="T13" fmla="*/ 5 h 29"/>
                    <a:gd name="T14" fmla="*/ 2 w 17"/>
                    <a:gd name="T15" fmla="*/ 5 h 29"/>
                    <a:gd name="T16" fmla="*/ 2 w 17"/>
                    <a:gd name="T17" fmla="*/ 5 h 29"/>
                    <a:gd name="T18" fmla="*/ 5 w 17"/>
                    <a:gd name="T19" fmla="*/ 25 h 29"/>
                    <a:gd name="T20" fmla="*/ 4 w 17"/>
                    <a:gd name="T21" fmla="*/ 25 h 29"/>
                    <a:gd name="T22" fmla="*/ 3 w 17"/>
                    <a:gd name="T23" fmla="*/ 27 h 29"/>
                    <a:gd name="T24" fmla="*/ 3 w 17"/>
                    <a:gd name="T25" fmla="*/ 28 h 29"/>
                    <a:gd name="T26" fmla="*/ 4 w 17"/>
                    <a:gd name="T27" fmla="*/ 29 h 29"/>
                    <a:gd name="T28" fmla="*/ 8 w 17"/>
                    <a:gd name="T29" fmla="*/ 29 h 29"/>
                    <a:gd name="T30" fmla="*/ 12 w 17"/>
                    <a:gd name="T31" fmla="*/ 28 h 29"/>
                    <a:gd name="T32" fmla="*/ 16 w 17"/>
                    <a:gd name="T33" fmla="*/ 28 h 29"/>
                    <a:gd name="T34" fmla="*/ 17 w 17"/>
                    <a:gd name="T35" fmla="*/ 26 h 29"/>
                    <a:gd name="T36" fmla="*/ 17 w 17"/>
                    <a:gd name="T37" fmla="*/ 25 h 29"/>
                    <a:gd name="T38" fmla="*/ 16 w 17"/>
                    <a:gd name="T39" fmla="*/ 24 h 29"/>
                    <a:gd name="T40" fmla="*/ 15 w 17"/>
                    <a:gd name="T41" fmla="*/ 24 h 29"/>
                    <a:gd name="T42" fmla="*/ 12 w 17"/>
                    <a:gd name="T43" fmla="*/ 4 h 29"/>
                    <a:gd name="T44" fmla="*/ 12 w 17"/>
                    <a:gd name="T45" fmla="*/ 4 h 29"/>
                    <a:gd name="T46" fmla="*/ 13 w 17"/>
                    <a:gd name="T47" fmla="*/ 4 h 29"/>
                    <a:gd name="T48" fmla="*/ 14 w 17"/>
                    <a:gd name="T49" fmla="*/ 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 h="29">
                      <a:moveTo>
                        <a:pt x="14" y="2"/>
                      </a:moveTo>
                      <a:cubicBezTo>
                        <a:pt x="14" y="1"/>
                        <a:pt x="14" y="1"/>
                        <a:pt x="14" y="1"/>
                      </a:cubicBezTo>
                      <a:cubicBezTo>
                        <a:pt x="14" y="0"/>
                        <a:pt x="13" y="0"/>
                        <a:pt x="13" y="0"/>
                      </a:cubicBezTo>
                      <a:cubicBezTo>
                        <a:pt x="1" y="1"/>
                        <a:pt x="1" y="1"/>
                        <a:pt x="1" y="1"/>
                      </a:cubicBezTo>
                      <a:cubicBezTo>
                        <a:pt x="0" y="2"/>
                        <a:pt x="0" y="2"/>
                        <a:pt x="0" y="3"/>
                      </a:cubicBezTo>
                      <a:cubicBezTo>
                        <a:pt x="0" y="4"/>
                        <a:pt x="0" y="4"/>
                        <a:pt x="0" y="4"/>
                      </a:cubicBezTo>
                      <a:cubicBezTo>
                        <a:pt x="0" y="5"/>
                        <a:pt x="1" y="5"/>
                        <a:pt x="1" y="5"/>
                      </a:cubicBezTo>
                      <a:cubicBezTo>
                        <a:pt x="2" y="5"/>
                        <a:pt x="2" y="5"/>
                        <a:pt x="2" y="5"/>
                      </a:cubicBezTo>
                      <a:cubicBezTo>
                        <a:pt x="2" y="5"/>
                        <a:pt x="2" y="5"/>
                        <a:pt x="2" y="5"/>
                      </a:cubicBezTo>
                      <a:cubicBezTo>
                        <a:pt x="5" y="25"/>
                        <a:pt x="5" y="25"/>
                        <a:pt x="5" y="25"/>
                      </a:cubicBezTo>
                      <a:cubicBezTo>
                        <a:pt x="4" y="25"/>
                        <a:pt x="4" y="25"/>
                        <a:pt x="4" y="25"/>
                      </a:cubicBezTo>
                      <a:cubicBezTo>
                        <a:pt x="3" y="25"/>
                        <a:pt x="3" y="26"/>
                        <a:pt x="3" y="27"/>
                      </a:cubicBezTo>
                      <a:cubicBezTo>
                        <a:pt x="3" y="28"/>
                        <a:pt x="3" y="28"/>
                        <a:pt x="3" y="28"/>
                      </a:cubicBezTo>
                      <a:cubicBezTo>
                        <a:pt x="3" y="29"/>
                        <a:pt x="4" y="29"/>
                        <a:pt x="4" y="29"/>
                      </a:cubicBezTo>
                      <a:cubicBezTo>
                        <a:pt x="8" y="29"/>
                        <a:pt x="8" y="29"/>
                        <a:pt x="8" y="29"/>
                      </a:cubicBezTo>
                      <a:cubicBezTo>
                        <a:pt x="12" y="28"/>
                        <a:pt x="12" y="28"/>
                        <a:pt x="12" y="28"/>
                      </a:cubicBezTo>
                      <a:cubicBezTo>
                        <a:pt x="16" y="28"/>
                        <a:pt x="16" y="28"/>
                        <a:pt x="16" y="28"/>
                      </a:cubicBezTo>
                      <a:cubicBezTo>
                        <a:pt x="17" y="28"/>
                        <a:pt x="17" y="27"/>
                        <a:pt x="17" y="26"/>
                      </a:cubicBezTo>
                      <a:cubicBezTo>
                        <a:pt x="17" y="25"/>
                        <a:pt x="17" y="25"/>
                        <a:pt x="17" y="25"/>
                      </a:cubicBezTo>
                      <a:cubicBezTo>
                        <a:pt x="17" y="24"/>
                        <a:pt x="16" y="24"/>
                        <a:pt x="16" y="24"/>
                      </a:cubicBezTo>
                      <a:cubicBezTo>
                        <a:pt x="15" y="24"/>
                        <a:pt x="15" y="24"/>
                        <a:pt x="15" y="24"/>
                      </a:cubicBezTo>
                      <a:cubicBezTo>
                        <a:pt x="12" y="4"/>
                        <a:pt x="12" y="4"/>
                        <a:pt x="12" y="4"/>
                      </a:cubicBezTo>
                      <a:cubicBezTo>
                        <a:pt x="12" y="4"/>
                        <a:pt x="12" y="4"/>
                        <a:pt x="12" y="4"/>
                      </a:cubicBezTo>
                      <a:cubicBezTo>
                        <a:pt x="13" y="4"/>
                        <a:pt x="13" y="4"/>
                        <a:pt x="13" y="4"/>
                      </a:cubicBezTo>
                      <a:cubicBezTo>
                        <a:pt x="14" y="4"/>
                        <a:pt x="14" y="3"/>
                        <a:pt x="14" y="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24" name="Freeform 118"/>
                <p:cNvSpPr>
                  <a:spLocks/>
                </p:cNvSpPr>
                <p:nvPr/>
              </p:nvSpPr>
              <p:spPr bwMode="auto">
                <a:xfrm>
                  <a:off x="3705224" y="2100525"/>
                  <a:ext cx="61912" cy="98425"/>
                </a:xfrm>
                <a:custGeom>
                  <a:avLst/>
                  <a:gdLst>
                    <a:gd name="T0" fmla="*/ 15 w 18"/>
                    <a:gd name="T1" fmla="*/ 2 h 29"/>
                    <a:gd name="T2" fmla="*/ 14 w 18"/>
                    <a:gd name="T3" fmla="*/ 1 h 29"/>
                    <a:gd name="T4" fmla="*/ 13 w 18"/>
                    <a:gd name="T5" fmla="*/ 0 h 29"/>
                    <a:gd name="T6" fmla="*/ 1 w 18"/>
                    <a:gd name="T7" fmla="*/ 1 h 29"/>
                    <a:gd name="T8" fmla="*/ 0 w 18"/>
                    <a:gd name="T9" fmla="*/ 3 h 29"/>
                    <a:gd name="T10" fmla="*/ 0 w 18"/>
                    <a:gd name="T11" fmla="*/ 4 h 29"/>
                    <a:gd name="T12" fmla="*/ 2 w 18"/>
                    <a:gd name="T13" fmla="*/ 5 h 29"/>
                    <a:gd name="T14" fmla="*/ 2 w 18"/>
                    <a:gd name="T15" fmla="*/ 5 h 29"/>
                    <a:gd name="T16" fmla="*/ 2 w 18"/>
                    <a:gd name="T17" fmla="*/ 5 h 29"/>
                    <a:gd name="T18" fmla="*/ 5 w 18"/>
                    <a:gd name="T19" fmla="*/ 25 h 29"/>
                    <a:gd name="T20" fmla="*/ 4 w 18"/>
                    <a:gd name="T21" fmla="*/ 25 h 29"/>
                    <a:gd name="T22" fmla="*/ 3 w 18"/>
                    <a:gd name="T23" fmla="*/ 26 h 29"/>
                    <a:gd name="T24" fmla="*/ 3 w 18"/>
                    <a:gd name="T25" fmla="*/ 28 h 29"/>
                    <a:gd name="T26" fmla="*/ 5 w 18"/>
                    <a:gd name="T27" fmla="*/ 29 h 29"/>
                    <a:gd name="T28" fmla="*/ 9 w 18"/>
                    <a:gd name="T29" fmla="*/ 28 h 29"/>
                    <a:gd name="T30" fmla="*/ 12 w 18"/>
                    <a:gd name="T31" fmla="*/ 28 h 29"/>
                    <a:gd name="T32" fmla="*/ 16 w 18"/>
                    <a:gd name="T33" fmla="*/ 27 h 29"/>
                    <a:gd name="T34" fmla="*/ 18 w 18"/>
                    <a:gd name="T35" fmla="*/ 26 h 29"/>
                    <a:gd name="T36" fmla="*/ 17 w 18"/>
                    <a:gd name="T37" fmla="*/ 25 h 29"/>
                    <a:gd name="T38" fmla="*/ 16 w 18"/>
                    <a:gd name="T39" fmla="*/ 24 h 29"/>
                    <a:gd name="T40" fmla="*/ 15 w 18"/>
                    <a:gd name="T41" fmla="*/ 24 h 29"/>
                    <a:gd name="T42" fmla="*/ 13 w 18"/>
                    <a:gd name="T43" fmla="*/ 4 h 29"/>
                    <a:gd name="T44" fmla="*/ 13 w 18"/>
                    <a:gd name="T45" fmla="*/ 4 h 29"/>
                    <a:gd name="T46" fmla="*/ 13 w 18"/>
                    <a:gd name="T47" fmla="*/ 4 h 29"/>
                    <a:gd name="T48" fmla="*/ 15 w 18"/>
                    <a:gd name="T49" fmla="*/ 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9">
                      <a:moveTo>
                        <a:pt x="15" y="2"/>
                      </a:moveTo>
                      <a:cubicBezTo>
                        <a:pt x="14" y="1"/>
                        <a:pt x="14" y="1"/>
                        <a:pt x="14" y="1"/>
                      </a:cubicBezTo>
                      <a:cubicBezTo>
                        <a:pt x="14" y="0"/>
                        <a:pt x="14" y="0"/>
                        <a:pt x="13" y="0"/>
                      </a:cubicBezTo>
                      <a:cubicBezTo>
                        <a:pt x="1" y="1"/>
                        <a:pt x="1" y="1"/>
                        <a:pt x="1" y="1"/>
                      </a:cubicBezTo>
                      <a:cubicBezTo>
                        <a:pt x="0" y="1"/>
                        <a:pt x="0" y="2"/>
                        <a:pt x="0" y="3"/>
                      </a:cubicBezTo>
                      <a:cubicBezTo>
                        <a:pt x="0" y="4"/>
                        <a:pt x="0" y="4"/>
                        <a:pt x="0" y="4"/>
                      </a:cubicBezTo>
                      <a:cubicBezTo>
                        <a:pt x="0" y="5"/>
                        <a:pt x="1" y="5"/>
                        <a:pt x="2" y="5"/>
                      </a:cubicBezTo>
                      <a:cubicBezTo>
                        <a:pt x="2" y="5"/>
                        <a:pt x="2" y="5"/>
                        <a:pt x="2" y="5"/>
                      </a:cubicBezTo>
                      <a:cubicBezTo>
                        <a:pt x="2" y="5"/>
                        <a:pt x="2" y="5"/>
                        <a:pt x="2" y="5"/>
                      </a:cubicBezTo>
                      <a:cubicBezTo>
                        <a:pt x="5" y="25"/>
                        <a:pt x="5" y="25"/>
                        <a:pt x="5" y="25"/>
                      </a:cubicBezTo>
                      <a:cubicBezTo>
                        <a:pt x="4" y="25"/>
                        <a:pt x="4" y="25"/>
                        <a:pt x="4" y="25"/>
                      </a:cubicBezTo>
                      <a:cubicBezTo>
                        <a:pt x="3" y="25"/>
                        <a:pt x="3" y="26"/>
                        <a:pt x="3" y="26"/>
                      </a:cubicBezTo>
                      <a:cubicBezTo>
                        <a:pt x="3" y="28"/>
                        <a:pt x="3" y="28"/>
                        <a:pt x="3" y="28"/>
                      </a:cubicBezTo>
                      <a:cubicBezTo>
                        <a:pt x="3" y="28"/>
                        <a:pt x="4" y="29"/>
                        <a:pt x="5" y="29"/>
                      </a:cubicBezTo>
                      <a:cubicBezTo>
                        <a:pt x="9" y="28"/>
                        <a:pt x="9" y="28"/>
                        <a:pt x="9" y="28"/>
                      </a:cubicBezTo>
                      <a:cubicBezTo>
                        <a:pt x="12" y="28"/>
                        <a:pt x="12" y="28"/>
                        <a:pt x="12" y="28"/>
                      </a:cubicBezTo>
                      <a:cubicBezTo>
                        <a:pt x="16" y="27"/>
                        <a:pt x="16" y="27"/>
                        <a:pt x="16" y="27"/>
                      </a:cubicBezTo>
                      <a:cubicBezTo>
                        <a:pt x="17" y="27"/>
                        <a:pt x="18" y="27"/>
                        <a:pt x="18" y="26"/>
                      </a:cubicBezTo>
                      <a:cubicBezTo>
                        <a:pt x="17" y="25"/>
                        <a:pt x="17" y="25"/>
                        <a:pt x="17" y="25"/>
                      </a:cubicBezTo>
                      <a:cubicBezTo>
                        <a:pt x="17" y="24"/>
                        <a:pt x="17" y="23"/>
                        <a:pt x="16" y="24"/>
                      </a:cubicBezTo>
                      <a:cubicBezTo>
                        <a:pt x="15" y="24"/>
                        <a:pt x="15" y="24"/>
                        <a:pt x="15" y="24"/>
                      </a:cubicBezTo>
                      <a:cubicBezTo>
                        <a:pt x="13" y="4"/>
                        <a:pt x="13" y="4"/>
                        <a:pt x="13" y="4"/>
                      </a:cubicBezTo>
                      <a:cubicBezTo>
                        <a:pt x="13" y="4"/>
                        <a:pt x="13" y="4"/>
                        <a:pt x="13" y="4"/>
                      </a:cubicBezTo>
                      <a:cubicBezTo>
                        <a:pt x="13" y="4"/>
                        <a:pt x="13" y="4"/>
                        <a:pt x="13" y="4"/>
                      </a:cubicBezTo>
                      <a:cubicBezTo>
                        <a:pt x="14" y="4"/>
                        <a:pt x="15" y="3"/>
                        <a:pt x="15" y="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25" name="Freeform 119"/>
                <p:cNvSpPr>
                  <a:spLocks/>
                </p:cNvSpPr>
                <p:nvPr/>
              </p:nvSpPr>
              <p:spPr bwMode="auto">
                <a:xfrm>
                  <a:off x="3767137" y="2089412"/>
                  <a:ext cx="61912" cy="103188"/>
                </a:xfrm>
                <a:custGeom>
                  <a:avLst/>
                  <a:gdLst>
                    <a:gd name="T0" fmla="*/ 15 w 18"/>
                    <a:gd name="T1" fmla="*/ 3 h 30"/>
                    <a:gd name="T2" fmla="*/ 15 w 18"/>
                    <a:gd name="T3" fmla="*/ 2 h 30"/>
                    <a:gd name="T4" fmla="*/ 13 w 18"/>
                    <a:gd name="T5" fmla="*/ 0 h 30"/>
                    <a:gd name="T6" fmla="*/ 1 w 18"/>
                    <a:gd name="T7" fmla="*/ 2 h 30"/>
                    <a:gd name="T8" fmla="*/ 0 w 18"/>
                    <a:gd name="T9" fmla="*/ 3 h 30"/>
                    <a:gd name="T10" fmla="*/ 1 w 18"/>
                    <a:gd name="T11" fmla="*/ 5 h 30"/>
                    <a:gd name="T12" fmla="*/ 2 w 18"/>
                    <a:gd name="T13" fmla="*/ 6 h 30"/>
                    <a:gd name="T14" fmla="*/ 3 w 18"/>
                    <a:gd name="T15" fmla="*/ 6 h 30"/>
                    <a:gd name="T16" fmla="*/ 3 w 18"/>
                    <a:gd name="T17" fmla="*/ 6 h 30"/>
                    <a:gd name="T18" fmla="*/ 5 w 18"/>
                    <a:gd name="T19" fmla="*/ 26 h 30"/>
                    <a:gd name="T20" fmla="*/ 4 w 18"/>
                    <a:gd name="T21" fmla="*/ 26 h 30"/>
                    <a:gd name="T22" fmla="*/ 3 w 18"/>
                    <a:gd name="T23" fmla="*/ 27 h 30"/>
                    <a:gd name="T24" fmla="*/ 3 w 18"/>
                    <a:gd name="T25" fmla="*/ 29 h 30"/>
                    <a:gd name="T26" fmla="*/ 5 w 18"/>
                    <a:gd name="T27" fmla="*/ 30 h 30"/>
                    <a:gd name="T28" fmla="*/ 9 w 18"/>
                    <a:gd name="T29" fmla="*/ 29 h 30"/>
                    <a:gd name="T30" fmla="*/ 13 w 18"/>
                    <a:gd name="T31" fmla="*/ 29 h 30"/>
                    <a:gd name="T32" fmla="*/ 17 w 18"/>
                    <a:gd name="T33" fmla="*/ 28 h 30"/>
                    <a:gd name="T34" fmla="*/ 18 w 18"/>
                    <a:gd name="T35" fmla="*/ 27 h 30"/>
                    <a:gd name="T36" fmla="*/ 18 w 18"/>
                    <a:gd name="T37" fmla="*/ 25 h 30"/>
                    <a:gd name="T38" fmla="*/ 16 w 18"/>
                    <a:gd name="T39" fmla="*/ 24 h 30"/>
                    <a:gd name="T40" fmla="*/ 15 w 18"/>
                    <a:gd name="T41" fmla="*/ 24 h 30"/>
                    <a:gd name="T42" fmla="*/ 13 w 18"/>
                    <a:gd name="T43" fmla="*/ 5 h 30"/>
                    <a:gd name="T44" fmla="*/ 13 w 18"/>
                    <a:gd name="T45" fmla="*/ 4 h 30"/>
                    <a:gd name="T46" fmla="*/ 14 w 18"/>
                    <a:gd name="T47" fmla="*/ 4 h 30"/>
                    <a:gd name="T48" fmla="*/ 15 w 18"/>
                    <a:gd name="T49"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30">
                      <a:moveTo>
                        <a:pt x="15" y="3"/>
                      </a:moveTo>
                      <a:cubicBezTo>
                        <a:pt x="15" y="2"/>
                        <a:pt x="15" y="2"/>
                        <a:pt x="15" y="2"/>
                      </a:cubicBezTo>
                      <a:cubicBezTo>
                        <a:pt x="15" y="1"/>
                        <a:pt x="14" y="0"/>
                        <a:pt x="13" y="0"/>
                      </a:cubicBezTo>
                      <a:cubicBezTo>
                        <a:pt x="1" y="2"/>
                        <a:pt x="1" y="2"/>
                        <a:pt x="1" y="2"/>
                      </a:cubicBezTo>
                      <a:cubicBezTo>
                        <a:pt x="1" y="2"/>
                        <a:pt x="0" y="3"/>
                        <a:pt x="0" y="3"/>
                      </a:cubicBezTo>
                      <a:cubicBezTo>
                        <a:pt x="1" y="5"/>
                        <a:pt x="1" y="5"/>
                        <a:pt x="1" y="5"/>
                      </a:cubicBezTo>
                      <a:cubicBezTo>
                        <a:pt x="1" y="5"/>
                        <a:pt x="1" y="6"/>
                        <a:pt x="2" y="6"/>
                      </a:cubicBezTo>
                      <a:cubicBezTo>
                        <a:pt x="3" y="6"/>
                        <a:pt x="3" y="6"/>
                        <a:pt x="3" y="6"/>
                      </a:cubicBezTo>
                      <a:cubicBezTo>
                        <a:pt x="3" y="6"/>
                        <a:pt x="3" y="6"/>
                        <a:pt x="3" y="6"/>
                      </a:cubicBezTo>
                      <a:cubicBezTo>
                        <a:pt x="5" y="26"/>
                        <a:pt x="5" y="26"/>
                        <a:pt x="5" y="26"/>
                      </a:cubicBezTo>
                      <a:cubicBezTo>
                        <a:pt x="4" y="26"/>
                        <a:pt x="4" y="26"/>
                        <a:pt x="4" y="26"/>
                      </a:cubicBezTo>
                      <a:cubicBezTo>
                        <a:pt x="4" y="26"/>
                        <a:pt x="3" y="26"/>
                        <a:pt x="3" y="27"/>
                      </a:cubicBezTo>
                      <a:cubicBezTo>
                        <a:pt x="3" y="29"/>
                        <a:pt x="3" y="29"/>
                        <a:pt x="3" y="29"/>
                      </a:cubicBezTo>
                      <a:cubicBezTo>
                        <a:pt x="4" y="29"/>
                        <a:pt x="4" y="30"/>
                        <a:pt x="5" y="30"/>
                      </a:cubicBezTo>
                      <a:cubicBezTo>
                        <a:pt x="9" y="29"/>
                        <a:pt x="9" y="29"/>
                        <a:pt x="9" y="29"/>
                      </a:cubicBezTo>
                      <a:cubicBezTo>
                        <a:pt x="13" y="29"/>
                        <a:pt x="13" y="29"/>
                        <a:pt x="13" y="29"/>
                      </a:cubicBezTo>
                      <a:cubicBezTo>
                        <a:pt x="17" y="28"/>
                        <a:pt x="17" y="28"/>
                        <a:pt x="17" y="28"/>
                      </a:cubicBezTo>
                      <a:cubicBezTo>
                        <a:pt x="17" y="28"/>
                        <a:pt x="18" y="27"/>
                        <a:pt x="18" y="27"/>
                      </a:cubicBezTo>
                      <a:cubicBezTo>
                        <a:pt x="18" y="25"/>
                        <a:pt x="18" y="25"/>
                        <a:pt x="18" y="25"/>
                      </a:cubicBezTo>
                      <a:cubicBezTo>
                        <a:pt x="18" y="25"/>
                        <a:pt x="17" y="24"/>
                        <a:pt x="16" y="24"/>
                      </a:cubicBezTo>
                      <a:cubicBezTo>
                        <a:pt x="15" y="24"/>
                        <a:pt x="15" y="24"/>
                        <a:pt x="15" y="24"/>
                      </a:cubicBezTo>
                      <a:cubicBezTo>
                        <a:pt x="13" y="5"/>
                        <a:pt x="13" y="5"/>
                        <a:pt x="13" y="5"/>
                      </a:cubicBezTo>
                      <a:cubicBezTo>
                        <a:pt x="13" y="4"/>
                        <a:pt x="13" y="4"/>
                        <a:pt x="13" y="4"/>
                      </a:cubicBezTo>
                      <a:cubicBezTo>
                        <a:pt x="14" y="4"/>
                        <a:pt x="14" y="4"/>
                        <a:pt x="14" y="4"/>
                      </a:cubicBezTo>
                      <a:cubicBezTo>
                        <a:pt x="14" y="4"/>
                        <a:pt x="15" y="4"/>
                        <a:pt x="15" y="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26" name="Freeform 120"/>
                <p:cNvSpPr>
                  <a:spLocks/>
                </p:cNvSpPr>
                <p:nvPr/>
              </p:nvSpPr>
              <p:spPr bwMode="auto">
                <a:xfrm>
                  <a:off x="3562349" y="2195775"/>
                  <a:ext cx="304800" cy="100013"/>
                </a:xfrm>
                <a:custGeom>
                  <a:avLst/>
                  <a:gdLst>
                    <a:gd name="T0" fmla="*/ 85 w 89"/>
                    <a:gd name="T1" fmla="*/ 7 h 29"/>
                    <a:gd name="T2" fmla="*/ 81 w 89"/>
                    <a:gd name="T3" fmla="*/ 7 h 29"/>
                    <a:gd name="T4" fmla="*/ 81 w 89"/>
                    <a:gd name="T5" fmla="*/ 7 h 29"/>
                    <a:gd name="T6" fmla="*/ 81 w 89"/>
                    <a:gd name="T7" fmla="*/ 3 h 29"/>
                    <a:gd name="T8" fmla="*/ 77 w 89"/>
                    <a:gd name="T9" fmla="*/ 0 h 29"/>
                    <a:gd name="T10" fmla="*/ 9 w 89"/>
                    <a:gd name="T11" fmla="*/ 9 h 29"/>
                    <a:gd name="T12" fmla="*/ 6 w 89"/>
                    <a:gd name="T13" fmla="*/ 12 h 29"/>
                    <a:gd name="T14" fmla="*/ 6 w 89"/>
                    <a:gd name="T15" fmla="*/ 16 h 29"/>
                    <a:gd name="T16" fmla="*/ 6 w 89"/>
                    <a:gd name="T17" fmla="*/ 17 h 29"/>
                    <a:gd name="T18" fmla="*/ 3 w 89"/>
                    <a:gd name="T19" fmla="*/ 17 h 29"/>
                    <a:gd name="T20" fmla="*/ 0 w 89"/>
                    <a:gd name="T21" fmla="*/ 21 h 29"/>
                    <a:gd name="T22" fmla="*/ 1 w 89"/>
                    <a:gd name="T23" fmla="*/ 26 h 29"/>
                    <a:gd name="T24" fmla="*/ 4 w 89"/>
                    <a:gd name="T25" fmla="*/ 29 h 29"/>
                    <a:gd name="T26" fmla="*/ 86 w 89"/>
                    <a:gd name="T27" fmla="*/ 19 h 29"/>
                    <a:gd name="T28" fmla="*/ 89 w 89"/>
                    <a:gd name="T29" fmla="*/ 15 h 29"/>
                    <a:gd name="T30" fmla="*/ 88 w 89"/>
                    <a:gd name="T31" fmla="*/ 10 h 29"/>
                    <a:gd name="T32" fmla="*/ 85 w 89"/>
                    <a:gd name="T33" fmla="*/ 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9" h="29">
                      <a:moveTo>
                        <a:pt x="85" y="7"/>
                      </a:moveTo>
                      <a:cubicBezTo>
                        <a:pt x="81" y="7"/>
                        <a:pt x="81" y="7"/>
                        <a:pt x="81" y="7"/>
                      </a:cubicBezTo>
                      <a:cubicBezTo>
                        <a:pt x="81" y="7"/>
                        <a:pt x="81" y="7"/>
                        <a:pt x="81" y="7"/>
                      </a:cubicBezTo>
                      <a:cubicBezTo>
                        <a:pt x="81" y="3"/>
                        <a:pt x="81" y="3"/>
                        <a:pt x="81" y="3"/>
                      </a:cubicBezTo>
                      <a:cubicBezTo>
                        <a:pt x="81" y="1"/>
                        <a:pt x="79" y="0"/>
                        <a:pt x="77" y="0"/>
                      </a:cubicBezTo>
                      <a:cubicBezTo>
                        <a:pt x="9" y="9"/>
                        <a:pt x="9" y="9"/>
                        <a:pt x="9" y="9"/>
                      </a:cubicBezTo>
                      <a:cubicBezTo>
                        <a:pt x="7" y="9"/>
                        <a:pt x="5" y="11"/>
                        <a:pt x="6" y="12"/>
                      </a:cubicBezTo>
                      <a:cubicBezTo>
                        <a:pt x="6" y="16"/>
                        <a:pt x="6" y="16"/>
                        <a:pt x="6" y="16"/>
                      </a:cubicBezTo>
                      <a:cubicBezTo>
                        <a:pt x="6" y="16"/>
                        <a:pt x="6" y="17"/>
                        <a:pt x="6" y="17"/>
                      </a:cubicBezTo>
                      <a:cubicBezTo>
                        <a:pt x="3" y="17"/>
                        <a:pt x="3" y="17"/>
                        <a:pt x="3" y="17"/>
                      </a:cubicBezTo>
                      <a:cubicBezTo>
                        <a:pt x="1" y="17"/>
                        <a:pt x="0" y="19"/>
                        <a:pt x="0" y="21"/>
                      </a:cubicBezTo>
                      <a:cubicBezTo>
                        <a:pt x="1" y="26"/>
                        <a:pt x="1" y="26"/>
                        <a:pt x="1" y="26"/>
                      </a:cubicBezTo>
                      <a:cubicBezTo>
                        <a:pt x="1" y="28"/>
                        <a:pt x="3" y="29"/>
                        <a:pt x="4" y="29"/>
                      </a:cubicBezTo>
                      <a:cubicBezTo>
                        <a:pt x="86" y="19"/>
                        <a:pt x="86" y="19"/>
                        <a:pt x="86" y="19"/>
                      </a:cubicBezTo>
                      <a:cubicBezTo>
                        <a:pt x="88" y="19"/>
                        <a:pt x="89" y="17"/>
                        <a:pt x="89" y="15"/>
                      </a:cubicBezTo>
                      <a:cubicBezTo>
                        <a:pt x="88" y="10"/>
                        <a:pt x="88" y="10"/>
                        <a:pt x="88" y="10"/>
                      </a:cubicBezTo>
                      <a:cubicBezTo>
                        <a:pt x="88" y="8"/>
                        <a:pt x="86" y="7"/>
                        <a:pt x="85" y="7"/>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27" name="Freeform 121"/>
                <p:cNvSpPr>
                  <a:spLocks/>
                </p:cNvSpPr>
                <p:nvPr/>
              </p:nvSpPr>
              <p:spPr bwMode="auto">
                <a:xfrm>
                  <a:off x="2395537" y="3078425"/>
                  <a:ext cx="263525" cy="301625"/>
                </a:xfrm>
                <a:custGeom>
                  <a:avLst/>
                  <a:gdLst>
                    <a:gd name="T0" fmla="*/ 59 w 77"/>
                    <a:gd name="T1" fmla="*/ 76 h 88"/>
                    <a:gd name="T2" fmla="*/ 59 w 77"/>
                    <a:gd name="T3" fmla="*/ 75 h 88"/>
                    <a:gd name="T4" fmla="*/ 55 w 77"/>
                    <a:gd name="T5" fmla="*/ 72 h 88"/>
                    <a:gd name="T6" fmla="*/ 50 w 77"/>
                    <a:gd name="T7" fmla="*/ 73 h 88"/>
                    <a:gd name="T8" fmla="*/ 44 w 77"/>
                    <a:gd name="T9" fmla="*/ 17 h 88"/>
                    <a:gd name="T10" fmla="*/ 46 w 77"/>
                    <a:gd name="T11" fmla="*/ 13 h 88"/>
                    <a:gd name="T12" fmla="*/ 69 w 77"/>
                    <a:gd name="T13" fmla="*/ 10 h 88"/>
                    <a:gd name="T14" fmla="*/ 72 w 77"/>
                    <a:gd name="T15" fmla="*/ 12 h 88"/>
                    <a:gd name="T16" fmla="*/ 77 w 77"/>
                    <a:gd name="T17" fmla="*/ 6 h 88"/>
                    <a:gd name="T18" fmla="*/ 71 w 77"/>
                    <a:gd name="T19" fmla="*/ 2 h 88"/>
                    <a:gd name="T20" fmla="*/ 68 w 77"/>
                    <a:gd name="T21" fmla="*/ 5 h 88"/>
                    <a:gd name="T22" fmla="*/ 47 w 77"/>
                    <a:gd name="T23" fmla="*/ 7 h 88"/>
                    <a:gd name="T24" fmla="*/ 37 w 77"/>
                    <a:gd name="T25" fmla="*/ 1 h 88"/>
                    <a:gd name="T26" fmla="*/ 30 w 77"/>
                    <a:gd name="T27" fmla="*/ 9 h 88"/>
                    <a:gd name="T28" fmla="*/ 8 w 77"/>
                    <a:gd name="T29" fmla="*/ 12 h 88"/>
                    <a:gd name="T30" fmla="*/ 4 w 77"/>
                    <a:gd name="T31" fmla="*/ 11 h 88"/>
                    <a:gd name="T32" fmla="*/ 0 w 77"/>
                    <a:gd name="T33" fmla="*/ 16 h 88"/>
                    <a:gd name="T34" fmla="*/ 5 w 77"/>
                    <a:gd name="T35" fmla="*/ 20 h 88"/>
                    <a:gd name="T36" fmla="*/ 9 w 77"/>
                    <a:gd name="T37" fmla="*/ 18 h 88"/>
                    <a:gd name="T38" fmla="*/ 32 w 77"/>
                    <a:gd name="T39" fmla="*/ 15 h 88"/>
                    <a:gd name="T40" fmla="*/ 35 w 77"/>
                    <a:gd name="T41" fmla="*/ 18 h 88"/>
                    <a:gd name="T42" fmla="*/ 42 w 77"/>
                    <a:gd name="T43" fmla="*/ 74 h 88"/>
                    <a:gd name="T44" fmla="*/ 38 w 77"/>
                    <a:gd name="T45" fmla="*/ 74 h 88"/>
                    <a:gd name="T46" fmla="*/ 35 w 77"/>
                    <a:gd name="T47" fmla="*/ 78 h 88"/>
                    <a:gd name="T48" fmla="*/ 35 w 77"/>
                    <a:gd name="T49" fmla="*/ 79 h 88"/>
                    <a:gd name="T50" fmla="*/ 32 w 77"/>
                    <a:gd name="T51" fmla="*/ 83 h 88"/>
                    <a:gd name="T52" fmla="*/ 33 w 77"/>
                    <a:gd name="T53" fmla="*/ 84 h 88"/>
                    <a:gd name="T54" fmla="*/ 37 w 77"/>
                    <a:gd name="T55" fmla="*/ 87 h 88"/>
                    <a:gd name="T56" fmla="*/ 59 w 77"/>
                    <a:gd name="T57" fmla="*/ 84 h 88"/>
                    <a:gd name="T58" fmla="*/ 62 w 77"/>
                    <a:gd name="T59" fmla="*/ 80 h 88"/>
                    <a:gd name="T60" fmla="*/ 62 w 77"/>
                    <a:gd name="T61" fmla="*/ 79 h 88"/>
                    <a:gd name="T62" fmla="*/ 59 w 77"/>
                    <a:gd name="T63"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 h="88">
                      <a:moveTo>
                        <a:pt x="59" y="76"/>
                      </a:moveTo>
                      <a:cubicBezTo>
                        <a:pt x="59" y="75"/>
                        <a:pt x="59" y="75"/>
                        <a:pt x="59" y="75"/>
                      </a:cubicBezTo>
                      <a:cubicBezTo>
                        <a:pt x="58" y="73"/>
                        <a:pt x="56" y="72"/>
                        <a:pt x="55" y="72"/>
                      </a:cubicBezTo>
                      <a:cubicBezTo>
                        <a:pt x="50" y="73"/>
                        <a:pt x="50" y="73"/>
                        <a:pt x="50" y="73"/>
                      </a:cubicBezTo>
                      <a:cubicBezTo>
                        <a:pt x="44" y="17"/>
                        <a:pt x="44" y="17"/>
                        <a:pt x="44" y="17"/>
                      </a:cubicBezTo>
                      <a:cubicBezTo>
                        <a:pt x="45" y="16"/>
                        <a:pt x="46" y="15"/>
                        <a:pt x="46" y="13"/>
                      </a:cubicBezTo>
                      <a:cubicBezTo>
                        <a:pt x="69" y="10"/>
                        <a:pt x="69" y="10"/>
                        <a:pt x="69" y="10"/>
                      </a:cubicBezTo>
                      <a:cubicBezTo>
                        <a:pt x="70" y="11"/>
                        <a:pt x="71" y="12"/>
                        <a:pt x="72" y="12"/>
                      </a:cubicBezTo>
                      <a:cubicBezTo>
                        <a:pt x="75" y="11"/>
                        <a:pt x="77" y="9"/>
                        <a:pt x="77" y="6"/>
                      </a:cubicBezTo>
                      <a:cubicBezTo>
                        <a:pt x="76" y="4"/>
                        <a:pt x="74" y="2"/>
                        <a:pt x="71" y="2"/>
                      </a:cubicBezTo>
                      <a:cubicBezTo>
                        <a:pt x="70" y="3"/>
                        <a:pt x="69" y="3"/>
                        <a:pt x="68" y="5"/>
                      </a:cubicBezTo>
                      <a:cubicBezTo>
                        <a:pt x="47" y="7"/>
                        <a:pt x="47" y="7"/>
                        <a:pt x="47" y="7"/>
                      </a:cubicBezTo>
                      <a:cubicBezTo>
                        <a:pt x="46" y="3"/>
                        <a:pt x="42" y="0"/>
                        <a:pt x="37" y="1"/>
                      </a:cubicBezTo>
                      <a:cubicBezTo>
                        <a:pt x="33" y="2"/>
                        <a:pt x="30" y="5"/>
                        <a:pt x="30" y="9"/>
                      </a:cubicBezTo>
                      <a:cubicBezTo>
                        <a:pt x="8" y="12"/>
                        <a:pt x="8" y="12"/>
                        <a:pt x="8" y="12"/>
                      </a:cubicBezTo>
                      <a:cubicBezTo>
                        <a:pt x="7" y="11"/>
                        <a:pt x="6" y="10"/>
                        <a:pt x="4" y="11"/>
                      </a:cubicBezTo>
                      <a:cubicBezTo>
                        <a:pt x="2" y="11"/>
                        <a:pt x="0" y="13"/>
                        <a:pt x="0" y="16"/>
                      </a:cubicBezTo>
                      <a:cubicBezTo>
                        <a:pt x="1" y="19"/>
                        <a:pt x="3" y="20"/>
                        <a:pt x="5" y="20"/>
                      </a:cubicBezTo>
                      <a:cubicBezTo>
                        <a:pt x="7" y="20"/>
                        <a:pt x="8" y="19"/>
                        <a:pt x="9" y="18"/>
                      </a:cubicBezTo>
                      <a:cubicBezTo>
                        <a:pt x="32" y="15"/>
                        <a:pt x="32" y="15"/>
                        <a:pt x="32" y="15"/>
                      </a:cubicBezTo>
                      <a:cubicBezTo>
                        <a:pt x="32" y="16"/>
                        <a:pt x="34" y="17"/>
                        <a:pt x="35" y="18"/>
                      </a:cubicBezTo>
                      <a:cubicBezTo>
                        <a:pt x="42" y="74"/>
                        <a:pt x="42" y="74"/>
                        <a:pt x="42" y="74"/>
                      </a:cubicBezTo>
                      <a:cubicBezTo>
                        <a:pt x="38" y="74"/>
                        <a:pt x="38" y="74"/>
                        <a:pt x="38" y="74"/>
                      </a:cubicBezTo>
                      <a:cubicBezTo>
                        <a:pt x="36" y="74"/>
                        <a:pt x="35" y="76"/>
                        <a:pt x="35" y="78"/>
                      </a:cubicBezTo>
                      <a:cubicBezTo>
                        <a:pt x="35" y="79"/>
                        <a:pt x="35" y="79"/>
                        <a:pt x="35" y="79"/>
                      </a:cubicBezTo>
                      <a:cubicBezTo>
                        <a:pt x="33" y="79"/>
                        <a:pt x="32" y="81"/>
                        <a:pt x="32" y="83"/>
                      </a:cubicBezTo>
                      <a:cubicBezTo>
                        <a:pt x="33" y="84"/>
                        <a:pt x="33" y="84"/>
                        <a:pt x="33" y="84"/>
                      </a:cubicBezTo>
                      <a:cubicBezTo>
                        <a:pt x="33" y="86"/>
                        <a:pt x="35" y="88"/>
                        <a:pt x="37" y="87"/>
                      </a:cubicBezTo>
                      <a:cubicBezTo>
                        <a:pt x="59" y="84"/>
                        <a:pt x="59" y="84"/>
                        <a:pt x="59" y="84"/>
                      </a:cubicBezTo>
                      <a:cubicBezTo>
                        <a:pt x="61" y="84"/>
                        <a:pt x="62" y="82"/>
                        <a:pt x="62" y="80"/>
                      </a:cubicBezTo>
                      <a:cubicBezTo>
                        <a:pt x="62" y="79"/>
                        <a:pt x="62" y="79"/>
                        <a:pt x="62" y="79"/>
                      </a:cubicBezTo>
                      <a:cubicBezTo>
                        <a:pt x="62" y="77"/>
                        <a:pt x="60" y="76"/>
                        <a:pt x="59" y="7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28" name="Freeform 122"/>
                <p:cNvSpPr>
                  <a:spLocks noEditPoints="1"/>
                </p:cNvSpPr>
                <p:nvPr/>
              </p:nvSpPr>
              <p:spPr bwMode="auto">
                <a:xfrm>
                  <a:off x="2617787" y="3129225"/>
                  <a:ext cx="93662" cy="173038"/>
                </a:xfrm>
                <a:custGeom>
                  <a:avLst/>
                  <a:gdLst>
                    <a:gd name="T0" fmla="*/ 24 w 27"/>
                    <a:gd name="T1" fmla="*/ 38 h 50"/>
                    <a:gd name="T2" fmla="*/ 9 w 27"/>
                    <a:gd name="T3" fmla="*/ 1 h 50"/>
                    <a:gd name="T4" fmla="*/ 8 w 27"/>
                    <a:gd name="T5" fmla="*/ 0 h 50"/>
                    <a:gd name="T6" fmla="*/ 8 w 27"/>
                    <a:gd name="T7" fmla="*/ 0 h 50"/>
                    <a:gd name="T8" fmla="*/ 7 w 27"/>
                    <a:gd name="T9" fmla="*/ 1 h 50"/>
                    <a:gd name="T10" fmla="*/ 1 w 27"/>
                    <a:gd name="T11" fmla="*/ 41 h 50"/>
                    <a:gd name="T12" fmla="*/ 0 w 27"/>
                    <a:gd name="T13" fmla="*/ 43 h 50"/>
                    <a:gd name="T14" fmla="*/ 0 w 27"/>
                    <a:gd name="T15" fmla="*/ 44 h 50"/>
                    <a:gd name="T16" fmla="*/ 3 w 27"/>
                    <a:gd name="T17" fmla="*/ 46 h 50"/>
                    <a:gd name="T18" fmla="*/ 3 w 27"/>
                    <a:gd name="T19" fmla="*/ 46 h 50"/>
                    <a:gd name="T20" fmla="*/ 3 w 27"/>
                    <a:gd name="T21" fmla="*/ 47 h 50"/>
                    <a:gd name="T22" fmla="*/ 3 w 27"/>
                    <a:gd name="T23" fmla="*/ 48 h 50"/>
                    <a:gd name="T24" fmla="*/ 6 w 27"/>
                    <a:gd name="T25" fmla="*/ 50 h 50"/>
                    <a:gd name="T26" fmla="*/ 22 w 27"/>
                    <a:gd name="T27" fmla="*/ 48 h 50"/>
                    <a:gd name="T28" fmla="*/ 24 w 27"/>
                    <a:gd name="T29" fmla="*/ 45 h 50"/>
                    <a:gd name="T30" fmla="*/ 24 w 27"/>
                    <a:gd name="T31" fmla="*/ 44 h 50"/>
                    <a:gd name="T32" fmla="*/ 24 w 27"/>
                    <a:gd name="T33" fmla="*/ 44 h 50"/>
                    <a:gd name="T34" fmla="*/ 24 w 27"/>
                    <a:gd name="T35" fmla="*/ 44 h 50"/>
                    <a:gd name="T36" fmla="*/ 27 w 27"/>
                    <a:gd name="T37" fmla="*/ 41 h 50"/>
                    <a:gd name="T38" fmla="*/ 26 w 27"/>
                    <a:gd name="T39" fmla="*/ 40 h 50"/>
                    <a:gd name="T40" fmla="*/ 24 w 27"/>
                    <a:gd name="T41" fmla="*/ 38 h 50"/>
                    <a:gd name="T42" fmla="*/ 4 w 27"/>
                    <a:gd name="T43" fmla="*/ 40 h 50"/>
                    <a:gd name="T44" fmla="*/ 9 w 27"/>
                    <a:gd name="T45" fmla="*/ 6 h 50"/>
                    <a:gd name="T46" fmla="*/ 22 w 27"/>
                    <a:gd name="T47" fmla="*/ 38 h 50"/>
                    <a:gd name="T48" fmla="*/ 4 w 27"/>
                    <a:gd name="T49" fmla="*/ 4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7" h="50">
                      <a:moveTo>
                        <a:pt x="24" y="38"/>
                      </a:moveTo>
                      <a:cubicBezTo>
                        <a:pt x="9" y="1"/>
                        <a:pt x="9" y="1"/>
                        <a:pt x="9" y="1"/>
                      </a:cubicBezTo>
                      <a:cubicBezTo>
                        <a:pt x="9" y="0"/>
                        <a:pt x="9" y="0"/>
                        <a:pt x="8" y="0"/>
                      </a:cubicBezTo>
                      <a:cubicBezTo>
                        <a:pt x="8" y="0"/>
                        <a:pt x="8" y="0"/>
                        <a:pt x="8" y="0"/>
                      </a:cubicBezTo>
                      <a:cubicBezTo>
                        <a:pt x="8" y="0"/>
                        <a:pt x="7" y="1"/>
                        <a:pt x="7" y="1"/>
                      </a:cubicBezTo>
                      <a:cubicBezTo>
                        <a:pt x="1" y="41"/>
                        <a:pt x="1" y="41"/>
                        <a:pt x="1" y="41"/>
                      </a:cubicBezTo>
                      <a:cubicBezTo>
                        <a:pt x="1" y="41"/>
                        <a:pt x="0" y="42"/>
                        <a:pt x="0" y="43"/>
                      </a:cubicBezTo>
                      <a:cubicBezTo>
                        <a:pt x="0" y="44"/>
                        <a:pt x="0" y="44"/>
                        <a:pt x="0" y="44"/>
                      </a:cubicBezTo>
                      <a:cubicBezTo>
                        <a:pt x="0" y="46"/>
                        <a:pt x="2" y="47"/>
                        <a:pt x="3" y="46"/>
                      </a:cubicBezTo>
                      <a:cubicBezTo>
                        <a:pt x="3" y="46"/>
                        <a:pt x="3" y="46"/>
                        <a:pt x="3" y="46"/>
                      </a:cubicBezTo>
                      <a:cubicBezTo>
                        <a:pt x="3" y="47"/>
                        <a:pt x="3" y="47"/>
                        <a:pt x="3" y="47"/>
                      </a:cubicBezTo>
                      <a:cubicBezTo>
                        <a:pt x="3" y="48"/>
                        <a:pt x="3" y="48"/>
                        <a:pt x="3" y="48"/>
                      </a:cubicBezTo>
                      <a:cubicBezTo>
                        <a:pt x="4" y="49"/>
                        <a:pt x="5" y="50"/>
                        <a:pt x="6" y="50"/>
                      </a:cubicBezTo>
                      <a:cubicBezTo>
                        <a:pt x="22" y="48"/>
                        <a:pt x="22" y="48"/>
                        <a:pt x="22" y="48"/>
                      </a:cubicBezTo>
                      <a:cubicBezTo>
                        <a:pt x="24" y="48"/>
                        <a:pt x="25" y="46"/>
                        <a:pt x="24" y="45"/>
                      </a:cubicBezTo>
                      <a:cubicBezTo>
                        <a:pt x="24" y="44"/>
                        <a:pt x="24" y="44"/>
                        <a:pt x="24" y="44"/>
                      </a:cubicBezTo>
                      <a:cubicBezTo>
                        <a:pt x="24" y="44"/>
                        <a:pt x="24" y="44"/>
                        <a:pt x="24" y="44"/>
                      </a:cubicBezTo>
                      <a:cubicBezTo>
                        <a:pt x="24" y="44"/>
                        <a:pt x="24" y="44"/>
                        <a:pt x="24" y="44"/>
                      </a:cubicBezTo>
                      <a:cubicBezTo>
                        <a:pt x="26" y="44"/>
                        <a:pt x="27" y="42"/>
                        <a:pt x="27" y="41"/>
                      </a:cubicBezTo>
                      <a:cubicBezTo>
                        <a:pt x="26" y="40"/>
                        <a:pt x="26" y="40"/>
                        <a:pt x="26" y="40"/>
                      </a:cubicBezTo>
                      <a:cubicBezTo>
                        <a:pt x="26" y="39"/>
                        <a:pt x="25" y="38"/>
                        <a:pt x="24" y="38"/>
                      </a:cubicBezTo>
                      <a:close/>
                      <a:moveTo>
                        <a:pt x="4" y="40"/>
                      </a:moveTo>
                      <a:cubicBezTo>
                        <a:pt x="9" y="6"/>
                        <a:pt x="9" y="6"/>
                        <a:pt x="9" y="6"/>
                      </a:cubicBezTo>
                      <a:cubicBezTo>
                        <a:pt x="22" y="38"/>
                        <a:pt x="22" y="38"/>
                        <a:pt x="22" y="38"/>
                      </a:cubicBezTo>
                      <a:lnTo>
                        <a:pt x="4" y="4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29" name="Freeform 123"/>
                <p:cNvSpPr>
                  <a:spLocks noEditPoints="1"/>
                </p:cNvSpPr>
                <p:nvPr/>
              </p:nvSpPr>
              <p:spPr bwMode="auto">
                <a:xfrm>
                  <a:off x="2384425" y="3157800"/>
                  <a:ext cx="93662" cy="171450"/>
                </a:xfrm>
                <a:custGeom>
                  <a:avLst/>
                  <a:gdLst>
                    <a:gd name="T0" fmla="*/ 24 w 27"/>
                    <a:gd name="T1" fmla="*/ 38 h 50"/>
                    <a:gd name="T2" fmla="*/ 10 w 27"/>
                    <a:gd name="T3" fmla="*/ 1 h 50"/>
                    <a:gd name="T4" fmla="*/ 8 w 27"/>
                    <a:gd name="T5" fmla="*/ 0 h 50"/>
                    <a:gd name="T6" fmla="*/ 8 w 27"/>
                    <a:gd name="T7" fmla="*/ 0 h 50"/>
                    <a:gd name="T8" fmla="*/ 7 w 27"/>
                    <a:gd name="T9" fmla="*/ 1 h 50"/>
                    <a:gd name="T10" fmla="*/ 2 w 27"/>
                    <a:gd name="T11" fmla="*/ 41 h 50"/>
                    <a:gd name="T12" fmla="*/ 1 w 27"/>
                    <a:gd name="T13" fmla="*/ 44 h 50"/>
                    <a:gd name="T14" fmla="*/ 1 w 27"/>
                    <a:gd name="T15" fmla="*/ 45 h 50"/>
                    <a:gd name="T16" fmla="*/ 3 w 27"/>
                    <a:gd name="T17" fmla="*/ 47 h 50"/>
                    <a:gd name="T18" fmla="*/ 4 w 27"/>
                    <a:gd name="T19" fmla="*/ 47 h 50"/>
                    <a:gd name="T20" fmla="*/ 4 w 27"/>
                    <a:gd name="T21" fmla="*/ 47 h 50"/>
                    <a:gd name="T22" fmla="*/ 4 w 27"/>
                    <a:gd name="T23" fmla="*/ 48 h 50"/>
                    <a:gd name="T24" fmla="*/ 7 w 27"/>
                    <a:gd name="T25" fmla="*/ 50 h 50"/>
                    <a:gd name="T26" fmla="*/ 23 w 27"/>
                    <a:gd name="T27" fmla="*/ 48 h 50"/>
                    <a:gd name="T28" fmla="*/ 25 w 27"/>
                    <a:gd name="T29" fmla="*/ 45 h 50"/>
                    <a:gd name="T30" fmla="*/ 25 w 27"/>
                    <a:gd name="T31" fmla="*/ 44 h 50"/>
                    <a:gd name="T32" fmla="*/ 25 w 27"/>
                    <a:gd name="T33" fmla="*/ 44 h 50"/>
                    <a:gd name="T34" fmla="*/ 25 w 27"/>
                    <a:gd name="T35" fmla="*/ 44 h 50"/>
                    <a:gd name="T36" fmla="*/ 27 w 27"/>
                    <a:gd name="T37" fmla="*/ 41 h 50"/>
                    <a:gd name="T38" fmla="*/ 27 w 27"/>
                    <a:gd name="T39" fmla="*/ 40 h 50"/>
                    <a:gd name="T40" fmla="*/ 24 w 27"/>
                    <a:gd name="T41" fmla="*/ 38 h 50"/>
                    <a:gd name="T42" fmla="*/ 4 w 27"/>
                    <a:gd name="T43" fmla="*/ 41 h 50"/>
                    <a:gd name="T44" fmla="*/ 9 w 27"/>
                    <a:gd name="T45" fmla="*/ 6 h 50"/>
                    <a:gd name="T46" fmla="*/ 22 w 27"/>
                    <a:gd name="T47" fmla="*/ 38 h 50"/>
                    <a:gd name="T48" fmla="*/ 4 w 27"/>
                    <a:gd name="T49" fmla="*/ 4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7" h="50">
                      <a:moveTo>
                        <a:pt x="24" y="38"/>
                      </a:moveTo>
                      <a:cubicBezTo>
                        <a:pt x="10" y="1"/>
                        <a:pt x="10" y="1"/>
                        <a:pt x="10" y="1"/>
                      </a:cubicBezTo>
                      <a:cubicBezTo>
                        <a:pt x="10" y="1"/>
                        <a:pt x="9" y="0"/>
                        <a:pt x="8" y="0"/>
                      </a:cubicBezTo>
                      <a:cubicBezTo>
                        <a:pt x="8" y="0"/>
                        <a:pt x="8" y="0"/>
                        <a:pt x="8" y="0"/>
                      </a:cubicBezTo>
                      <a:cubicBezTo>
                        <a:pt x="8" y="0"/>
                        <a:pt x="8" y="1"/>
                        <a:pt x="7" y="1"/>
                      </a:cubicBezTo>
                      <a:cubicBezTo>
                        <a:pt x="2" y="41"/>
                        <a:pt x="2" y="41"/>
                        <a:pt x="2" y="41"/>
                      </a:cubicBezTo>
                      <a:cubicBezTo>
                        <a:pt x="1" y="42"/>
                        <a:pt x="0" y="43"/>
                        <a:pt x="1" y="44"/>
                      </a:cubicBezTo>
                      <a:cubicBezTo>
                        <a:pt x="1" y="45"/>
                        <a:pt x="1" y="45"/>
                        <a:pt x="1" y="45"/>
                      </a:cubicBezTo>
                      <a:cubicBezTo>
                        <a:pt x="1" y="46"/>
                        <a:pt x="2" y="47"/>
                        <a:pt x="3" y="47"/>
                      </a:cubicBezTo>
                      <a:cubicBezTo>
                        <a:pt x="4" y="47"/>
                        <a:pt x="4" y="47"/>
                        <a:pt x="4" y="47"/>
                      </a:cubicBezTo>
                      <a:cubicBezTo>
                        <a:pt x="4" y="47"/>
                        <a:pt x="4" y="47"/>
                        <a:pt x="4" y="47"/>
                      </a:cubicBezTo>
                      <a:cubicBezTo>
                        <a:pt x="4" y="48"/>
                        <a:pt x="4" y="48"/>
                        <a:pt x="4" y="48"/>
                      </a:cubicBezTo>
                      <a:cubicBezTo>
                        <a:pt x="4" y="49"/>
                        <a:pt x="5" y="50"/>
                        <a:pt x="7" y="50"/>
                      </a:cubicBezTo>
                      <a:cubicBezTo>
                        <a:pt x="23" y="48"/>
                        <a:pt x="23" y="48"/>
                        <a:pt x="23" y="48"/>
                      </a:cubicBezTo>
                      <a:cubicBezTo>
                        <a:pt x="24" y="48"/>
                        <a:pt x="25" y="47"/>
                        <a:pt x="25" y="45"/>
                      </a:cubicBezTo>
                      <a:cubicBezTo>
                        <a:pt x="25" y="44"/>
                        <a:pt x="25" y="44"/>
                        <a:pt x="25" y="44"/>
                      </a:cubicBezTo>
                      <a:cubicBezTo>
                        <a:pt x="25" y="44"/>
                        <a:pt x="25" y="44"/>
                        <a:pt x="25" y="44"/>
                      </a:cubicBezTo>
                      <a:cubicBezTo>
                        <a:pt x="25" y="44"/>
                        <a:pt x="25" y="44"/>
                        <a:pt x="25" y="44"/>
                      </a:cubicBezTo>
                      <a:cubicBezTo>
                        <a:pt x="26" y="44"/>
                        <a:pt x="27" y="43"/>
                        <a:pt x="27" y="41"/>
                      </a:cubicBezTo>
                      <a:cubicBezTo>
                        <a:pt x="27" y="40"/>
                        <a:pt x="27" y="40"/>
                        <a:pt x="27" y="40"/>
                      </a:cubicBezTo>
                      <a:cubicBezTo>
                        <a:pt x="27" y="39"/>
                        <a:pt x="26" y="38"/>
                        <a:pt x="24" y="38"/>
                      </a:cubicBezTo>
                      <a:close/>
                      <a:moveTo>
                        <a:pt x="4" y="41"/>
                      </a:moveTo>
                      <a:cubicBezTo>
                        <a:pt x="9" y="6"/>
                        <a:pt x="9" y="6"/>
                        <a:pt x="9" y="6"/>
                      </a:cubicBezTo>
                      <a:cubicBezTo>
                        <a:pt x="22" y="38"/>
                        <a:pt x="22" y="38"/>
                        <a:pt x="22" y="38"/>
                      </a:cubicBezTo>
                      <a:lnTo>
                        <a:pt x="4" y="4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0" name="Freeform 124"/>
                <p:cNvSpPr>
                  <a:spLocks/>
                </p:cNvSpPr>
                <p:nvPr/>
              </p:nvSpPr>
              <p:spPr bwMode="auto">
                <a:xfrm>
                  <a:off x="4127499" y="3260987"/>
                  <a:ext cx="265112" cy="298450"/>
                </a:xfrm>
                <a:custGeom>
                  <a:avLst/>
                  <a:gdLst>
                    <a:gd name="T0" fmla="*/ 58 w 77"/>
                    <a:gd name="T1" fmla="*/ 75 h 87"/>
                    <a:gd name="T2" fmla="*/ 58 w 77"/>
                    <a:gd name="T3" fmla="*/ 74 h 87"/>
                    <a:gd name="T4" fmla="*/ 54 w 77"/>
                    <a:gd name="T5" fmla="*/ 71 h 87"/>
                    <a:gd name="T6" fmla="*/ 50 w 77"/>
                    <a:gd name="T7" fmla="*/ 72 h 87"/>
                    <a:gd name="T8" fmla="*/ 43 w 77"/>
                    <a:gd name="T9" fmla="*/ 16 h 87"/>
                    <a:gd name="T10" fmla="*/ 46 w 77"/>
                    <a:gd name="T11" fmla="*/ 12 h 87"/>
                    <a:gd name="T12" fmla="*/ 68 w 77"/>
                    <a:gd name="T13" fmla="*/ 10 h 87"/>
                    <a:gd name="T14" fmla="*/ 72 w 77"/>
                    <a:gd name="T15" fmla="*/ 11 h 87"/>
                    <a:gd name="T16" fmla="*/ 76 w 77"/>
                    <a:gd name="T17" fmla="*/ 6 h 87"/>
                    <a:gd name="T18" fmla="*/ 71 w 77"/>
                    <a:gd name="T19" fmla="*/ 1 h 87"/>
                    <a:gd name="T20" fmla="*/ 68 w 77"/>
                    <a:gd name="T21" fmla="*/ 4 h 87"/>
                    <a:gd name="T22" fmla="*/ 47 w 77"/>
                    <a:gd name="T23" fmla="*/ 6 h 87"/>
                    <a:gd name="T24" fmla="*/ 37 w 77"/>
                    <a:gd name="T25" fmla="*/ 0 h 87"/>
                    <a:gd name="T26" fmla="*/ 29 w 77"/>
                    <a:gd name="T27" fmla="*/ 8 h 87"/>
                    <a:gd name="T28" fmla="*/ 8 w 77"/>
                    <a:gd name="T29" fmla="*/ 11 h 87"/>
                    <a:gd name="T30" fmla="*/ 4 w 77"/>
                    <a:gd name="T31" fmla="*/ 10 h 87"/>
                    <a:gd name="T32" fmla="*/ 0 w 77"/>
                    <a:gd name="T33" fmla="*/ 15 h 87"/>
                    <a:gd name="T34" fmla="*/ 5 w 77"/>
                    <a:gd name="T35" fmla="*/ 19 h 87"/>
                    <a:gd name="T36" fmla="*/ 9 w 77"/>
                    <a:gd name="T37" fmla="*/ 17 h 87"/>
                    <a:gd name="T38" fmla="*/ 31 w 77"/>
                    <a:gd name="T39" fmla="*/ 14 h 87"/>
                    <a:gd name="T40" fmla="*/ 35 w 77"/>
                    <a:gd name="T41" fmla="*/ 17 h 87"/>
                    <a:gd name="T42" fmla="*/ 42 w 77"/>
                    <a:gd name="T43" fmla="*/ 73 h 87"/>
                    <a:gd name="T44" fmla="*/ 38 w 77"/>
                    <a:gd name="T45" fmla="*/ 73 h 87"/>
                    <a:gd name="T46" fmla="*/ 35 w 77"/>
                    <a:gd name="T47" fmla="*/ 77 h 87"/>
                    <a:gd name="T48" fmla="*/ 35 w 77"/>
                    <a:gd name="T49" fmla="*/ 78 h 87"/>
                    <a:gd name="T50" fmla="*/ 32 w 77"/>
                    <a:gd name="T51" fmla="*/ 82 h 87"/>
                    <a:gd name="T52" fmla="*/ 32 w 77"/>
                    <a:gd name="T53" fmla="*/ 83 h 87"/>
                    <a:gd name="T54" fmla="*/ 36 w 77"/>
                    <a:gd name="T55" fmla="*/ 86 h 87"/>
                    <a:gd name="T56" fmla="*/ 59 w 77"/>
                    <a:gd name="T57" fmla="*/ 84 h 87"/>
                    <a:gd name="T58" fmla="*/ 62 w 77"/>
                    <a:gd name="T59" fmla="*/ 80 h 87"/>
                    <a:gd name="T60" fmla="*/ 62 w 77"/>
                    <a:gd name="T61" fmla="*/ 78 h 87"/>
                    <a:gd name="T62" fmla="*/ 58 w 77"/>
                    <a:gd name="T63" fmla="*/ 7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 h="87">
                      <a:moveTo>
                        <a:pt x="58" y="75"/>
                      </a:moveTo>
                      <a:cubicBezTo>
                        <a:pt x="58" y="74"/>
                        <a:pt x="58" y="74"/>
                        <a:pt x="58" y="74"/>
                      </a:cubicBezTo>
                      <a:cubicBezTo>
                        <a:pt x="58" y="72"/>
                        <a:pt x="56" y="71"/>
                        <a:pt x="54" y="71"/>
                      </a:cubicBezTo>
                      <a:cubicBezTo>
                        <a:pt x="50" y="72"/>
                        <a:pt x="50" y="72"/>
                        <a:pt x="50" y="72"/>
                      </a:cubicBezTo>
                      <a:cubicBezTo>
                        <a:pt x="43" y="16"/>
                        <a:pt x="43" y="16"/>
                        <a:pt x="43" y="16"/>
                      </a:cubicBezTo>
                      <a:cubicBezTo>
                        <a:pt x="45" y="15"/>
                        <a:pt x="46" y="14"/>
                        <a:pt x="46" y="12"/>
                      </a:cubicBezTo>
                      <a:cubicBezTo>
                        <a:pt x="68" y="10"/>
                        <a:pt x="68" y="10"/>
                        <a:pt x="68" y="10"/>
                      </a:cubicBezTo>
                      <a:cubicBezTo>
                        <a:pt x="69" y="11"/>
                        <a:pt x="71" y="11"/>
                        <a:pt x="72" y="11"/>
                      </a:cubicBezTo>
                      <a:cubicBezTo>
                        <a:pt x="75" y="11"/>
                        <a:pt x="77" y="8"/>
                        <a:pt x="76" y="6"/>
                      </a:cubicBezTo>
                      <a:cubicBezTo>
                        <a:pt x="76" y="3"/>
                        <a:pt x="74" y="1"/>
                        <a:pt x="71" y="1"/>
                      </a:cubicBezTo>
                      <a:cubicBezTo>
                        <a:pt x="70" y="2"/>
                        <a:pt x="68" y="3"/>
                        <a:pt x="68" y="4"/>
                      </a:cubicBezTo>
                      <a:cubicBezTo>
                        <a:pt x="47" y="6"/>
                        <a:pt x="47" y="6"/>
                        <a:pt x="47" y="6"/>
                      </a:cubicBezTo>
                      <a:cubicBezTo>
                        <a:pt x="45" y="2"/>
                        <a:pt x="41" y="0"/>
                        <a:pt x="37" y="0"/>
                      </a:cubicBezTo>
                      <a:cubicBezTo>
                        <a:pt x="33" y="1"/>
                        <a:pt x="30" y="4"/>
                        <a:pt x="29" y="8"/>
                      </a:cubicBezTo>
                      <a:cubicBezTo>
                        <a:pt x="8" y="11"/>
                        <a:pt x="8" y="11"/>
                        <a:pt x="8" y="11"/>
                      </a:cubicBezTo>
                      <a:cubicBezTo>
                        <a:pt x="7" y="10"/>
                        <a:pt x="6" y="10"/>
                        <a:pt x="4" y="10"/>
                      </a:cubicBezTo>
                      <a:cubicBezTo>
                        <a:pt x="2" y="10"/>
                        <a:pt x="0" y="12"/>
                        <a:pt x="0" y="15"/>
                      </a:cubicBezTo>
                      <a:cubicBezTo>
                        <a:pt x="0" y="18"/>
                        <a:pt x="3" y="19"/>
                        <a:pt x="5" y="19"/>
                      </a:cubicBezTo>
                      <a:cubicBezTo>
                        <a:pt x="7" y="19"/>
                        <a:pt x="8" y="18"/>
                        <a:pt x="9" y="17"/>
                      </a:cubicBezTo>
                      <a:cubicBezTo>
                        <a:pt x="31" y="14"/>
                        <a:pt x="31" y="14"/>
                        <a:pt x="31" y="14"/>
                      </a:cubicBezTo>
                      <a:cubicBezTo>
                        <a:pt x="32" y="15"/>
                        <a:pt x="33" y="16"/>
                        <a:pt x="35" y="17"/>
                      </a:cubicBezTo>
                      <a:cubicBezTo>
                        <a:pt x="42" y="73"/>
                        <a:pt x="42" y="73"/>
                        <a:pt x="42" y="73"/>
                      </a:cubicBezTo>
                      <a:cubicBezTo>
                        <a:pt x="38" y="73"/>
                        <a:pt x="38" y="73"/>
                        <a:pt x="38" y="73"/>
                      </a:cubicBezTo>
                      <a:cubicBezTo>
                        <a:pt x="36" y="74"/>
                        <a:pt x="34" y="75"/>
                        <a:pt x="35" y="77"/>
                      </a:cubicBezTo>
                      <a:cubicBezTo>
                        <a:pt x="35" y="78"/>
                        <a:pt x="35" y="78"/>
                        <a:pt x="35" y="78"/>
                      </a:cubicBezTo>
                      <a:cubicBezTo>
                        <a:pt x="33" y="79"/>
                        <a:pt x="32" y="80"/>
                        <a:pt x="32" y="82"/>
                      </a:cubicBezTo>
                      <a:cubicBezTo>
                        <a:pt x="32" y="83"/>
                        <a:pt x="32" y="83"/>
                        <a:pt x="32" y="83"/>
                      </a:cubicBezTo>
                      <a:cubicBezTo>
                        <a:pt x="33" y="85"/>
                        <a:pt x="34" y="87"/>
                        <a:pt x="36" y="86"/>
                      </a:cubicBezTo>
                      <a:cubicBezTo>
                        <a:pt x="59" y="84"/>
                        <a:pt x="59" y="84"/>
                        <a:pt x="59" y="84"/>
                      </a:cubicBezTo>
                      <a:cubicBezTo>
                        <a:pt x="61" y="83"/>
                        <a:pt x="62" y="82"/>
                        <a:pt x="62" y="80"/>
                      </a:cubicBezTo>
                      <a:cubicBezTo>
                        <a:pt x="62" y="78"/>
                        <a:pt x="62" y="78"/>
                        <a:pt x="62" y="78"/>
                      </a:cubicBezTo>
                      <a:cubicBezTo>
                        <a:pt x="62" y="76"/>
                        <a:pt x="60" y="75"/>
                        <a:pt x="58" y="7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1" name="Freeform 125"/>
                <p:cNvSpPr>
                  <a:spLocks noEditPoints="1"/>
                </p:cNvSpPr>
                <p:nvPr/>
              </p:nvSpPr>
              <p:spPr bwMode="auto">
                <a:xfrm>
                  <a:off x="4351337" y="3308612"/>
                  <a:ext cx="92075" cy="171450"/>
                </a:xfrm>
                <a:custGeom>
                  <a:avLst/>
                  <a:gdLst>
                    <a:gd name="T0" fmla="*/ 24 w 27"/>
                    <a:gd name="T1" fmla="*/ 38 h 50"/>
                    <a:gd name="T2" fmla="*/ 9 w 27"/>
                    <a:gd name="T3" fmla="*/ 1 h 50"/>
                    <a:gd name="T4" fmla="*/ 8 w 27"/>
                    <a:gd name="T5" fmla="*/ 0 h 50"/>
                    <a:gd name="T6" fmla="*/ 8 w 27"/>
                    <a:gd name="T7" fmla="*/ 0 h 50"/>
                    <a:gd name="T8" fmla="*/ 7 w 27"/>
                    <a:gd name="T9" fmla="*/ 1 h 50"/>
                    <a:gd name="T10" fmla="*/ 1 w 27"/>
                    <a:gd name="T11" fmla="*/ 41 h 50"/>
                    <a:gd name="T12" fmla="*/ 0 w 27"/>
                    <a:gd name="T13" fmla="*/ 43 h 50"/>
                    <a:gd name="T14" fmla="*/ 0 w 27"/>
                    <a:gd name="T15" fmla="*/ 44 h 50"/>
                    <a:gd name="T16" fmla="*/ 3 w 27"/>
                    <a:gd name="T17" fmla="*/ 47 h 50"/>
                    <a:gd name="T18" fmla="*/ 3 w 27"/>
                    <a:gd name="T19" fmla="*/ 47 h 50"/>
                    <a:gd name="T20" fmla="*/ 3 w 27"/>
                    <a:gd name="T21" fmla="*/ 47 h 50"/>
                    <a:gd name="T22" fmla="*/ 3 w 27"/>
                    <a:gd name="T23" fmla="*/ 48 h 50"/>
                    <a:gd name="T24" fmla="*/ 6 w 27"/>
                    <a:gd name="T25" fmla="*/ 50 h 50"/>
                    <a:gd name="T26" fmla="*/ 22 w 27"/>
                    <a:gd name="T27" fmla="*/ 48 h 50"/>
                    <a:gd name="T28" fmla="*/ 24 w 27"/>
                    <a:gd name="T29" fmla="*/ 45 h 50"/>
                    <a:gd name="T30" fmla="*/ 24 w 27"/>
                    <a:gd name="T31" fmla="*/ 44 h 50"/>
                    <a:gd name="T32" fmla="*/ 24 w 27"/>
                    <a:gd name="T33" fmla="*/ 44 h 50"/>
                    <a:gd name="T34" fmla="*/ 24 w 27"/>
                    <a:gd name="T35" fmla="*/ 44 h 50"/>
                    <a:gd name="T36" fmla="*/ 26 w 27"/>
                    <a:gd name="T37" fmla="*/ 41 h 50"/>
                    <a:gd name="T38" fmla="*/ 26 w 27"/>
                    <a:gd name="T39" fmla="*/ 40 h 50"/>
                    <a:gd name="T40" fmla="*/ 24 w 27"/>
                    <a:gd name="T41" fmla="*/ 38 h 50"/>
                    <a:gd name="T42" fmla="*/ 4 w 27"/>
                    <a:gd name="T43" fmla="*/ 40 h 50"/>
                    <a:gd name="T44" fmla="*/ 9 w 27"/>
                    <a:gd name="T45" fmla="*/ 6 h 50"/>
                    <a:gd name="T46" fmla="*/ 21 w 27"/>
                    <a:gd name="T47" fmla="*/ 38 h 50"/>
                    <a:gd name="T48" fmla="*/ 4 w 27"/>
                    <a:gd name="T49" fmla="*/ 4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7" h="50">
                      <a:moveTo>
                        <a:pt x="24" y="38"/>
                      </a:moveTo>
                      <a:cubicBezTo>
                        <a:pt x="9" y="1"/>
                        <a:pt x="9" y="1"/>
                        <a:pt x="9" y="1"/>
                      </a:cubicBezTo>
                      <a:cubicBezTo>
                        <a:pt x="9" y="0"/>
                        <a:pt x="8" y="0"/>
                        <a:pt x="8" y="0"/>
                      </a:cubicBezTo>
                      <a:cubicBezTo>
                        <a:pt x="8" y="0"/>
                        <a:pt x="8" y="0"/>
                        <a:pt x="8" y="0"/>
                      </a:cubicBezTo>
                      <a:cubicBezTo>
                        <a:pt x="7" y="0"/>
                        <a:pt x="7" y="1"/>
                        <a:pt x="7" y="1"/>
                      </a:cubicBezTo>
                      <a:cubicBezTo>
                        <a:pt x="1" y="41"/>
                        <a:pt x="1" y="41"/>
                        <a:pt x="1" y="41"/>
                      </a:cubicBezTo>
                      <a:cubicBezTo>
                        <a:pt x="0" y="42"/>
                        <a:pt x="0" y="42"/>
                        <a:pt x="0" y="43"/>
                      </a:cubicBezTo>
                      <a:cubicBezTo>
                        <a:pt x="0" y="44"/>
                        <a:pt x="0" y="44"/>
                        <a:pt x="0" y="44"/>
                      </a:cubicBezTo>
                      <a:cubicBezTo>
                        <a:pt x="0" y="46"/>
                        <a:pt x="2" y="47"/>
                        <a:pt x="3" y="47"/>
                      </a:cubicBezTo>
                      <a:cubicBezTo>
                        <a:pt x="3" y="47"/>
                        <a:pt x="3" y="47"/>
                        <a:pt x="3" y="47"/>
                      </a:cubicBezTo>
                      <a:cubicBezTo>
                        <a:pt x="3" y="47"/>
                        <a:pt x="3" y="47"/>
                        <a:pt x="3" y="47"/>
                      </a:cubicBezTo>
                      <a:cubicBezTo>
                        <a:pt x="3" y="48"/>
                        <a:pt x="3" y="48"/>
                        <a:pt x="3" y="48"/>
                      </a:cubicBezTo>
                      <a:cubicBezTo>
                        <a:pt x="3" y="49"/>
                        <a:pt x="5" y="50"/>
                        <a:pt x="6" y="50"/>
                      </a:cubicBezTo>
                      <a:cubicBezTo>
                        <a:pt x="22" y="48"/>
                        <a:pt x="22" y="48"/>
                        <a:pt x="22" y="48"/>
                      </a:cubicBezTo>
                      <a:cubicBezTo>
                        <a:pt x="23" y="48"/>
                        <a:pt x="24" y="47"/>
                        <a:pt x="24" y="45"/>
                      </a:cubicBezTo>
                      <a:cubicBezTo>
                        <a:pt x="24" y="44"/>
                        <a:pt x="24" y="44"/>
                        <a:pt x="24" y="44"/>
                      </a:cubicBezTo>
                      <a:cubicBezTo>
                        <a:pt x="24" y="44"/>
                        <a:pt x="24" y="44"/>
                        <a:pt x="24" y="44"/>
                      </a:cubicBezTo>
                      <a:cubicBezTo>
                        <a:pt x="24" y="44"/>
                        <a:pt x="24" y="44"/>
                        <a:pt x="24" y="44"/>
                      </a:cubicBezTo>
                      <a:cubicBezTo>
                        <a:pt x="26" y="44"/>
                        <a:pt x="27" y="43"/>
                        <a:pt x="26" y="41"/>
                      </a:cubicBezTo>
                      <a:cubicBezTo>
                        <a:pt x="26" y="40"/>
                        <a:pt x="26" y="40"/>
                        <a:pt x="26" y="40"/>
                      </a:cubicBezTo>
                      <a:cubicBezTo>
                        <a:pt x="26" y="39"/>
                        <a:pt x="25" y="38"/>
                        <a:pt x="24" y="38"/>
                      </a:cubicBezTo>
                      <a:close/>
                      <a:moveTo>
                        <a:pt x="4" y="40"/>
                      </a:moveTo>
                      <a:cubicBezTo>
                        <a:pt x="9" y="6"/>
                        <a:pt x="9" y="6"/>
                        <a:pt x="9" y="6"/>
                      </a:cubicBezTo>
                      <a:cubicBezTo>
                        <a:pt x="21" y="38"/>
                        <a:pt x="21" y="38"/>
                        <a:pt x="21" y="38"/>
                      </a:cubicBezTo>
                      <a:lnTo>
                        <a:pt x="4" y="4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2" name="Freeform 126"/>
                <p:cNvSpPr>
                  <a:spLocks noEditPoints="1"/>
                </p:cNvSpPr>
                <p:nvPr/>
              </p:nvSpPr>
              <p:spPr bwMode="auto">
                <a:xfrm>
                  <a:off x="4117974" y="3335600"/>
                  <a:ext cx="92075" cy="171450"/>
                </a:xfrm>
                <a:custGeom>
                  <a:avLst/>
                  <a:gdLst>
                    <a:gd name="T0" fmla="*/ 24 w 27"/>
                    <a:gd name="T1" fmla="*/ 38 h 50"/>
                    <a:gd name="T2" fmla="*/ 9 w 27"/>
                    <a:gd name="T3" fmla="*/ 1 h 50"/>
                    <a:gd name="T4" fmla="*/ 8 w 27"/>
                    <a:gd name="T5" fmla="*/ 0 h 50"/>
                    <a:gd name="T6" fmla="*/ 8 w 27"/>
                    <a:gd name="T7" fmla="*/ 0 h 50"/>
                    <a:gd name="T8" fmla="*/ 7 w 27"/>
                    <a:gd name="T9" fmla="*/ 1 h 50"/>
                    <a:gd name="T10" fmla="*/ 1 w 27"/>
                    <a:gd name="T11" fmla="*/ 41 h 50"/>
                    <a:gd name="T12" fmla="*/ 0 w 27"/>
                    <a:gd name="T13" fmla="*/ 44 h 50"/>
                    <a:gd name="T14" fmla="*/ 0 w 27"/>
                    <a:gd name="T15" fmla="*/ 45 h 50"/>
                    <a:gd name="T16" fmla="*/ 3 w 27"/>
                    <a:gd name="T17" fmla="*/ 47 h 50"/>
                    <a:gd name="T18" fmla="*/ 3 w 27"/>
                    <a:gd name="T19" fmla="*/ 47 h 50"/>
                    <a:gd name="T20" fmla="*/ 3 w 27"/>
                    <a:gd name="T21" fmla="*/ 47 h 50"/>
                    <a:gd name="T22" fmla="*/ 4 w 27"/>
                    <a:gd name="T23" fmla="*/ 48 h 50"/>
                    <a:gd name="T24" fmla="*/ 6 w 27"/>
                    <a:gd name="T25" fmla="*/ 50 h 50"/>
                    <a:gd name="T26" fmla="*/ 22 w 27"/>
                    <a:gd name="T27" fmla="*/ 48 h 50"/>
                    <a:gd name="T28" fmla="*/ 24 w 27"/>
                    <a:gd name="T29" fmla="*/ 46 h 50"/>
                    <a:gd name="T30" fmla="*/ 24 w 27"/>
                    <a:gd name="T31" fmla="*/ 45 h 50"/>
                    <a:gd name="T32" fmla="*/ 24 w 27"/>
                    <a:gd name="T33" fmla="*/ 44 h 50"/>
                    <a:gd name="T34" fmla="*/ 25 w 27"/>
                    <a:gd name="T35" fmla="*/ 44 h 50"/>
                    <a:gd name="T36" fmla="*/ 27 w 27"/>
                    <a:gd name="T37" fmla="*/ 41 h 50"/>
                    <a:gd name="T38" fmla="*/ 27 w 27"/>
                    <a:gd name="T39" fmla="*/ 41 h 50"/>
                    <a:gd name="T40" fmla="*/ 24 w 27"/>
                    <a:gd name="T41" fmla="*/ 38 h 50"/>
                    <a:gd name="T42" fmla="*/ 4 w 27"/>
                    <a:gd name="T43" fmla="*/ 41 h 50"/>
                    <a:gd name="T44" fmla="*/ 9 w 27"/>
                    <a:gd name="T45" fmla="*/ 6 h 50"/>
                    <a:gd name="T46" fmla="*/ 22 w 27"/>
                    <a:gd name="T47" fmla="*/ 39 h 50"/>
                    <a:gd name="T48" fmla="*/ 4 w 27"/>
                    <a:gd name="T49" fmla="*/ 4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7" h="50">
                      <a:moveTo>
                        <a:pt x="24" y="38"/>
                      </a:moveTo>
                      <a:cubicBezTo>
                        <a:pt x="9" y="1"/>
                        <a:pt x="9" y="1"/>
                        <a:pt x="9" y="1"/>
                      </a:cubicBezTo>
                      <a:cubicBezTo>
                        <a:pt x="9" y="1"/>
                        <a:pt x="9" y="0"/>
                        <a:pt x="8" y="0"/>
                      </a:cubicBezTo>
                      <a:cubicBezTo>
                        <a:pt x="8" y="0"/>
                        <a:pt x="8" y="0"/>
                        <a:pt x="8" y="0"/>
                      </a:cubicBezTo>
                      <a:cubicBezTo>
                        <a:pt x="8" y="1"/>
                        <a:pt x="7" y="1"/>
                        <a:pt x="7" y="1"/>
                      </a:cubicBezTo>
                      <a:cubicBezTo>
                        <a:pt x="1" y="41"/>
                        <a:pt x="1" y="41"/>
                        <a:pt x="1" y="41"/>
                      </a:cubicBezTo>
                      <a:cubicBezTo>
                        <a:pt x="1" y="42"/>
                        <a:pt x="0" y="43"/>
                        <a:pt x="0" y="44"/>
                      </a:cubicBezTo>
                      <a:cubicBezTo>
                        <a:pt x="0" y="45"/>
                        <a:pt x="0" y="45"/>
                        <a:pt x="0" y="45"/>
                      </a:cubicBezTo>
                      <a:cubicBezTo>
                        <a:pt x="1" y="46"/>
                        <a:pt x="2" y="47"/>
                        <a:pt x="3" y="47"/>
                      </a:cubicBezTo>
                      <a:cubicBezTo>
                        <a:pt x="3" y="47"/>
                        <a:pt x="3" y="47"/>
                        <a:pt x="3" y="47"/>
                      </a:cubicBezTo>
                      <a:cubicBezTo>
                        <a:pt x="3" y="47"/>
                        <a:pt x="3" y="47"/>
                        <a:pt x="3" y="47"/>
                      </a:cubicBezTo>
                      <a:cubicBezTo>
                        <a:pt x="4" y="48"/>
                        <a:pt x="4" y="48"/>
                        <a:pt x="4" y="48"/>
                      </a:cubicBezTo>
                      <a:cubicBezTo>
                        <a:pt x="4" y="49"/>
                        <a:pt x="5" y="50"/>
                        <a:pt x="6" y="50"/>
                      </a:cubicBezTo>
                      <a:cubicBezTo>
                        <a:pt x="22" y="48"/>
                        <a:pt x="22" y="48"/>
                        <a:pt x="22" y="48"/>
                      </a:cubicBezTo>
                      <a:cubicBezTo>
                        <a:pt x="24" y="48"/>
                        <a:pt x="25" y="47"/>
                        <a:pt x="24" y="46"/>
                      </a:cubicBezTo>
                      <a:cubicBezTo>
                        <a:pt x="24" y="45"/>
                        <a:pt x="24" y="45"/>
                        <a:pt x="24" y="45"/>
                      </a:cubicBezTo>
                      <a:cubicBezTo>
                        <a:pt x="24" y="44"/>
                        <a:pt x="24" y="44"/>
                        <a:pt x="24" y="44"/>
                      </a:cubicBezTo>
                      <a:cubicBezTo>
                        <a:pt x="25" y="44"/>
                        <a:pt x="25" y="44"/>
                        <a:pt x="25" y="44"/>
                      </a:cubicBezTo>
                      <a:cubicBezTo>
                        <a:pt x="26" y="44"/>
                        <a:pt x="27" y="43"/>
                        <a:pt x="27" y="41"/>
                      </a:cubicBezTo>
                      <a:cubicBezTo>
                        <a:pt x="27" y="41"/>
                        <a:pt x="27" y="41"/>
                        <a:pt x="27" y="41"/>
                      </a:cubicBezTo>
                      <a:cubicBezTo>
                        <a:pt x="26" y="39"/>
                        <a:pt x="25" y="38"/>
                        <a:pt x="24" y="38"/>
                      </a:cubicBezTo>
                      <a:close/>
                      <a:moveTo>
                        <a:pt x="4" y="41"/>
                      </a:moveTo>
                      <a:cubicBezTo>
                        <a:pt x="9" y="6"/>
                        <a:pt x="9" y="6"/>
                        <a:pt x="9" y="6"/>
                      </a:cubicBezTo>
                      <a:cubicBezTo>
                        <a:pt x="22" y="39"/>
                        <a:pt x="22" y="39"/>
                        <a:pt x="22" y="39"/>
                      </a:cubicBezTo>
                      <a:lnTo>
                        <a:pt x="4" y="4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3" name="Freeform 127"/>
                <p:cNvSpPr>
                  <a:spLocks/>
                </p:cNvSpPr>
                <p:nvPr/>
              </p:nvSpPr>
              <p:spPr bwMode="auto">
                <a:xfrm>
                  <a:off x="1276350" y="3222887"/>
                  <a:ext cx="209550" cy="201613"/>
                </a:xfrm>
                <a:custGeom>
                  <a:avLst/>
                  <a:gdLst>
                    <a:gd name="T0" fmla="*/ 59 w 61"/>
                    <a:gd name="T1" fmla="*/ 26 h 59"/>
                    <a:gd name="T2" fmla="*/ 37 w 61"/>
                    <a:gd name="T3" fmla="*/ 2 h 59"/>
                    <a:gd name="T4" fmla="*/ 29 w 61"/>
                    <a:gd name="T5" fmla="*/ 2 h 59"/>
                    <a:gd name="T6" fmla="*/ 22 w 61"/>
                    <a:gd name="T7" fmla="*/ 9 h 59"/>
                    <a:gd name="T8" fmla="*/ 21 w 61"/>
                    <a:gd name="T9" fmla="*/ 17 h 59"/>
                    <a:gd name="T10" fmla="*/ 29 w 61"/>
                    <a:gd name="T11" fmla="*/ 25 h 59"/>
                    <a:gd name="T12" fmla="*/ 1 w 61"/>
                    <a:gd name="T13" fmla="*/ 50 h 59"/>
                    <a:gd name="T14" fmla="*/ 1 w 61"/>
                    <a:gd name="T15" fmla="*/ 56 h 59"/>
                    <a:gd name="T16" fmla="*/ 2 w 61"/>
                    <a:gd name="T17" fmla="*/ 57 h 59"/>
                    <a:gd name="T18" fmla="*/ 8 w 61"/>
                    <a:gd name="T19" fmla="*/ 58 h 59"/>
                    <a:gd name="T20" fmla="*/ 36 w 61"/>
                    <a:gd name="T21" fmla="*/ 32 h 59"/>
                    <a:gd name="T22" fmla="*/ 43 w 61"/>
                    <a:gd name="T23" fmla="*/ 40 h 59"/>
                    <a:gd name="T24" fmla="*/ 51 w 61"/>
                    <a:gd name="T25" fmla="*/ 41 h 59"/>
                    <a:gd name="T26" fmla="*/ 59 w 61"/>
                    <a:gd name="T27" fmla="*/ 34 h 59"/>
                    <a:gd name="T28" fmla="*/ 59 w 61"/>
                    <a:gd name="T29" fmla="*/ 2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1" h="59">
                      <a:moveTo>
                        <a:pt x="59" y="26"/>
                      </a:moveTo>
                      <a:cubicBezTo>
                        <a:pt x="37" y="2"/>
                        <a:pt x="37" y="2"/>
                        <a:pt x="37" y="2"/>
                      </a:cubicBezTo>
                      <a:cubicBezTo>
                        <a:pt x="35" y="0"/>
                        <a:pt x="32" y="0"/>
                        <a:pt x="29" y="2"/>
                      </a:cubicBezTo>
                      <a:cubicBezTo>
                        <a:pt x="22" y="9"/>
                        <a:pt x="22" y="9"/>
                        <a:pt x="22" y="9"/>
                      </a:cubicBezTo>
                      <a:cubicBezTo>
                        <a:pt x="19" y="11"/>
                        <a:pt x="19" y="14"/>
                        <a:pt x="21" y="17"/>
                      </a:cubicBezTo>
                      <a:cubicBezTo>
                        <a:pt x="29" y="25"/>
                        <a:pt x="29" y="25"/>
                        <a:pt x="29" y="25"/>
                      </a:cubicBezTo>
                      <a:cubicBezTo>
                        <a:pt x="1" y="50"/>
                        <a:pt x="1" y="50"/>
                        <a:pt x="1" y="50"/>
                      </a:cubicBezTo>
                      <a:cubicBezTo>
                        <a:pt x="0" y="52"/>
                        <a:pt x="0" y="54"/>
                        <a:pt x="1" y="56"/>
                      </a:cubicBezTo>
                      <a:cubicBezTo>
                        <a:pt x="2" y="57"/>
                        <a:pt x="2" y="57"/>
                        <a:pt x="2" y="57"/>
                      </a:cubicBezTo>
                      <a:cubicBezTo>
                        <a:pt x="4" y="59"/>
                        <a:pt x="6" y="59"/>
                        <a:pt x="8" y="58"/>
                      </a:cubicBezTo>
                      <a:cubicBezTo>
                        <a:pt x="36" y="32"/>
                        <a:pt x="36" y="32"/>
                        <a:pt x="36" y="32"/>
                      </a:cubicBezTo>
                      <a:cubicBezTo>
                        <a:pt x="43" y="40"/>
                        <a:pt x="43" y="40"/>
                        <a:pt x="43" y="40"/>
                      </a:cubicBezTo>
                      <a:cubicBezTo>
                        <a:pt x="45" y="43"/>
                        <a:pt x="49" y="43"/>
                        <a:pt x="51" y="41"/>
                      </a:cubicBezTo>
                      <a:cubicBezTo>
                        <a:pt x="59" y="34"/>
                        <a:pt x="59" y="34"/>
                        <a:pt x="59" y="34"/>
                      </a:cubicBezTo>
                      <a:cubicBezTo>
                        <a:pt x="61" y="32"/>
                        <a:pt x="61" y="28"/>
                        <a:pt x="59"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4" name="Freeform 128"/>
                <p:cNvSpPr>
                  <a:spLocks/>
                </p:cNvSpPr>
                <p:nvPr/>
              </p:nvSpPr>
              <p:spPr bwMode="auto">
                <a:xfrm>
                  <a:off x="1406525" y="3387987"/>
                  <a:ext cx="165100" cy="77788"/>
                </a:xfrm>
                <a:custGeom>
                  <a:avLst/>
                  <a:gdLst>
                    <a:gd name="T0" fmla="*/ 42 w 48"/>
                    <a:gd name="T1" fmla="*/ 6 h 23"/>
                    <a:gd name="T2" fmla="*/ 42 w 48"/>
                    <a:gd name="T3" fmla="*/ 6 h 23"/>
                    <a:gd name="T4" fmla="*/ 41 w 48"/>
                    <a:gd name="T5" fmla="*/ 4 h 23"/>
                    <a:gd name="T6" fmla="*/ 36 w 48"/>
                    <a:gd name="T7" fmla="*/ 0 h 23"/>
                    <a:gd name="T8" fmla="*/ 8 w 48"/>
                    <a:gd name="T9" fmla="*/ 4 h 23"/>
                    <a:gd name="T10" fmla="*/ 4 w 48"/>
                    <a:gd name="T11" fmla="*/ 9 h 23"/>
                    <a:gd name="T12" fmla="*/ 5 w 48"/>
                    <a:gd name="T13" fmla="*/ 11 h 23"/>
                    <a:gd name="T14" fmla="*/ 4 w 48"/>
                    <a:gd name="T15" fmla="*/ 11 h 23"/>
                    <a:gd name="T16" fmla="*/ 0 w 48"/>
                    <a:gd name="T17" fmla="*/ 16 h 23"/>
                    <a:gd name="T18" fmla="*/ 0 w 48"/>
                    <a:gd name="T19" fmla="*/ 19 h 23"/>
                    <a:gd name="T20" fmla="*/ 5 w 48"/>
                    <a:gd name="T21" fmla="*/ 23 h 23"/>
                    <a:gd name="T22" fmla="*/ 44 w 48"/>
                    <a:gd name="T23" fmla="*/ 18 h 23"/>
                    <a:gd name="T24" fmla="*/ 48 w 48"/>
                    <a:gd name="T25" fmla="*/ 13 h 23"/>
                    <a:gd name="T26" fmla="*/ 48 w 48"/>
                    <a:gd name="T27" fmla="*/ 10 h 23"/>
                    <a:gd name="T28" fmla="*/ 42 w 48"/>
                    <a:gd name="T29"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23">
                      <a:moveTo>
                        <a:pt x="42" y="6"/>
                      </a:moveTo>
                      <a:cubicBezTo>
                        <a:pt x="42" y="6"/>
                        <a:pt x="42" y="6"/>
                        <a:pt x="42" y="6"/>
                      </a:cubicBezTo>
                      <a:cubicBezTo>
                        <a:pt x="41" y="4"/>
                        <a:pt x="41" y="4"/>
                        <a:pt x="41" y="4"/>
                      </a:cubicBezTo>
                      <a:cubicBezTo>
                        <a:pt x="41" y="2"/>
                        <a:pt x="39" y="0"/>
                        <a:pt x="36" y="0"/>
                      </a:cubicBezTo>
                      <a:cubicBezTo>
                        <a:pt x="8" y="4"/>
                        <a:pt x="8" y="4"/>
                        <a:pt x="8" y="4"/>
                      </a:cubicBezTo>
                      <a:cubicBezTo>
                        <a:pt x="6" y="4"/>
                        <a:pt x="4" y="6"/>
                        <a:pt x="4" y="9"/>
                      </a:cubicBezTo>
                      <a:cubicBezTo>
                        <a:pt x="5" y="11"/>
                        <a:pt x="5" y="11"/>
                        <a:pt x="5" y="11"/>
                      </a:cubicBezTo>
                      <a:cubicBezTo>
                        <a:pt x="4" y="11"/>
                        <a:pt x="4" y="11"/>
                        <a:pt x="4" y="11"/>
                      </a:cubicBezTo>
                      <a:cubicBezTo>
                        <a:pt x="1" y="11"/>
                        <a:pt x="0" y="14"/>
                        <a:pt x="0" y="16"/>
                      </a:cubicBezTo>
                      <a:cubicBezTo>
                        <a:pt x="0" y="19"/>
                        <a:pt x="0" y="19"/>
                        <a:pt x="0" y="19"/>
                      </a:cubicBezTo>
                      <a:cubicBezTo>
                        <a:pt x="0" y="21"/>
                        <a:pt x="3" y="23"/>
                        <a:pt x="5" y="23"/>
                      </a:cubicBezTo>
                      <a:cubicBezTo>
                        <a:pt x="44" y="18"/>
                        <a:pt x="44" y="18"/>
                        <a:pt x="44" y="18"/>
                      </a:cubicBezTo>
                      <a:cubicBezTo>
                        <a:pt x="46" y="17"/>
                        <a:pt x="48" y="15"/>
                        <a:pt x="48" y="13"/>
                      </a:cubicBezTo>
                      <a:cubicBezTo>
                        <a:pt x="48" y="10"/>
                        <a:pt x="48" y="10"/>
                        <a:pt x="48" y="10"/>
                      </a:cubicBezTo>
                      <a:cubicBezTo>
                        <a:pt x="47" y="8"/>
                        <a:pt x="45" y="6"/>
                        <a:pt x="42" y="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5" name="Freeform 129"/>
                <p:cNvSpPr>
                  <a:spLocks/>
                </p:cNvSpPr>
                <p:nvPr/>
              </p:nvSpPr>
              <p:spPr bwMode="auto">
                <a:xfrm>
                  <a:off x="3400424" y="2556137"/>
                  <a:ext cx="209550" cy="206375"/>
                </a:xfrm>
                <a:custGeom>
                  <a:avLst/>
                  <a:gdLst>
                    <a:gd name="T0" fmla="*/ 59 w 61"/>
                    <a:gd name="T1" fmla="*/ 27 h 60"/>
                    <a:gd name="T2" fmla="*/ 37 w 61"/>
                    <a:gd name="T3" fmla="*/ 3 h 60"/>
                    <a:gd name="T4" fmla="*/ 29 w 61"/>
                    <a:gd name="T5" fmla="*/ 3 h 60"/>
                    <a:gd name="T6" fmla="*/ 22 w 61"/>
                    <a:gd name="T7" fmla="*/ 10 h 60"/>
                    <a:gd name="T8" fmla="*/ 21 w 61"/>
                    <a:gd name="T9" fmla="*/ 17 h 60"/>
                    <a:gd name="T10" fmla="*/ 29 w 61"/>
                    <a:gd name="T11" fmla="*/ 26 h 60"/>
                    <a:gd name="T12" fmla="*/ 1 w 61"/>
                    <a:gd name="T13" fmla="*/ 51 h 60"/>
                    <a:gd name="T14" fmla="*/ 1 w 61"/>
                    <a:gd name="T15" fmla="*/ 57 h 60"/>
                    <a:gd name="T16" fmla="*/ 2 w 61"/>
                    <a:gd name="T17" fmla="*/ 58 h 60"/>
                    <a:gd name="T18" fmla="*/ 8 w 61"/>
                    <a:gd name="T19" fmla="*/ 58 h 60"/>
                    <a:gd name="T20" fmla="*/ 36 w 61"/>
                    <a:gd name="T21" fmla="*/ 33 h 60"/>
                    <a:gd name="T22" fmla="*/ 43 w 61"/>
                    <a:gd name="T23" fmla="*/ 41 h 60"/>
                    <a:gd name="T24" fmla="*/ 51 w 61"/>
                    <a:gd name="T25" fmla="*/ 42 h 60"/>
                    <a:gd name="T26" fmla="*/ 59 w 61"/>
                    <a:gd name="T27" fmla="*/ 35 h 60"/>
                    <a:gd name="T28" fmla="*/ 59 w 61"/>
                    <a:gd name="T29" fmla="*/ 2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1" h="60">
                      <a:moveTo>
                        <a:pt x="59" y="27"/>
                      </a:moveTo>
                      <a:cubicBezTo>
                        <a:pt x="37" y="3"/>
                        <a:pt x="37" y="3"/>
                        <a:pt x="37" y="3"/>
                      </a:cubicBezTo>
                      <a:cubicBezTo>
                        <a:pt x="35" y="1"/>
                        <a:pt x="32" y="0"/>
                        <a:pt x="29" y="3"/>
                      </a:cubicBezTo>
                      <a:cubicBezTo>
                        <a:pt x="22" y="10"/>
                        <a:pt x="22" y="10"/>
                        <a:pt x="22" y="10"/>
                      </a:cubicBezTo>
                      <a:cubicBezTo>
                        <a:pt x="19" y="12"/>
                        <a:pt x="19" y="15"/>
                        <a:pt x="21" y="17"/>
                      </a:cubicBezTo>
                      <a:cubicBezTo>
                        <a:pt x="29" y="26"/>
                        <a:pt x="29" y="26"/>
                        <a:pt x="29" y="26"/>
                      </a:cubicBezTo>
                      <a:cubicBezTo>
                        <a:pt x="1" y="51"/>
                        <a:pt x="1" y="51"/>
                        <a:pt x="1" y="51"/>
                      </a:cubicBezTo>
                      <a:cubicBezTo>
                        <a:pt x="0" y="53"/>
                        <a:pt x="0" y="55"/>
                        <a:pt x="1" y="57"/>
                      </a:cubicBezTo>
                      <a:cubicBezTo>
                        <a:pt x="2" y="58"/>
                        <a:pt x="2" y="58"/>
                        <a:pt x="2" y="58"/>
                      </a:cubicBezTo>
                      <a:cubicBezTo>
                        <a:pt x="4" y="60"/>
                        <a:pt x="6" y="60"/>
                        <a:pt x="8" y="58"/>
                      </a:cubicBezTo>
                      <a:cubicBezTo>
                        <a:pt x="36" y="33"/>
                        <a:pt x="36" y="33"/>
                        <a:pt x="36" y="33"/>
                      </a:cubicBezTo>
                      <a:cubicBezTo>
                        <a:pt x="43" y="41"/>
                        <a:pt x="43" y="41"/>
                        <a:pt x="43" y="41"/>
                      </a:cubicBezTo>
                      <a:cubicBezTo>
                        <a:pt x="45" y="44"/>
                        <a:pt x="49" y="44"/>
                        <a:pt x="51" y="42"/>
                      </a:cubicBezTo>
                      <a:cubicBezTo>
                        <a:pt x="59" y="35"/>
                        <a:pt x="59" y="35"/>
                        <a:pt x="59" y="35"/>
                      </a:cubicBezTo>
                      <a:cubicBezTo>
                        <a:pt x="61" y="33"/>
                        <a:pt x="61" y="29"/>
                        <a:pt x="59"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6" name="Freeform 130"/>
                <p:cNvSpPr>
                  <a:spLocks/>
                </p:cNvSpPr>
                <p:nvPr/>
              </p:nvSpPr>
              <p:spPr bwMode="auto">
                <a:xfrm>
                  <a:off x="3530599" y="2724412"/>
                  <a:ext cx="165100" cy="79375"/>
                </a:xfrm>
                <a:custGeom>
                  <a:avLst/>
                  <a:gdLst>
                    <a:gd name="T0" fmla="*/ 42 w 48"/>
                    <a:gd name="T1" fmla="*/ 6 h 23"/>
                    <a:gd name="T2" fmla="*/ 42 w 48"/>
                    <a:gd name="T3" fmla="*/ 6 h 23"/>
                    <a:gd name="T4" fmla="*/ 41 w 48"/>
                    <a:gd name="T5" fmla="*/ 4 h 23"/>
                    <a:gd name="T6" fmla="*/ 36 w 48"/>
                    <a:gd name="T7" fmla="*/ 0 h 23"/>
                    <a:gd name="T8" fmla="*/ 8 w 48"/>
                    <a:gd name="T9" fmla="*/ 4 h 23"/>
                    <a:gd name="T10" fmla="*/ 4 w 48"/>
                    <a:gd name="T11" fmla="*/ 9 h 23"/>
                    <a:gd name="T12" fmla="*/ 5 w 48"/>
                    <a:gd name="T13" fmla="*/ 11 h 23"/>
                    <a:gd name="T14" fmla="*/ 4 w 48"/>
                    <a:gd name="T15" fmla="*/ 11 h 23"/>
                    <a:gd name="T16" fmla="*/ 0 w 48"/>
                    <a:gd name="T17" fmla="*/ 16 h 23"/>
                    <a:gd name="T18" fmla="*/ 0 w 48"/>
                    <a:gd name="T19" fmla="*/ 18 h 23"/>
                    <a:gd name="T20" fmla="*/ 5 w 48"/>
                    <a:gd name="T21" fmla="*/ 22 h 23"/>
                    <a:gd name="T22" fmla="*/ 44 w 48"/>
                    <a:gd name="T23" fmla="*/ 18 h 23"/>
                    <a:gd name="T24" fmla="*/ 48 w 48"/>
                    <a:gd name="T25" fmla="*/ 12 h 23"/>
                    <a:gd name="T26" fmla="*/ 48 w 48"/>
                    <a:gd name="T27" fmla="*/ 10 h 23"/>
                    <a:gd name="T28" fmla="*/ 42 w 48"/>
                    <a:gd name="T29"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23">
                      <a:moveTo>
                        <a:pt x="42" y="6"/>
                      </a:moveTo>
                      <a:cubicBezTo>
                        <a:pt x="42" y="6"/>
                        <a:pt x="42" y="6"/>
                        <a:pt x="42" y="6"/>
                      </a:cubicBezTo>
                      <a:cubicBezTo>
                        <a:pt x="41" y="4"/>
                        <a:pt x="41" y="4"/>
                        <a:pt x="41" y="4"/>
                      </a:cubicBezTo>
                      <a:cubicBezTo>
                        <a:pt x="41" y="2"/>
                        <a:pt x="39" y="0"/>
                        <a:pt x="36" y="0"/>
                      </a:cubicBezTo>
                      <a:cubicBezTo>
                        <a:pt x="8" y="4"/>
                        <a:pt x="8" y="4"/>
                        <a:pt x="8" y="4"/>
                      </a:cubicBezTo>
                      <a:cubicBezTo>
                        <a:pt x="6" y="4"/>
                        <a:pt x="4" y="6"/>
                        <a:pt x="4" y="9"/>
                      </a:cubicBezTo>
                      <a:cubicBezTo>
                        <a:pt x="5" y="11"/>
                        <a:pt x="5" y="11"/>
                        <a:pt x="5" y="11"/>
                      </a:cubicBezTo>
                      <a:cubicBezTo>
                        <a:pt x="4" y="11"/>
                        <a:pt x="4" y="11"/>
                        <a:pt x="4" y="11"/>
                      </a:cubicBezTo>
                      <a:cubicBezTo>
                        <a:pt x="1" y="11"/>
                        <a:pt x="0" y="14"/>
                        <a:pt x="0" y="16"/>
                      </a:cubicBezTo>
                      <a:cubicBezTo>
                        <a:pt x="0" y="18"/>
                        <a:pt x="0" y="18"/>
                        <a:pt x="0" y="18"/>
                      </a:cubicBezTo>
                      <a:cubicBezTo>
                        <a:pt x="0" y="21"/>
                        <a:pt x="3" y="23"/>
                        <a:pt x="5" y="22"/>
                      </a:cubicBezTo>
                      <a:cubicBezTo>
                        <a:pt x="44" y="18"/>
                        <a:pt x="44" y="18"/>
                        <a:pt x="44" y="18"/>
                      </a:cubicBezTo>
                      <a:cubicBezTo>
                        <a:pt x="46" y="17"/>
                        <a:pt x="48" y="15"/>
                        <a:pt x="48" y="12"/>
                      </a:cubicBezTo>
                      <a:cubicBezTo>
                        <a:pt x="48" y="10"/>
                        <a:pt x="48" y="10"/>
                        <a:pt x="48" y="10"/>
                      </a:cubicBezTo>
                      <a:cubicBezTo>
                        <a:pt x="47" y="8"/>
                        <a:pt x="45" y="6"/>
                        <a:pt x="42" y="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7" name="Freeform 131"/>
                <p:cNvSpPr>
                  <a:spLocks/>
                </p:cNvSpPr>
                <p:nvPr/>
              </p:nvSpPr>
              <p:spPr bwMode="auto">
                <a:xfrm>
                  <a:off x="3190874" y="3175262"/>
                  <a:ext cx="73025" cy="74613"/>
                </a:xfrm>
                <a:custGeom>
                  <a:avLst/>
                  <a:gdLst>
                    <a:gd name="T0" fmla="*/ 12 w 21"/>
                    <a:gd name="T1" fmla="*/ 21 h 22"/>
                    <a:gd name="T2" fmla="*/ 20 w 21"/>
                    <a:gd name="T3" fmla="*/ 10 h 22"/>
                    <a:gd name="T4" fmla="*/ 9 w 21"/>
                    <a:gd name="T5" fmla="*/ 1 h 22"/>
                    <a:gd name="T6" fmla="*/ 0 w 21"/>
                    <a:gd name="T7" fmla="*/ 12 h 22"/>
                    <a:gd name="T8" fmla="*/ 12 w 21"/>
                    <a:gd name="T9" fmla="*/ 21 h 22"/>
                  </a:gdLst>
                  <a:ahLst/>
                  <a:cxnLst>
                    <a:cxn ang="0">
                      <a:pos x="T0" y="T1"/>
                    </a:cxn>
                    <a:cxn ang="0">
                      <a:pos x="T2" y="T3"/>
                    </a:cxn>
                    <a:cxn ang="0">
                      <a:pos x="T4" y="T5"/>
                    </a:cxn>
                    <a:cxn ang="0">
                      <a:pos x="T6" y="T7"/>
                    </a:cxn>
                    <a:cxn ang="0">
                      <a:pos x="T8" y="T9"/>
                    </a:cxn>
                  </a:cxnLst>
                  <a:rect l="0" t="0" r="r" b="b"/>
                  <a:pathLst>
                    <a:path w="21" h="22">
                      <a:moveTo>
                        <a:pt x="12" y="21"/>
                      </a:moveTo>
                      <a:cubicBezTo>
                        <a:pt x="17" y="20"/>
                        <a:pt x="21" y="15"/>
                        <a:pt x="20" y="10"/>
                      </a:cubicBezTo>
                      <a:cubicBezTo>
                        <a:pt x="20" y="4"/>
                        <a:pt x="15" y="0"/>
                        <a:pt x="9" y="1"/>
                      </a:cubicBezTo>
                      <a:cubicBezTo>
                        <a:pt x="4" y="1"/>
                        <a:pt x="0" y="7"/>
                        <a:pt x="0" y="12"/>
                      </a:cubicBezTo>
                      <a:cubicBezTo>
                        <a:pt x="1" y="18"/>
                        <a:pt x="6" y="22"/>
                        <a:pt x="12" y="2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8" name="Freeform 132"/>
                <p:cNvSpPr>
                  <a:spLocks/>
                </p:cNvSpPr>
                <p:nvPr/>
              </p:nvSpPr>
              <p:spPr bwMode="auto">
                <a:xfrm>
                  <a:off x="3152774" y="3249875"/>
                  <a:ext cx="165100" cy="96838"/>
                </a:xfrm>
                <a:custGeom>
                  <a:avLst/>
                  <a:gdLst>
                    <a:gd name="T0" fmla="*/ 46 w 48"/>
                    <a:gd name="T1" fmla="*/ 8 h 28"/>
                    <a:gd name="T2" fmla="*/ 46 w 48"/>
                    <a:gd name="T3" fmla="*/ 8 h 28"/>
                    <a:gd name="T4" fmla="*/ 28 w 48"/>
                    <a:gd name="T5" fmla="*/ 0 h 28"/>
                    <a:gd name="T6" fmla="*/ 27 w 48"/>
                    <a:gd name="T7" fmla="*/ 0 h 28"/>
                    <a:gd name="T8" fmla="*/ 20 w 48"/>
                    <a:gd name="T9" fmla="*/ 1 h 28"/>
                    <a:gd name="T10" fmla="*/ 2 w 48"/>
                    <a:gd name="T11" fmla="*/ 14 h 28"/>
                    <a:gd name="T12" fmla="*/ 3 w 48"/>
                    <a:gd name="T13" fmla="*/ 28 h 28"/>
                    <a:gd name="T14" fmla="*/ 13 w 48"/>
                    <a:gd name="T15" fmla="*/ 27 h 28"/>
                    <a:gd name="T16" fmla="*/ 12 w 48"/>
                    <a:gd name="T17" fmla="*/ 20 h 28"/>
                    <a:gd name="T18" fmla="*/ 13 w 48"/>
                    <a:gd name="T19" fmla="*/ 19 h 28"/>
                    <a:gd name="T20" fmla="*/ 14 w 48"/>
                    <a:gd name="T21" fmla="*/ 27 h 28"/>
                    <a:gd name="T22" fmla="*/ 37 w 48"/>
                    <a:gd name="T23" fmla="*/ 24 h 28"/>
                    <a:gd name="T24" fmla="*/ 37 w 48"/>
                    <a:gd name="T25" fmla="*/ 17 h 28"/>
                    <a:gd name="T26" fmla="*/ 38 w 48"/>
                    <a:gd name="T27" fmla="*/ 16 h 28"/>
                    <a:gd name="T28" fmla="*/ 39 w 48"/>
                    <a:gd name="T29" fmla="*/ 24 h 28"/>
                    <a:gd name="T30" fmla="*/ 48 w 48"/>
                    <a:gd name="T31" fmla="*/ 23 h 28"/>
                    <a:gd name="T32" fmla="*/ 46 w 48"/>
                    <a:gd name="T33" fmla="*/ 9 h 28"/>
                    <a:gd name="T34" fmla="*/ 46 w 48"/>
                    <a:gd name="T35" fmla="*/ 8 h 28"/>
                    <a:gd name="T36" fmla="*/ 46 w 48"/>
                    <a:gd name="T37" fmla="*/ 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28">
                      <a:moveTo>
                        <a:pt x="46" y="8"/>
                      </a:moveTo>
                      <a:cubicBezTo>
                        <a:pt x="46" y="8"/>
                        <a:pt x="46" y="8"/>
                        <a:pt x="46" y="8"/>
                      </a:cubicBezTo>
                      <a:cubicBezTo>
                        <a:pt x="44" y="0"/>
                        <a:pt x="33" y="0"/>
                        <a:pt x="28" y="0"/>
                      </a:cubicBezTo>
                      <a:cubicBezTo>
                        <a:pt x="28" y="0"/>
                        <a:pt x="27" y="0"/>
                        <a:pt x="27" y="0"/>
                      </a:cubicBezTo>
                      <a:cubicBezTo>
                        <a:pt x="20" y="1"/>
                        <a:pt x="20" y="1"/>
                        <a:pt x="20" y="1"/>
                      </a:cubicBezTo>
                      <a:cubicBezTo>
                        <a:pt x="20" y="1"/>
                        <a:pt x="0" y="2"/>
                        <a:pt x="2" y="14"/>
                      </a:cubicBezTo>
                      <a:cubicBezTo>
                        <a:pt x="3" y="28"/>
                        <a:pt x="3" y="28"/>
                        <a:pt x="3" y="28"/>
                      </a:cubicBezTo>
                      <a:cubicBezTo>
                        <a:pt x="13" y="27"/>
                        <a:pt x="13" y="27"/>
                        <a:pt x="13" y="27"/>
                      </a:cubicBezTo>
                      <a:cubicBezTo>
                        <a:pt x="12" y="20"/>
                        <a:pt x="12" y="20"/>
                        <a:pt x="12" y="20"/>
                      </a:cubicBezTo>
                      <a:cubicBezTo>
                        <a:pt x="13" y="19"/>
                        <a:pt x="13" y="19"/>
                        <a:pt x="13" y="19"/>
                      </a:cubicBezTo>
                      <a:cubicBezTo>
                        <a:pt x="14" y="27"/>
                        <a:pt x="14" y="27"/>
                        <a:pt x="14" y="27"/>
                      </a:cubicBezTo>
                      <a:cubicBezTo>
                        <a:pt x="37" y="24"/>
                        <a:pt x="37" y="24"/>
                        <a:pt x="37" y="24"/>
                      </a:cubicBezTo>
                      <a:cubicBezTo>
                        <a:pt x="37" y="17"/>
                        <a:pt x="37" y="17"/>
                        <a:pt x="37" y="17"/>
                      </a:cubicBezTo>
                      <a:cubicBezTo>
                        <a:pt x="38" y="16"/>
                        <a:pt x="38" y="16"/>
                        <a:pt x="38" y="16"/>
                      </a:cubicBezTo>
                      <a:cubicBezTo>
                        <a:pt x="39" y="24"/>
                        <a:pt x="39" y="24"/>
                        <a:pt x="39" y="24"/>
                      </a:cubicBezTo>
                      <a:cubicBezTo>
                        <a:pt x="48" y="23"/>
                        <a:pt x="48" y="23"/>
                        <a:pt x="48" y="23"/>
                      </a:cubicBezTo>
                      <a:cubicBezTo>
                        <a:pt x="46" y="9"/>
                        <a:pt x="46" y="9"/>
                        <a:pt x="46" y="9"/>
                      </a:cubicBezTo>
                      <a:cubicBezTo>
                        <a:pt x="46" y="8"/>
                        <a:pt x="46" y="8"/>
                        <a:pt x="46" y="8"/>
                      </a:cubicBezTo>
                      <a:cubicBezTo>
                        <a:pt x="46" y="8"/>
                        <a:pt x="46" y="8"/>
                        <a:pt x="46" y="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9" name="Freeform 133"/>
                <p:cNvSpPr>
                  <a:spLocks/>
                </p:cNvSpPr>
                <p:nvPr/>
              </p:nvSpPr>
              <p:spPr bwMode="auto">
                <a:xfrm>
                  <a:off x="3314699" y="3081600"/>
                  <a:ext cx="11112" cy="17463"/>
                </a:xfrm>
                <a:custGeom>
                  <a:avLst/>
                  <a:gdLst>
                    <a:gd name="T0" fmla="*/ 1 w 3"/>
                    <a:gd name="T1" fmla="*/ 4 h 5"/>
                    <a:gd name="T2" fmla="*/ 3 w 3"/>
                    <a:gd name="T3" fmla="*/ 5 h 5"/>
                    <a:gd name="T4" fmla="*/ 2 w 3"/>
                    <a:gd name="T5" fmla="*/ 0 h 5"/>
                    <a:gd name="T6" fmla="*/ 0 w 3"/>
                    <a:gd name="T7" fmla="*/ 1 h 5"/>
                    <a:gd name="T8" fmla="*/ 1 w 3"/>
                    <a:gd name="T9" fmla="*/ 4 h 5"/>
                  </a:gdLst>
                  <a:ahLst/>
                  <a:cxnLst>
                    <a:cxn ang="0">
                      <a:pos x="T0" y="T1"/>
                    </a:cxn>
                    <a:cxn ang="0">
                      <a:pos x="T2" y="T3"/>
                    </a:cxn>
                    <a:cxn ang="0">
                      <a:pos x="T4" y="T5"/>
                    </a:cxn>
                    <a:cxn ang="0">
                      <a:pos x="T6" y="T7"/>
                    </a:cxn>
                    <a:cxn ang="0">
                      <a:pos x="T8" y="T9"/>
                    </a:cxn>
                  </a:cxnLst>
                  <a:rect l="0" t="0" r="r" b="b"/>
                  <a:pathLst>
                    <a:path w="3" h="5">
                      <a:moveTo>
                        <a:pt x="1" y="4"/>
                      </a:moveTo>
                      <a:cubicBezTo>
                        <a:pt x="1" y="5"/>
                        <a:pt x="2" y="5"/>
                        <a:pt x="3" y="5"/>
                      </a:cubicBezTo>
                      <a:cubicBezTo>
                        <a:pt x="2" y="0"/>
                        <a:pt x="2" y="0"/>
                        <a:pt x="2" y="0"/>
                      </a:cubicBezTo>
                      <a:cubicBezTo>
                        <a:pt x="1" y="0"/>
                        <a:pt x="1" y="0"/>
                        <a:pt x="0" y="1"/>
                      </a:cubicBezTo>
                      <a:lnTo>
                        <a:pt x="1" y="4"/>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40" name="Freeform 134"/>
                <p:cNvSpPr>
                  <a:spLocks/>
                </p:cNvSpPr>
                <p:nvPr/>
              </p:nvSpPr>
              <p:spPr bwMode="auto">
                <a:xfrm>
                  <a:off x="3317874" y="3108587"/>
                  <a:ext cx="7937" cy="17463"/>
                </a:xfrm>
                <a:custGeom>
                  <a:avLst/>
                  <a:gdLst>
                    <a:gd name="T0" fmla="*/ 1 w 2"/>
                    <a:gd name="T1" fmla="*/ 5 h 5"/>
                    <a:gd name="T2" fmla="*/ 2 w 2"/>
                    <a:gd name="T3" fmla="*/ 5 h 5"/>
                    <a:gd name="T4" fmla="*/ 2 w 2"/>
                    <a:gd name="T5" fmla="*/ 1 h 5"/>
                    <a:gd name="T6" fmla="*/ 0 w 2"/>
                    <a:gd name="T7" fmla="*/ 0 h 5"/>
                    <a:gd name="T8" fmla="*/ 1 w 2"/>
                    <a:gd name="T9" fmla="*/ 5 h 5"/>
                  </a:gdLst>
                  <a:ahLst/>
                  <a:cxnLst>
                    <a:cxn ang="0">
                      <a:pos x="T0" y="T1"/>
                    </a:cxn>
                    <a:cxn ang="0">
                      <a:pos x="T2" y="T3"/>
                    </a:cxn>
                    <a:cxn ang="0">
                      <a:pos x="T4" y="T5"/>
                    </a:cxn>
                    <a:cxn ang="0">
                      <a:pos x="T6" y="T7"/>
                    </a:cxn>
                    <a:cxn ang="0">
                      <a:pos x="T8" y="T9"/>
                    </a:cxn>
                  </a:cxnLst>
                  <a:rect l="0" t="0" r="r" b="b"/>
                  <a:pathLst>
                    <a:path w="2" h="5">
                      <a:moveTo>
                        <a:pt x="1" y="5"/>
                      </a:moveTo>
                      <a:cubicBezTo>
                        <a:pt x="1" y="5"/>
                        <a:pt x="2" y="5"/>
                        <a:pt x="2" y="5"/>
                      </a:cubicBezTo>
                      <a:cubicBezTo>
                        <a:pt x="2" y="1"/>
                        <a:pt x="2" y="1"/>
                        <a:pt x="2" y="1"/>
                      </a:cubicBezTo>
                      <a:cubicBezTo>
                        <a:pt x="2" y="0"/>
                        <a:pt x="1" y="0"/>
                        <a:pt x="0" y="0"/>
                      </a:cubicBezTo>
                      <a:lnTo>
                        <a:pt x="1" y="5"/>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41" name="Freeform 135"/>
                <p:cNvSpPr>
                  <a:spLocks noEditPoints="1"/>
                </p:cNvSpPr>
                <p:nvPr/>
              </p:nvSpPr>
              <p:spPr bwMode="auto">
                <a:xfrm>
                  <a:off x="3116262" y="3016512"/>
                  <a:ext cx="284162" cy="209550"/>
                </a:xfrm>
                <a:custGeom>
                  <a:avLst/>
                  <a:gdLst>
                    <a:gd name="T0" fmla="*/ 9 w 83"/>
                    <a:gd name="T1" fmla="*/ 8 h 61"/>
                    <a:gd name="T2" fmla="*/ 4 w 83"/>
                    <a:gd name="T3" fmla="*/ 46 h 61"/>
                    <a:gd name="T4" fmla="*/ 18 w 83"/>
                    <a:gd name="T5" fmla="*/ 54 h 61"/>
                    <a:gd name="T6" fmla="*/ 46 w 83"/>
                    <a:gd name="T7" fmla="*/ 51 h 61"/>
                    <a:gd name="T8" fmla="*/ 48 w 83"/>
                    <a:gd name="T9" fmla="*/ 61 h 61"/>
                    <a:gd name="T10" fmla="*/ 74 w 83"/>
                    <a:gd name="T11" fmla="*/ 47 h 61"/>
                    <a:gd name="T12" fmla="*/ 79 w 83"/>
                    <a:gd name="T13" fmla="*/ 9 h 61"/>
                    <a:gd name="T14" fmla="*/ 39 w 83"/>
                    <a:gd name="T15" fmla="*/ 31 h 61"/>
                    <a:gd name="T16" fmla="*/ 22 w 83"/>
                    <a:gd name="T17" fmla="*/ 29 h 61"/>
                    <a:gd name="T18" fmla="*/ 32 w 83"/>
                    <a:gd name="T19" fmla="*/ 19 h 61"/>
                    <a:gd name="T20" fmla="*/ 39 w 83"/>
                    <a:gd name="T21" fmla="*/ 31 h 61"/>
                    <a:gd name="T22" fmla="*/ 65 w 83"/>
                    <a:gd name="T23" fmla="*/ 34 h 61"/>
                    <a:gd name="T24" fmla="*/ 64 w 83"/>
                    <a:gd name="T25" fmla="*/ 38 h 61"/>
                    <a:gd name="T26" fmla="*/ 62 w 83"/>
                    <a:gd name="T27" fmla="*/ 38 h 61"/>
                    <a:gd name="T28" fmla="*/ 60 w 83"/>
                    <a:gd name="T29" fmla="*/ 35 h 61"/>
                    <a:gd name="T30" fmla="*/ 60 w 83"/>
                    <a:gd name="T31" fmla="*/ 39 h 61"/>
                    <a:gd name="T32" fmla="*/ 59 w 83"/>
                    <a:gd name="T33" fmla="*/ 36 h 61"/>
                    <a:gd name="T34" fmla="*/ 54 w 83"/>
                    <a:gd name="T35" fmla="*/ 35 h 61"/>
                    <a:gd name="T36" fmla="*/ 54 w 83"/>
                    <a:gd name="T37" fmla="*/ 33 h 61"/>
                    <a:gd name="T38" fmla="*/ 55 w 83"/>
                    <a:gd name="T39" fmla="*/ 32 h 61"/>
                    <a:gd name="T40" fmla="*/ 58 w 83"/>
                    <a:gd name="T41" fmla="*/ 32 h 61"/>
                    <a:gd name="T42" fmla="*/ 57 w 83"/>
                    <a:gd name="T43" fmla="*/ 26 h 61"/>
                    <a:gd name="T44" fmla="*/ 54 w 83"/>
                    <a:gd name="T45" fmla="*/ 24 h 61"/>
                    <a:gd name="T46" fmla="*/ 53 w 83"/>
                    <a:gd name="T47" fmla="*/ 20 h 61"/>
                    <a:gd name="T48" fmla="*/ 56 w 83"/>
                    <a:gd name="T49" fmla="*/ 17 h 61"/>
                    <a:gd name="T50" fmla="*/ 57 w 83"/>
                    <a:gd name="T51" fmla="*/ 13 h 61"/>
                    <a:gd name="T52" fmla="*/ 58 w 83"/>
                    <a:gd name="T53" fmla="*/ 17 h 61"/>
                    <a:gd name="T54" fmla="*/ 60 w 83"/>
                    <a:gd name="T55" fmla="*/ 16 h 61"/>
                    <a:gd name="T56" fmla="*/ 60 w 83"/>
                    <a:gd name="T57" fmla="*/ 13 h 61"/>
                    <a:gd name="T58" fmla="*/ 61 w 83"/>
                    <a:gd name="T59" fmla="*/ 16 h 61"/>
                    <a:gd name="T60" fmla="*/ 63 w 83"/>
                    <a:gd name="T61" fmla="*/ 16 h 61"/>
                    <a:gd name="T62" fmla="*/ 64 w 83"/>
                    <a:gd name="T63" fmla="*/ 17 h 61"/>
                    <a:gd name="T64" fmla="*/ 64 w 83"/>
                    <a:gd name="T65" fmla="*/ 19 h 61"/>
                    <a:gd name="T66" fmla="*/ 62 w 83"/>
                    <a:gd name="T67" fmla="*/ 19 h 61"/>
                    <a:gd name="T68" fmla="*/ 62 w 83"/>
                    <a:gd name="T69" fmla="*/ 24 h 61"/>
                    <a:gd name="T70" fmla="*/ 67 w 83"/>
                    <a:gd name="T71" fmla="*/ 2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3" h="61">
                      <a:moveTo>
                        <a:pt x="68" y="1"/>
                      </a:moveTo>
                      <a:cubicBezTo>
                        <a:pt x="9" y="8"/>
                        <a:pt x="9" y="8"/>
                        <a:pt x="9" y="8"/>
                      </a:cubicBezTo>
                      <a:cubicBezTo>
                        <a:pt x="4" y="9"/>
                        <a:pt x="0" y="14"/>
                        <a:pt x="1" y="19"/>
                      </a:cubicBezTo>
                      <a:cubicBezTo>
                        <a:pt x="4" y="46"/>
                        <a:pt x="4" y="46"/>
                        <a:pt x="4" y="46"/>
                      </a:cubicBezTo>
                      <a:cubicBezTo>
                        <a:pt x="5" y="51"/>
                        <a:pt x="10" y="55"/>
                        <a:pt x="15" y="55"/>
                      </a:cubicBezTo>
                      <a:cubicBezTo>
                        <a:pt x="18" y="54"/>
                        <a:pt x="18" y="54"/>
                        <a:pt x="18" y="54"/>
                      </a:cubicBezTo>
                      <a:cubicBezTo>
                        <a:pt x="19" y="49"/>
                        <a:pt x="24" y="43"/>
                        <a:pt x="31" y="42"/>
                      </a:cubicBezTo>
                      <a:cubicBezTo>
                        <a:pt x="38" y="41"/>
                        <a:pt x="43" y="46"/>
                        <a:pt x="46" y="51"/>
                      </a:cubicBezTo>
                      <a:cubicBezTo>
                        <a:pt x="56" y="50"/>
                        <a:pt x="56" y="50"/>
                        <a:pt x="56" y="50"/>
                      </a:cubicBezTo>
                      <a:cubicBezTo>
                        <a:pt x="55" y="57"/>
                        <a:pt x="48" y="61"/>
                        <a:pt x="48" y="61"/>
                      </a:cubicBezTo>
                      <a:cubicBezTo>
                        <a:pt x="59" y="60"/>
                        <a:pt x="66" y="53"/>
                        <a:pt x="68" y="48"/>
                      </a:cubicBezTo>
                      <a:cubicBezTo>
                        <a:pt x="74" y="47"/>
                        <a:pt x="74" y="47"/>
                        <a:pt x="74" y="47"/>
                      </a:cubicBezTo>
                      <a:cubicBezTo>
                        <a:pt x="79" y="47"/>
                        <a:pt x="83" y="42"/>
                        <a:pt x="83" y="36"/>
                      </a:cubicBezTo>
                      <a:cubicBezTo>
                        <a:pt x="79" y="9"/>
                        <a:pt x="79" y="9"/>
                        <a:pt x="79" y="9"/>
                      </a:cubicBezTo>
                      <a:cubicBezTo>
                        <a:pt x="79" y="4"/>
                        <a:pt x="74" y="0"/>
                        <a:pt x="68" y="1"/>
                      </a:cubicBezTo>
                      <a:close/>
                      <a:moveTo>
                        <a:pt x="39" y="31"/>
                      </a:moveTo>
                      <a:cubicBezTo>
                        <a:pt x="25" y="33"/>
                        <a:pt x="25" y="33"/>
                        <a:pt x="25" y="33"/>
                      </a:cubicBezTo>
                      <a:cubicBezTo>
                        <a:pt x="23" y="33"/>
                        <a:pt x="21" y="31"/>
                        <a:pt x="22" y="29"/>
                      </a:cubicBezTo>
                      <a:cubicBezTo>
                        <a:pt x="28" y="19"/>
                        <a:pt x="28" y="19"/>
                        <a:pt x="28" y="19"/>
                      </a:cubicBezTo>
                      <a:cubicBezTo>
                        <a:pt x="29" y="17"/>
                        <a:pt x="31" y="17"/>
                        <a:pt x="32" y="19"/>
                      </a:cubicBezTo>
                      <a:cubicBezTo>
                        <a:pt x="41" y="27"/>
                        <a:pt x="41" y="27"/>
                        <a:pt x="41" y="27"/>
                      </a:cubicBezTo>
                      <a:cubicBezTo>
                        <a:pt x="42" y="29"/>
                        <a:pt x="41" y="31"/>
                        <a:pt x="39" y="31"/>
                      </a:cubicBezTo>
                      <a:close/>
                      <a:moveTo>
                        <a:pt x="66" y="32"/>
                      </a:moveTo>
                      <a:cubicBezTo>
                        <a:pt x="66" y="33"/>
                        <a:pt x="65" y="33"/>
                        <a:pt x="65" y="34"/>
                      </a:cubicBezTo>
                      <a:cubicBezTo>
                        <a:pt x="64" y="34"/>
                        <a:pt x="64" y="34"/>
                        <a:pt x="64" y="35"/>
                      </a:cubicBezTo>
                      <a:cubicBezTo>
                        <a:pt x="64" y="38"/>
                        <a:pt x="64" y="38"/>
                        <a:pt x="64" y="38"/>
                      </a:cubicBezTo>
                      <a:cubicBezTo>
                        <a:pt x="64" y="38"/>
                        <a:pt x="64" y="39"/>
                        <a:pt x="63" y="39"/>
                      </a:cubicBezTo>
                      <a:cubicBezTo>
                        <a:pt x="63" y="39"/>
                        <a:pt x="62" y="39"/>
                        <a:pt x="62" y="38"/>
                      </a:cubicBezTo>
                      <a:cubicBezTo>
                        <a:pt x="62" y="35"/>
                        <a:pt x="62" y="35"/>
                        <a:pt x="62" y="35"/>
                      </a:cubicBezTo>
                      <a:cubicBezTo>
                        <a:pt x="61" y="35"/>
                        <a:pt x="61" y="35"/>
                        <a:pt x="60" y="35"/>
                      </a:cubicBezTo>
                      <a:cubicBezTo>
                        <a:pt x="61" y="38"/>
                        <a:pt x="61" y="38"/>
                        <a:pt x="61" y="38"/>
                      </a:cubicBezTo>
                      <a:cubicBezTo>
                        <a:pt x="61" y="39"/>
                        <a:pt x="60" y="39"/>
                        <a:pt x="60" y="39"/>
                      </a:cubicBezTo>
                      <a:cubicBezTo>
                        <a:pt x="59" y="39"/>
                        <a:pt x="59" y="39"/>
                        <a:pt x="59" y="38"/>
                      </a:cubicBezTo>
                      <a:cubicBezTo>
                        <a:pt x="59" y="36"/>
                        <a:pt x="59" y="36"/>
                        <a:pt x="59" y="36"/>
                      </a:cubicBezTo>
                      <a:cubicBezTo>
                        <a:pt x="58" y="36"/>
                        <a:pt x="57" y="36"/>
                        <a:pt x="56" y="36"/>
                      </a:cubicBezTo>
                      <a:cubicBezTo>
                        <a:pt x="55" y="35"/>
                        <a:pt x="55" y="35"/>
                        <a:pt x="54" y="35"/>
                      </a:cubicBezTo>
                      <a:cubicBezTo>
                        <a:pt x="54" y="35"/>
                        <a:pt x="54" y="35"/>
                        <a:pt x="54" y="34"/>
                      </a:cubicBezTo>
                      <a:cubicBezTo>
                        <a:pt x="54" y="34"/>
                        <a:pt x="54" y="34"/>
                        <a:pt x="54" y="33"/>
                      </a:cubicBezTo>
                      <a:cubicBezTo>
                        <a:pt x="54" y="33"/>
                        <a:pt x="54" y="33"/>
                        <a:pt x="54" y="32"/>
                      </a:cubicBezTo>
                      <a:cubicBezTo>
                        <a:pt x="54" y="32"/>
                        <a:pt x="55" y="32"/>
                        <a:pt x="55" y="32"/>
                      </a:cubicBezTo>
                      <a:cubicBezTo>
                        <a:pt x="55" y="32"/>
                        <a:pt x="56" y="32"/>
                        <a:pt x="57" y="32"/>
                      </a:cubicBezTo>
                      <a:cubicBezTo>
                        <a:pt x="57" y="32"/>
                        <a:pt x="58" y="32"/>
                        <a:pt x="58" y="32"/>
                      </a:cubicBezTo>
                      <a:cubicBezTo>
                        <a:pt x="57" y="27"/>
                        <a:pt x="57" y="27"/>
                        <a:pt x="57" y="27"/>
                      </a:cubicBezTo>
                      <a:cubicBezTo>
                        <a:pt x="57" y="27"/>
                        <a:pt x="57" y="26"/>
                        <a:pt x="57" y="26"/>
                      </a:cubicBezTo>
                      <a:cubicBezTo>
                        <a:pt x="56" y="26"/>
                        <a:pt x="56" y="26"/>
                        <a:pt x="55" y="26"/>
                      </a:cubicBezTo>
                      <a:cubicBezTo>
                        <a:pt x="55" y="25"/>
                        <a:pt x="54" y="25"/>
                        <a:pt x="54" y="24"/>
                      </a:cubicBezTo>
                      <a:cubicBezTo>
                        <a:pt x="54" y="24"/>
                        <a:pt x="53" y="23"/>
                        <a:pt x="53" y="22"/>
                      </a:cubicBezTo>
                      <a:cubicBezTo>
                        <a:pt x="53" y="21"/>
                        <a:pt x="53" y="21"/>
                        <a:pt x="53" y="20"/>
                      </a:cubicBezTo>
                      <a:cubicBezTo>
                        <a:pt x="54" y="19"/>
                        <a:pt x="54" y="19"/>
                        <a:pt x="54" y="18"/>
                      </a:cubicBezTo>
                      <a:cubicBezTo>
                        <a:pt x="55" y="18"/>
                        <a:pt x="56" y="17"/>
                        <a:pt x="56" y="17"/>
                      </a:cubicBezTo>
                      <a:cubicBezTo>
                        <a:pt x="56" y="14"/>
                        <a:pt x="56" y="14"/>
                        <a:pt x="56" y="14"/>
                      </a:cubicBezTo>
                      <a:cubicBezTo>
                        <a:pt x="56" y="14"/>
                        <a:pt x="56" y="13"/>
                        <a:pt x="57" y="13"/>
                      </a:cubicBezTo>
                      <a:cubicBezTo>
                        <a:pt x="57" y="13"/>
                        <a:pt x="58" y="14"/>
                        <a:pt x="58" y="14"/>
                      </a:cubicBezTo>
                      <a:cubicBezTo>
                        <a:pt x="58" y="17"/>
                        <a:pt x="58" y="17"/>
                        <a:pt x="58" y="17"/>
                      </a:cubicBezTo>
                      <a:cubicBezTo>
                        <a:pt x="58" y="16"/>
                        <a:pt x="59" y="16"/>
                        <a:pt x="59" y="16"/>
                      </a:cubicBezTo>
                      <a:cubicBezTo>
                        <a:pt x="59" y="16"/>
                        <a:pt x="60" y="16"/>
                        <a:pt x="60" y="16"/>
                      </a:cubicBezTo>
                      <a:cubicBezTo>
                        <a:pt x="59" y="14"/>
                        <a:pt x="59" y="14"/>
                        <a:pt x="59" y="14"/>
                      </a:cubicBezTo>
                      <a:cubicBezTo>
                        <a:pt x="59" y="13"/>
                        <a:pt x="60" y="13"/>
                        <a:pt x="60" y="13"/>
                      </a:cubicBezTo>
                      <a:cubicBezTo>
                        <a:pt x="60" y="13"/>
                        <a:pt x="61" y="13"/>
                        <a:pt x="61" y="14"/>
                      </a:cubicBezTo>
                      <a:cubicBezTo>
                        <a:pt x="61" y="16"/>
                        <a:pt x="61" y="16"/>
                        <a:pt x="61" y="16"/>
                      </a:cubicBezTo>
                      <a:cubicBezTo>
                        <a:pt x="62" y="16"/>
                        <a:pt x="62" y="16"/>
                        <a:pt x="63" y="16"/>
                      </a:cubicBezTo>
                      <a:cubicBezTo>
                        <a:pt x="63" y="16"/>
                        <a:pt x="63" y="16"/>
                        <a:pt x="63" y="16"/>
                      </a:cubicBezTo>
                      <a:cubicBezTo>
                        <a:pt x="64" y="16"/>
                        <a:pt x="64" y="16"/>
                        <a:pt x="64" y="16"/>
                      </a:cubicBezTo>
                      <a:cubicBezTo>
                        <a:pt x="64" y="16"/>
                        <a:pt x="64" y="16"/>
                        <a:pt x="64" y="17"/>
                      </a:cubicBezTo>
                      <a:cubicBezTo>
                        <a:pt x="64" y="17"/>
                        <a:pt x="64" y="17"/>
                        <a:pt x="64" y="18"/>
                      </a:cubicBezTo>
                      <a:cubicBezTo>
                        <a:pt x="64" y="18"/>
                        <a:pt x="64" y="19"/>
                        <a:pt x="64" y="19"/>
                      </a:cubicBezTo>
                      <a:cubicBezTo>
                        <a:pt x="64" y="19"/>
                        <a:pt x="64" y="19"/>
                        <a:pt x="64" y="19"/>
                      </a:cubicBezTo>
                      <a:cubicBezTo>
                        <a:pt x="63" y="19"/>
                        <a:pt x="63" y="19"/>
                        <a:pt x="62" y="19"/>
                      </a:cubicBezTo>
                      <a:cubicBezTo>
                        <a:pt x="62" y="19"/>
                        <a:pt x="62" y="19"/>
                        <a:pt x="62" y="19"/>
                      </a:cubicBezTo>
                      <a:cubicBezTo>
                        <a:pt x="62" y="24"/>
                        <a:pt x="62" y="24"/>
                        <a:pt x="62" y="24"/>
                      </a:cubicBezTo>
                      <a:cubicBezTo>
                        <a:pt x="63" y="25"/>
                        <a:pt x="64" y="25"/>
                        <a:pt x="65" y="26"/>
                      </a:cubicBezTo>
                      <a:cubicBezTo>
                        <a:pt x="66" y="27"/>
                        <a:pt x="66" y="28"/>
                        <a:pt x="67" y="29"/>
                      </a:cubicBezTo>
                      <a:cubicBezTo>
                        <a:pt x="67" y="30"/>
                        <a:pt x="67" y="31"/>
                        <a:pt x="66" y="3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42" name="Freeform 136"/>
                <p:cNvSpPr>
                  <a:spLocks/>
                </p:cNvSpPr>
                <p:nvPr/>
              </p:nvSpPr>
              <p:spPr bwMode="auto">
                <a:xfrm>
                  <a:off x="1704975" y="3113350"/>
                  <a:ext cx="141287" cy="136525"/>
                </a:xfrm>
                <a:custGeom>
                  <a:avLst/>
                  <a:gdLst>
                    <a:gd name="T0" fmla="*/ 23 w 41"/>
                    <a:gd name="T1" fmla="*/ 39 h 40"/>
                    <a:gd name="T2" fmla="*/ 39 w 41"/>
                    <a:gd name="T3" fmla="*/ 17 h 40"/>
                    <a:gd name="T4" fmla="*/ 18 w 41"/>
                    <a:gd name="T5" fmla="*/ 1 h 40"/>
                    <a:gd name="T6" fmla="*/ 2 w 41"/>
                    <a:gd name="T7" fmla="*/ 22 h 40"/>
                    <a:gd name="T8" fmla="*/ 23 w 41"/>
                    <a:gd name="T9" fmla="*/ 39 h 40"/>
                  </a:gdLst>
                  <a:ahLst/>
                  <a:cxnLst>
                    <a:cxn ang="0">
                      <a:pos x="T0" y="T1"/>
                    </a:cxn>
                    <a:cxn ang="0">
                      <a:pos x="T2" y="T3"/>
                    </a:cxn>
                    <a:cxn ang="0">
                      <a:pos x="T4" y="T5"/>
                    </a:cxn>
                    <a:cxn ang="0">
                      <a:pos x="T6" y="T7"/>
                    </a:cxn>
                    <a:cxn ang="0">
                      <a:pos x="T8" y="T9"/>
                    </a:cxn>
                  </a:cxnLst>
                  <a:rect l="0" t="0" r="r" b="b"/>
                  <a:pathLst>
                    <a:path w="41" h="40">
                      <a:moveTo>
                        <a:pt x="23" y="39"/>
                      </a:moveTo>
                      <a:cubicBezTo>
                        <a:pt x="33" y="37"/>
                        <a:pt x="41" y="28"/>
                        <a:pt x="39" y="17"/>
                      </a:cubicBezTo>
                      <a:cubicBezTo>
                        <a:pt x="38" y="7"/>
                        <a:pt x="29" y="0"/>
                        <a:pt x="18" y="1"/>
                      </a:cubicBezTo>
                      <a:cubicBezTo>
                        <a:pt x="8" y="2"/>
                        <a:pt x="0" y="12"/>
                        <a:pt x="2" y="22"/>
                      </a:cubicBezTo>
                      <a:cubicBezTo>
                        <a:pt x="3" y="33"/>
                        <a:pt x="12" y="40"/>
                        <a:pt x="23" y="3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43" name="Freeform 137"/>
                <p:cNvSpPr>
                  <a:spLocks noEditPoints="1"/>
                </p:cNvSpPr>
                <p:nvPr/>
              </p:nvSpPr>
              <p:spPr bwMode="auto">
                <a:xfrm>
                  <a:off x="1636712" y="3249875"/>
                  <a:ext cx="312737" cy="185738"/>
                </a:xfrm>
                <a:custGeom>
                  <a:avLst/>
                  <a:gdLst>
                    <a:gd name="T0" fmla="*/ 87 w 91"/>
                    <a:gd name="T1" fmla="*/ 16 h 54"/>
                    <a:gd name="T2" fmla="*/ 87 w 91"/>
                    <a:gd name="T3" fmla="*/ 15 h 54"/>
                    <a:gd name="T4" fmla="*/ 87 w 91"/>
                    <a:gd name="T5" fmla="*/ 15 h 54"/>
                    <a:gd name="T6" fmla="*/ 53 w 91"/>
                    <a:gd name="T7" fmla="*/ 0 h 54"/>
                    <a:gd name="T8" fmla="*/ 51 w 91"/>
                    <a:gd name="T9" fmla="*/ 0 h 54"/>
                    <a:gd name="T10" fmla="*/ 38 w 91"/>
                    <a:gd name="T11" fmla="*/ 2 h 54"/>
                    <a:gd name="T12" fmla="*/ 3 w 91"/>
                    <a:gd name="T13" fmla="*/ 28 h 54"/>
                    <a:gd name="T14" fmla="*/ 7 w 91"/>
                    <a:gd name="T15" fmla="*/ 54 h 54"/>
                    <a:gd name="T16" fmla="*/ 24 w 91"/>
                    <a:gd name="T17" fmla="*/ 52 h 54"/>
                    <a:gd name="T18" fmla="*/ 22 w 91"/>
                    <a:gd name="T19" fmla="*/ 38 h 54"/>
                    <a:gd name="T20" fmla="*/ 25 w 91"/>
                    <a:gd name="T21" fmla="*/ 37 h 54"/>
                    <a:gd name="T22" fmla="*/ 27 w 91"/>
                    <a:gd name="T23" fmla="*/ 52 h 54"/>
                    <a:gd name="T24" fmla="*/ 71 w 91"/>
                    <a:gd name="T25" fmla="*/ 46 h 54"/>
                    <a:gd name="T26" fmla="*/ 69 w 91"/>
                    <a:gd name="T27" fmla="*/ 32 h 54"/>
                    <a:gd name="T28" fmla="*/ 72 w 91"/>
                    <a:gd name="T29" fmla="*/ 32 h 54"/>
                    <a:gd name="T30" fmla="*/ 74 w 91"/>
                    <a:gd name="T31" fmla="*/ 46 h 54"/>
                    <a:gd name="T32" fmla="*/ 91 w 91"/>
                    <a:gd name="T33" fmla="*/ 44 h 54"/>
                    <a:gd name="T34" fmla="*/ 87 w 91"/>
                    <a:gd name="T35" fmla="*/ 17 h 54"/>
                    <a:gd name="T36" fmla="*/ 87 w 91"/>
                    <a:gd name="T37" fmla="*/ 16 h 54"/>
                    <a:gd name="T38" fmla="*/ 53 w 91"/>
                    <a:gd name="T39" fmla="*/ 40 h 54"/>
                    <a:gd name="T40" fmla="*/ 48 w 91"/>
                    <a:gd name="T41" fmla="*/ 44 h 54"/>
                    <a:gd name="T42" fmla="*/ 42 w 91"/>
                    <a:gd name="T43" fmla="*/ 41 h 54"/>
                    <a:gd name="T44" fmla="*/ 42 w 91"/>
                    <a:gd name="T45" fmla="*/ 21 h 54"/>
                    <a:gd name="T46" fmla="*/ 38 w 91"/>
                    <a:gd name="T47" fmla="*/ 16 h 54"/>
                    <a:gd name="T48" fmla="*/ 44 w 91"/>
                    <a:gd name="T49" fmla="*/ 9 h 54"/>
                    <a:gd name="T50" fmla="*/ 51 w 91"/>
                    <a:gd name="T51" fmla="*/ 14 h 54"/>
                    <a:gd name="T52" fmla="*/ 49 w 91"/>
                    <a:gd name="T53" fmla="*/ 20 h 54"/>
                    <a:gd name="T54" fmla="*/ 53 w 91"/>
                    <a:gd name="T55" fmla="*/ 4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1" h="54">
                      <a:moveTo>
                        <a:pt x="87" y="16"/>
                      </a:moveTo>
                      <a:cubicBezTo>
                        <a:pt x="87" y="16"/>
                        <a:pt x="87" y="16"/>
                        <a:pt x="87" y="15"/>
                      </a:cubicBezTo>
                      <a:cubicBezTo>
                        <a:pt x="87" y="15"/>
                        <a:pt x="87" y="15"/>
                        <a:pt x="87" y="15"/>
                      </a:cubicBezTo>
                      <a:cubicBezTo>
                        <a:pt x="83" y="1"/>
                        <a:pt x="62" y="0"/>
                        <a:pt x="53" y="0"/>
                      </a:cubicBezTo>
                      <a:cubicBezTo>
                        <a:pt x="52" y="0"/>
                        <a:pt x="51" y="0"/>
                        <a:pt x="51" y="0"/>
                      </a:cubicBezTo>
                      <a:cubicBezTo>
                        <a:pt x="38" y="2"/>
                        <a:pt x="38" y="2"/>
                        <a:pt x="38" y="2"/>
                      </a:cubicBezTo>
                      <a:cubicBezTo>
                        <a:pt x="38" y="2"/>
                        <a:pt x="0" y="4"/>
                        <a:pt x="3" y="28"/>
                      </a:cubicBezTo>
                      <a:cubicBezTo>
                        <a:pt x="7" y="54"/>
                        <a:pt x="7" y="54"/>
                        <a:pt x="7" y="54"/>
                      </a:cubicBezTo>
                      <a:cubicBezTo>
                        <a:pt x="24" y="52"/>
                        <a:pt x="24" y="52"/>
                        <a:pt x="24" y="52"/>
                      </a:cubicBezTo>
                      <a:cubicBezTo>
                        <a:pt x="22" y="38"/>
                        <a:pt x="22" y="38"/>
                        <a:pt x="22" y="38"/>
                      </a:cubicBezTo>
                      <a:cubicBezTo>
                        <a:pt x="25" y="37"/>
                        <a:pt x="25" y="37"/>
                        <a:pt x="25" y="37"/>
                      </a:cubicBezTo>
                      <a:cubicBezTo>
                        <a:pt x="27" y="52"/>
                        <a:pt x="27" y="52"/>
                        <a:pt x="27" y="52"/>
                      </a:cubicBezTo>
                      <a:cubicBezTo>
                        <a:pt x="71" y="46"/>
                        <a:pt x="71" y="46"/>
                        <a:pt x="71" y="46"/>
                      </a:cubicBezTo>
                      <a:cubicBezTo>
                        <a:pt x="69" y="32"/>
                        <a:pt x="69" y="32"/>
                        <a:pt x="69" y="32"/>
                      </a:cubicBezTo>
                      <a:cubicBezTo>
                        <a:pt x="72" y="32"/>
                        <a:pt x="72" y="32"/>
                        <a:pt x="72" y="32"/>
                      </a:cubicBezTo>
                      <a:cubicBezTo>
                        <a:pt x="74" y="46"/>
                        <a:pt x="74" y="46"/>
                        <a:pt x="74" y="46"/>
                      </a:cubicBezTo>
                      <a:cubicBezTo>
                        <a:pt x="91" y="44"/>
                        <a:pt x="91" y="44"/>
                        <a:pt x="91" y="44"/>
                      </a:cubicBezTo>
                      <a:cubicBezTo>
                        <a:pt x="87" y="17"/>
                        <a:pt x="87" y="17"/>
                        <a:pt x="87" y="17"/>
                      </a:cubicBezTo>
                      <a:cubicBezTo>
                        <a:pt x="87" y="17"/>
                        <a:pt x="87" y="16"/>
                        <a:pt x="87" y="16"/>
                      </a:cubicBezTo>
                      <a:close/>
                      <a:moveTo>
                        <a:pt x="53" y="40"/>
                      </a:moveTo>
                      <a:cubicBezTo>
                        <a:pt x="48" y="44"/>
                        <a:pt x="48" y="44"/>
                        <a:pt x="48" y="44"/>
                      </a:cubicBezTo>
                      <a:cubicBezTo>
                        <a:pt x="42" y="41"/>
                        <a:pt x="42" y="41"/>
                        <a:pt x="42" y="41"/>
                      </a:cubicBezTo>
                      <a:cubicBezTo>
                        <a:pt x="42" y="21"/>
                        <a:pt x="42" y="21"/>
                        <a:pt x="42" y="21"/>
                      </a:cubicBezTo>
                      <a:cubicBezTo>
                        <a:pt x="40" y="20"/>
                        <a:pt x="39" y="18"/>
                        <a:pt x="38" y="16"/>
                      </a:cubicBezTo>
                      <a:cubicBezTo>
                        <a:pt x="38" y="12"/>
                        <a:pt x="40" y="9"/>
                        <a:pt x="44" y="9"/>
                      </a:cubicBezTo>
                      <a:cubicBezTo>
                        <a:pt x="47" y="8"/>
                        <a:pt x="50" y="11"/>
                        <a:pt x="51" y="14"/>
                      </a:cubicBezTo>
                      <a:cubicBezTo>
                        <a:pt x="51" y="17"/>
                        <a:pt x="50" y="19"/>
                        <a:pt x="49" y="20"/>
                      </a:cubicBezTo>
                      <a:lnTo>
                        <a:pt x="53" y="4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44" name="Freeform 138"/>
                <p:cNvSpPr>
                  <a:spLocks/>
                </p:cNvSpPr>
                <p:nvPr/>
              </p:nvSpPr>
              <p:spPr bwMode="auto">
                <a:xfrm>
                  <a:off x="4162424" y="2154500"/>
                  <a:ext cx="133350" cy="130175"/>
                </a:xfrm>
                <a:custGeom>
                  <a:avLst/>
                  <a:gdLst>
                    <a:gd name="T0" fmla="*/ 22 w 39"/>
                    <a:gd name="T1" fmla="*/ 37 h 38"/>
                    <a:gd name="T2" fmla="*/ 38 w 39"/>
                    <a:gd name="T3" fmla="*/ 17 h 38"/>
                    <a:gd name="T4" fmla="*/ 17 w 39"/>
                    <a:gd name="T5" fmla="*/ 1 h 38"/>
                    <a:gd name="T6" fmla="*/ 2 w 39"/>
                    <a:gd name="T7" fmla="*/ 21 h 38"/>
                    <a:gd name="T8" fmla="*/ 22 w 39"/>
                    <a:gd name="T9" fmla="*/ 37 h 38"/>
                  </a:gdLst>
                  <a:ahLst/>
                  <a:cxnLst>
                    <a:cxn ang="0">
                      <a:pos x="T0" y="T1"/>
                    </a:cxn>
                    <a:cxn ang="0">
                      <a:pos x="T2" y="T3"/>
                    </a:cxn>
                    <a:cxn ang="0">
                      <a:pos x="T4" y="T5"/>
                    </a:cxn>
                    <a:cxn ang="0">
                      <a:pos x="T6" y="T7"/>
                    </a:cxn>
                    <a:cxn ang="0">
                      <a:pos x="T8" y="T9"/>
                    </a:cxn>
                  </a:cxnLst>
                  <a:rect l="0" t="0" r="r" b="b"/>
                  <a:pathLst>
                    <a:path w="39" h="38">
                      <a:moveTo>
                        <a:pt x="22" y="37"/>
                      </a:moveTo>
                      <a:cubicBezTo>
                        <a:pt x="32" y="36"/>
                        <a:pt x="39" y="27"/>
                        <a:pt x="38" y="17"/>
                      </a:cubicBezTo>
                      <a:cubicBezTo>
                        <a:pt x="36" y="7"/>
                        <a:pt x="27" y="0"/>
                        <a:pt x="17" y="1"/>
                      </a:cubicBezTo>
                      <a:cubicBezTo>
                        <a:pt x="7" y="2"/>
                        <a:pt x="0" y="11"/>
                        <a:pt x="2" y="21"/>
                      </a:cubicBezTo>
                      <a:cubicBezTo>
                        <a:pt x="3" y="31"/>
                        <a:pt x="12" y="38"/>
                        <a:pt x="22" y="3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45" name="Freeform 139"/>
                <p:cNvSpPr>
                  <a:spLocks noEditPoints="1"/>
                </p:cNvSpPr>
                <p:nvPr/>
              </p:nvSpPr>
              <p:spPr bwMode="auto">
                <a:xfrm>
                  <a:off x="4097337" y="2289437"/>
                  <a:ext cx="295275" cy="174625"/>
                </a:xfrm>
                <a:custGeom>
                  <a:avLst/>
                  <a:gdLst>
                    <a:gd name="T0" fmla="*/ 83 w 86"/>
                    <a:gd name="T1" fmla="*/ 15 h 51"/>
                    <a:gd name="T2" fmla="*/ 83 w 86"/>
                    <a:gd name="T3" fmla="*/ 14 h 51"/>
                    <a:gd name="T4" fmla="*/ 83 w 86"/>
                    <a:gd name="T5" fmla="*/ 14 h 51"/>
                    <a:gd name="T6" fmla="*/ 50 w 86"/>
                    <a:gd name="T7" fmla="*/ 0 h 51"/>
                    <a:gd name="T8" fmla="*/ 48 w 86"/>
                    <a:gd name="T9" fmla="*/ 0 h 51"/>
                    <a:gd name="T10" fmla="*/ 36 w 86"/>
                    <a:gd name="T11" fmla="*/ 1 h 51"/>
                    <a:gd name="T12" fmla="*/ 3 w 86"/>
                    <a:gd name="T13" fmla="*/ 26 h 51"/>
                    <a:gd name="T14" fmla="*/ 6 w 86"/>
                    <a:gd name="T15" fmla="*/ 51 h 51"/>
                    <a:gd name="T16" fmla="*/ 23 w 86"/>
                    <a:gd name="T17" fmla="*/ 49 h 51"/>
                    <a:gd name="T18" fmla="*/ 21 w 86"/>
                    <a:gd name="T19" fmla="*/ 35 h 51"/>
                    <a:gd name="T20" fmla="*/ 24 w 86"/>
                    <a:gd name="T21" fmla="*/ 35 h 51"/>
                    <a:gd name="T22" fmla="*/ 26 w 86"/>
                    <a:gd name="T23" fmla="*/ 49 h 51"/>
                    <a:gd name="T24" fmla="*/ 67 w 86"/>
                    <a:gd name="T25" fmla="*/ 43 h 51"/>
                    <a:gd name="T26" fmla="*/ 66 w 86"/>
                    <a:gd name="T27" fmla="*/ 30 h 51"/>
                    <a:gd name="T28" fmla="*/ 68 w 86"/>
                    <a:gd name="T29" fmla="*/ 30 h 51"/>
                    <a:gd name="T30" fmla="*/ 70 w 86"/>
                    <a:gd name="T31" fmla="*/ 43 h 51"/>
                    <a:gd name="T32" fmla="*/ 86 w 86"/>
                    <a:gd name="T33" fmla="*/ 41 h 51"/>
                    <a:gd name="T34" fmla="*/ 83 w 86"/>
                    <a:gd name="T35" fmla="*/ 16 h 51"/>
                    <a:gd name="T36" fmla="*/ 83 w 86"/>
                    <a:gd name="T37" fmla="*/ 15 h 51"/>
                    <a:gd name="T38" fmla="*/ 50 w 86"/>
                    <a:gd name="T39" fmla="*/ 37 h 51"/>
                    <a:gd name="T40" fmla="*/ 46 w 86"/>
                    <a:gd name="T41" fmla="*/ 42 h 51"/>
                    <a:gd name="T42" fmla="*/ 40 w 86"/>
                    <a:gd name="T43" fmla="*/ 39 h 51"/>
                    <a:gd name="T44" fmla="*/ 40 w 86"/>
                    <a:gd name="T45" fmla="*/ 19 h 51"/>
                    <a:gd name="T46" fmla="*/ 36 w 86"/>
                    <a:gd name="T47" fmla="*/ 15 h 51"/>
                    <a:gd name="T48" fmla="*/ 42 w 86"/>
                    <a:gd name="T49" fmla="*/ 8 h 51"/>
                    <a:gd name="T50" fmla="*/ 48 w 86"/>
                    <a:gd name="T51" fmla="*/ 13 h 51"/>
                    <a:gd name="T52" fmla="*/ 46 w 86"/>
                    <a:gd name="T53" fmla="*/ 19 h 51"/>
                    <a:gd name="T54" fmla="*/ 50 w 86"/>
                    <a:gd name="T55"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6" h="51">
                      <a:moveTo>
                        <a:pt x="83" y="15"/>
                      </a:moveTo>
                      <a:cubicBezTo>
                        <a:pt x="83" y="15"/>
                        <a:pt x="83" y="14"/>
                        <a:pt x="83" y="14"/>
                      </a:cubicBezTo>
                      <a:cubicBezTo>
                        <a:pt x="83" y="14"/>
                        <a:pt x="83" y="14"/>
                        <a:pt x="83" y="14"/>
                      </a:cubicBezTo>
                      <a:cubicBezTo>
                        <a:pt x="79" y="0"/>
                        <a:pt x="59" y="0"/>
                        <a:pt x="50" y="0"/>
                      </a:cubicBezTo>
                      <a:cubicBezTo>
                        <a:pt x="50" y="0"/>
                        <a:pt x="49" y="0"/>
                        <a:pt x="48" y="0"/>
                      </a:cubicBezTo>
                      <a:cubicBezTo>
                        <a:pt x="36" y="1"/>
                        <a:pt x="36" y="1"/>
                        <a:pt x="36" y="1"/>
                      </a:cubicBezTo>
                      <a:cubicBezTo>
                        <a:pt x="36" y="1"/>
                        <a:pt x="0" y="3"/>
                        <a:pt x="3" y="26"/>
                      </a:cubicBezTo>
                      <a:cubicBezTo>
                        <a:pt x="6" y="51"/>
                        <a:pt x="6" y="51"/>
                        <a:pt x="6" y="51"/>
                      </a:cubicBezTo>
                      <a:cubicBezTo>
                        <a:pt x="23" y="49"/>
                        <a:pt x="23" y="49"/>
                        <a:pt x="23" y="49"/>
                      </a:cubicBezTo>
                      <a:cubicBezTo>
                        <a:pt x="21" y="35"/>
                        <a:pt x="21" y="35"/>
                        <a:pt x="21" y="35"/>
                      </a:cubicBezTo>
                      <a:cubicBezTo>
                        <a:pt x="24" y="35"/>
                        <a:pt x="24" y="35"/>
                        <a:pt x="24" y="35"/>
                      </a:cubicBezTo>
                      <a:cubicBezTo>
                        <a:pt x="26" y="49"/>
                        <a:pt x="26" y="49"/>
                        <a:pt x="26" y="49"/>
                      </a:cubicBezTo>
                      <a:cubicBezTo>
                        <a:pt x="67" y="43"/>
                        <a:pt x="67" y="43"/>
                        <a:pt x="67" y="43"/>
                      </a:cubicBezTo>
                      <a:cubicBezTo>
                        <a:pt x="66" y="30"/>
                        <a:pt x="66" y="30"/>
                        <a:pt x="66" y="30"/>
                      </a:cubicBezTo>
                      <a:cubicBezTo>
                        <a:pt x="68" y="30"/>
                        <a:pt x="68" y="30"/>
                        <a:pt x="68" y="30"/>
                      </a:cubicBezTo>
                      <a:cubicBezTo>
                        <a:pt x="70" y="43"/>
                        <a:pt x="70" y="43"/>
                        <a:pt x="70" y="43"/>
                      </a:cubicBezTo>
                      <a:cubicBezTo>
                        <a:pt x="86" y="41"/>
                        <a:pt x="86" y="41"/>
                        <a:pt x="86" y="41"/>
                      </a:cubicBezTo>
                      <a:cubicBezTo>
                        <a:pt x="83" y="16"/>
                        <a:pt x="83" y="16"/>
                        <a:pt x="83" y="16"/>
                      </a:cubicBezTo>
                      <a:cubicBezTo>
                        <a:pt x="83" y="15"/>
                        <a:pt x="83" y="15"/>
                        <a:pt x="83" y="15"/>
                      </a:cubicBezTo>
                      <a:close/>
                      <a:moveTo>
                        <a:pt x="50" y="37"/>
                      </a:moveTo>
                      <a:cubicBezTo>
                        <a:pt x="46" y="42"/>
                        <a:pt x="46" y="42"/>
                        <a:pt x="46" y="42"/>
                      </a:cubicBezTo>
                      <a:cubicBezTo>
                        <a:pt x="40" y="39"/>
                        <a:pt x="40" y="39"/>
                        <a:pt x="40" y="39"/>
                      </a:cubicBezTo>
                      <a:cubicBezTo>
                        <a:pt x="40" y="19"/>
                        <a:pt x="40" y="19"/>
                        <a:pt x="40" y="19"/>
                      </a:cubicBezTo>
                      <a:cubicBezTo>
                        <a:pt x="38" y="19"/>
                        <a:pt x="37" y="17"/>
                        <a:pt x="36" y="15"/>
                      </a:cubicBezTo>
                      <a:cubicBezTo>
                        <a:pt x="36" y="11"/>
                        <a:pt x="38" y="8"/>
                        <a:pt x="42" y="8"/>
                      </a:cubicBezTo>
                      <a:cubicBezTo>
                        <a:pt x="45" y="8"/>
                        <a:pt x="48" y="10"/>
                        <a:pt x="48" y="13"/>
                      </a:cubicBezTo>
                      <a:cubicBezTo>
                        <a:pt x="49" y="15"/>
                        <a:pt x="48" y="17"/>
                        <a:pt x="46" y="19"/>
                      </a:cubicBezTo>
                      <a:lnTo>
                        <a:pt x="50" y="3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46" name="Freeform 140"/>
                <p:cNvSpPr>
                  <a:spLocks/>
                </p:cNvSpPr>
                <p:nvPr/>
              </p:nvSpPr>
              <p:spPr bwMode="auto">
                <a:xfrm>
                  <a:off x="3849687" y="3226062"/>
                  <a:ext cx="138112" cy="141288"/>
                </a:xfrm>
                <a:custGeom>
                  <a:avLst/>
                  <a:gdLst>
                    <a:gd name="T0" fmla="*/ 23 w 40"/>
                    <a:gd name="T1" fmla="*/ 39 h 41"/>
                    <a:gd name="T2" fmla="*/ 39 w 40"/>
                    <a:gd name="T3" fmla="*/ 18 h 41"/>
                    <a:gd name="T4" fmla="*/ 18 w 40"/>
                    <a:gd name="T5" fmla="*/ 2 h 41"/>
                    <a:gd name="T6" fmla="*/ 1 w 40"/>
                    <a:gd name="T7" fmla="*/ 23 h 41"/>
                    <a:gd name="T8" fmla="*/ 23 w 40"/>
                    <a:gd name="T9" fmla="*/ 39 h 41"/>
                  </a:gdLst>
                  <a:ahLst/>
                  <a:cxnLst>
                    <a:cxn ang="0">
                      <a:pos x="T0" y="T1"/>
                    </a:cxn>
                    <a:cxn ang="0">
                      <a:pos x="T2" y="T3"/>
                    </a:cxn>
                    <a:cxn ang="0">
                      <a:pos x="T4" y="T5"/>
                    </a:cxn>
                    <a:cxn ang="0">
                      <a:pos x="T6" y="T7"/>
                    </a:cxn>
                    <a:cxn ang="0">
                      <a:pos x="T8" y="T9"/>
                    </a:cxn>
                  </a:cxnLst>
                  <a:rect l="0" t="0" r="r" b="b"/>
                  <a:pathLst>
                    <a:path w="40" h="41">
                      <a:moveTo>
                        <a:pt x="23" y="39"/>
                      </a:moveTo>
                      <a:cubicBezTo>
                        <a:pt x="33" y="38"/>
                        <a:pt x="40" y="29"/>
                        <a:pt x="39" y="18"/>
                      </a:cubicBezTo>
                      <a:cubicBezTo>
                        <a:pt x="38" y="8"/>
                        <a:pt x="28" y="0"/>
                        <a:pt x="18" y="2"/>
                      </a:cubicBezTo>
                      <a:cubicBezTo>
                        <a:pt x="8" y="3"/>
                        <a:pt x="0" y="12"/>
                        <a:pt x="1" y="23"/>
                      </a:cubicBezTo>
                      <a:cubicBezTo>
                        <a:pt x="3" y="33"/>
                        <a:pt x="12" y="41"/>
                        <a:pt x="23" y="3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47" name="Freeform 141"/>
                <p:cNvSpPr>
                  <a:spLocks noEditPoints="1"/>
                </p:cNvSpPr>
                <p:nvPr/>
              </p:nvSpPr>
              <p:spPr bwMode="auto">
                <a:xfrm>
                  <a:off x="3781424" y="3367350"/>
                  <a:ext cx="312737" cy="184150"/>
                </a:xfrm>
                <a:custGeom>
                  <a:avLst/>
                  <a:gdLst>
                    <a:gd name="T0" fmla="*/ 87 w 91"/>
                    <a:gd name="T1" fmla="*/ 16 h 54"/>
                    <a:gd name="T2" fmla="*/ 87 w 91"/>
                    <a:gd name="T3" fmla="*/ 15 h 54"/>
                    <a:gd name="T4" fmla="*/ 87 w 91"/>
                    <a:gd name="T5" fmla="*/ 15 h 54"/>
                    <a:gd name="T6" fmla="*/ 52 w 91"/>
                    <a:gd name="T7" fmla="*/ 0 h 54"/>
                    <a:gd name="T8" fmla="*/ 51 w 91"/>
                    <a:gd name="T9" fmla="*/ 0 h 54"/>
                    <a:gd name="T10" fmla="*/ 38 w 91"/>
                    <a:gd name="T11" fmla="*/ 2 h 54"/>
                    <a:gd name="T12" fmla="*/ 3 w 91"/>
                    <a:gd name="T13" fmla="*/ 28 h 54"/>
                    <a:gd name="T14" fmla="*/ 6 w 91"/>
                    <a:gd name="T15" fmla="*/ 54 h 54"/>
                    <a:gd name="T16" fmla="*/ 24 w 91"/>
                    <a:gd name="T17" fmla="*/ 52 h 54"/>
                    <a:gd name="T18" fmla="*/ 22 w 91"/>
                    <a:gd name="T19" fmla="*/ 38 h 54"/>
                    <a:gd name="T20" fmla="*/ 25 w 91"/>
                    <a:gd name="T21" fmla="*/ 37 h 54"/>
                    <a:gd name="T22" fmla="*/ 27 w 91"/>
                    <a:gd name="T23" fmla="*/ 51 h 54"/>
                    <a:gd name="T24" fmla="*/ 71 w 91"/>
                    <a:gd name="T25" fmla="*/ 46 h 54"/>
                    <a:gd name="T26" fmla="*/ 69 w 91"/>
                    <a:gd name="T27" fmla="*/ 32 h 54"/>
                    <a:gd name="T28" fmla="*/ 72 w 91"/>
                    <a:gd name="T29" fmla="*/ 32 h 54"/>
                    <a:gd name="T30" fmla="*/ 73 w 91"/>
                    <a:gd name="T31" fmla="*/ 46 h 54"/>
                    <a:gd name="T32" fmla="*/ 91 w 91"/>
                    <a:gd name="T33" fmla="*/ 44 h 54"/>
                    <a:gd name="T34" fmla="*/ 87 w 91"/>
                    <a:gd name="T35" fmla="*/ 17 h 54"/>
                    <a:gd name="T36" fmla="*/ 87 w 91"/>
                    <a:gd name="T37" fmla="*/ 16 h 54"/>
                    <a:gd name="T38" fmla="*/ 53 w 91"/>
                    <a:gd name="T39" fmla="*/ 40 h 54"/>
                    <a:gd name="T40" fmla="*/ 48 w 91"/>
                    <a:gd name="T41" fmla="*/ 44 h 54"/>
                    <a:gd name="T42" fmla="*/ 42 w 91"/>
                    <a:gd name="T43" fmla="*/ 41 h 54"/>
                    <a:gd name="T44" fmla="*/ 42 w 91"/>
                    <a:gd name="T45" fmla="*/ 21 h 54"/>
                    <a:gd name="T46" fmla="*/ 38 w 91"/>
                    <a:gd name="T47" fmla="*/ 16 h 54"/>
                    <a:gd name="T48" fmla="*/ 44 w 91"/>
                    <a:gd name="T49" fmla="*/ 9 h 54"/>
                    <a:gd name="T50" fmla="*/ 51 w 91"/>
                    <a:gd name="T51" fmla="*/ 14 h 54"/>
                    <a:gd name="T52" fmla="*/ 48 w 91"/>
                    <a:gd name="T53" fmla="*/ 20 h 54"/>
                    <a:gd name="T54" fmla="*/ 53 w 91"/>
                    <a:gd name="T55" fmla="*/ 4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1" h="54">
                      <a:moveTo>
                        <a:pt x="87" y="16"/>
                      </a:moveTo>
                      <a:cubicBezTo>
                        <a:pt x="87" y="16"/>
                        <a:pt x="87" y="15"/>
                        <a:pt x="87" y="15"/>
                      </a:cubicBezTo>
                      <a:cubicBezTo>
                        <a:pt x="87" y="15"/>
                        <a:pt x="87" y="15"/>
                        <a:pt x="87" y="15"/>
                      </a:cubicBezTo>
                      <a:cubicBezTo>
                        <a:pt x="83" y="1"/>
                        <a:pt x="62" y="0"/>
                        <a:pt x="52" y="0"/>
                      </a:cubicBezTo>
                      <a:cubicBezTo>
                        <a:pt x="52" y="0"/>
                        <a:pt x="51" y="0"/>
                        <a:pt x="51" y="0"/>
                      </a:cubicBezTo>
                      <a:cubicBezTo>
                        <a:pt x="38" y="2"/>
                        <a:pt x="38" y="2"/>
                        <a:pt x="38" y="2"/>
                      </a:cubicBezTo>
                      <a:cubicBezTo>
                        <a:pt x="38" y="2"/>
                        <a:pt x="0" y="4"/>
                        <a:pt x="3" y="28"/>
                      </a:cubicBezTo>
                      <a:cubicBezTo>
                        <a:pt x="6" y="54"/>
                        <a:pt x="6" y="54"/>
                        <a:pt x="6" y="54"/>
                      </a:cubicBezTo>
                      <a:cubicBezTo>
                        <a:pt x="24" y="52"/>
                        <a:pt x="24" y="52"/>
                        <a:pt x="24" y="52"/>
                      </a:cubicBezTo>
                      <a:cubicBezTo>
                        <a:pt x="22" y="38"/>
                        <a:pt x="22" y="38"/>
                        <a:pt x="22" y="38"/>
                      </a:cubicBezTo>
                      <a:cubicBezTo>
                        <a:pt x="25" y="37"/>
                        <a:pt x="25" y="37"/>
                        <a:pt x="25" y="37"/>
                      </a:cubicBezTo>
                      <a:cubicBezTo>
                        <a:pt x="27" y="51"/>
                        <a:pt x="27" y="51"/>
                        <a:pt x="27" y="51"/>
                      </a:cubicBezTo>
                      <a:cubicBezTo>
                        <a:pt x="71" y="46"/>
                        <a:pt x="71" y="46"/>
                        <a:pt x="71" y="46"/>
                      </a:cubicBezTo>
                      <a:cubicBezTo>
                        <a:pt x="69" y="32"/>
                        <a:pt x="69" y="32"/>
                        <a:pt x="69" y="32"/>
                      </a:cubicBezTo>
                      <a:cubicBezTo>
                        <a:pt x="72" y="32"/>
                        <a:pt x="72" y="32"/>
                        <a:pt x="72" y="32"/>
                      </a:cubicBezTo>
                      <a:cubicBezTo>
                        <a:pt x="73" y="46"/>
                        <a:pt x="73" y="46"/>
                        <a:pt x="73" y="46"/>
                      </a:cubicBezTo>
                      <a:cubicBezTo>
                        <a:pt x="91" y="44"/>
                        <a:pt x="91" y="44"/>
                        <a:pt x="91" y="44"/>
                      </a:cubicBezTo>
                      <a:cubicBezTo>
                        <a:pt x="87" y="17"/>
                        <a:pt x="87" y="17"/>
                        <a:pt x="87" y="17"/>
                      </a:cubicBezTo>
                      <a:cubicBezTo>
                        <a:pt x="87" y="16"/>
                        <a:pt x="87" y="16"/>
                        <a:pt x="87" y="16"/>
                      </a:cubicBezTo>
                      <a:close/>
                      <a:moveTo>
                        <a:pt x="53" y="40"/>
                      </a:moveTo>
                      <a:cubicBezTo>
                        <a:pt x="48" y="44"/>
                        <a:pt x="48" y="44"/>
                        <a:pt x="48" y="44"/>
                      </a:cubicBezTo>
                      <a:cubicBezTo>
                        <a:pt x="42" y="41"/>
                        <a:pt x="42" y="41"/>
                        <a:pt x="42" y="41"/>
                      </a:cubicBezTo>
                      <a:cubicBezTo>
                        <a:pt x="42" y="21"/>
                        <a:pt x="42" y="21"/>
                        <a:pt x="42" y="21"/>
                      </a:cubicBezTo>
                      <a:cubicBezTo>
                        <a:pt x="40" y="20"/>
                        <a:pt x="38" y="18"/>
                        <a:pt x="38" y="16"/>
                      </a:cubicBezTo>
                      <a:cubicBezTo>
                        <a:pt x="38" y="12"/>
                        <a:pt x="40" y="9"/>
                        <a:pt x="44" y="9"/>
                      </a:cubicBezTo>
                      <a:cubicBezTo>
                        <a:pt x="47" y="8"/>
                        <a:pt x="50" y="11"/>
                        <a:pt x="51" y="14"/>
                      </a:cubicBezTo>
                      <a:cubicBezTo>
                        <a:pt x="51" y="16"/>
                        <a:pt x="50" y="19"/>
                        <a:pt x="48" y="20"/>
                      </a:cubicBezTo>
                      <a:lnTo>
                        <a:pt x="53" y="4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48" name="Freeform 142"/>
                <p:cNvSpPr>
                  <a:spLocks/>
                </p:cNvSpPr>
                <p:nvPr/>
              </p:nvSpPr>
              <p:spPr bwMode="auto">
                <a:xfrm>
                  <a:off x="2662237" y="2443425"/>
                  <a:ext cx="73025" cy="144463"/>
                </a:xfrm>
                <a:custGeom>
                  <a:avLst/>
                  <a:gdLst>
                    <a:gd name="T0" fmla="*/ 5 w 21"/>
                    <a:gd name="T1" fmla="*/ 1 h 42"/>
                    <a:gd name="T2" fmla="*/ 5 w 21"/>
                    <a:gd name="T3" fmla="*/ 3 h 42"/>
                    <a:gd name="T4" fmla="*/ 6 w 21"/>
                    <a:gd name="T5" fmla="*/ 4 h 42"/>
                    <a:gd name="T6" fmla="*/ 6 w 21"/>
                    <a:gd name="T7" fmla="*/ 4 h 42"/>
                    <a:gd name="T8" fmla="*/ 6 w 21"/>
                    <a:gd name="T9" fmla="*/ 7 h 42"/>
                    <a:gd name="T10" fmla="*/ 6 w 21"/>
                    <a:gd name="T11" fmla="*/ 7 h 42"/>
                    <a:gd name="T12" fmla="*/ 0 w 21"/>
                    <a:gd name="T13" fmla="*/ 16 h 42"/>
                    <a:gd name="T14" fmla="*/ 2 w 21"/>
                    <a:gd name="T15" fmla="*/ 42 h 42"/>
                    <a:gd name="T16" fmla="*/ 7 w 21"/>
                    <a:gd name="T17" fmla="*/ 31 h 42"/>
                    <a:gd name="T18" fmla="*/ 15 w 21"/>
                    <a:gd name="T19" fmla="*/ 24 h 42"/>
                    <a:gd name="T20" fmla="*/ 15 w 21"/>
                    <a:gd name="T21" fmla="*/ 24 h 42"/>
                    <a:gd name="T22" fmla="*/ 15 w 21"/>
                    <a:gd name="T23" fmla="*/ 24 h 42"/>
                    <a:gd name="T24" fmla="*/ 17 w 21"/>
                    <a:gd name="T25" fmla="*/ 24 h 42"/>
                    <a:gd name="T26" fmla="*/ 17 w 21"/>
                    <a:gd name="T27" fmla="*/ 24 h 42"/>
                    <a:gd name="T28" fmla="*/ 18 w 21"/>
                    <a:gd name="T29" fmla="*/ 27 h 42"/>
                    <a:gd name="T30" fmla="*/ 18 w 21"/>
                    <a:gd name="T31" fmla="*/ 27 h 42"/>
                    <a:gd name="T32" fmla="*/ 18 w 21"/>
                    <a:gd name="T33" fmla="*/ 27 h 42"/>
                    <a:gd name="T34" fmla="*/ 19 w 21"/>
                    <a:gd name="T35" fmla="*/ 27 h 42"/>
                    <a:gd name="T36" fmla="*/ 20 w 21"/>
                    <a:gd name="T37" fmla="*/ 28 h 42"/>
                    <a:gd name="T38" fmla="*/ 21 w 21"/>
                    <a:gd name="T39" fmla="*/ 26 h 42"/>
                    <a:gd name="T40" fmla="*/ 19 w 21"/>
                    <a:gd name="T41" fmla="*/ 10 h 42"/>
                    <a:gd name="T42" fmla="*/ 6 w 21"/>
                    <a:gd name="T43" fmla="*/ 1 h 42"/>
                    <a:gd name="T44" fmla="*/ 6 w 21"/>
                    <a:gd name="T45" fmla="*/ 1 h 42"/>
                    <a:gd name="T46" fmla="*/ 5 w 21"/>
                    <a:gd name="T47"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 h="42">
                      <a:moveTo>
                        <a:pt x="5" y="1"/>
                      </a:moveTo>
                      <a:cubicBezTo>
                        <a:pt x="5" y="2"/>
                        <a:pt x="5" y="3"/>
                        <a:pt x="5" y="3"/>
                      </a:cubicBezTo>
                      <a:cubicBezTo>
                        <a:pt x="6" y="4"/>
                        <a:pt x="6" y="4"/>
                        <a:pt x="6" y="4"/>
                      </a:cubicBezTo>
                      <a:cubicBezTo>
                        <a:pt x="6" y="4"/>
                        <a:pt x="6" y="4"/>
                        <a:pt x="6" y="4"/>
                      </a:cubicBezTo>
                      <a:cubicBezTo>
                        <a:pt x="7" y="6"/>
                        <a:pt x="6" y="7"/>
                        <a:pt x="6" y="7"/>
                      </a:cubicBezTo>
                      <a:cubicBezTo>
                        <a:pt x="6" y="7"/>
                        <a:pt x="6" y="7"/>
                        <a:pt x="6" y="7"/>
                      </a:cubicBezTo>
                      <a:cubicBezTo>
                        <a:pt x="4" y="9"/>
                        <a:pt x="1" y="12"/>
                        <a:pt x="0" y="16"/>
                      </a:cubicBezTo>
                      <a:cubicBezTo>
                        <a:pt x="2" y="42"/>
                        <a:pt x="2" y="42"/>
                        <a:pt x="2" y="42"/>
                      </a:cubicBezTo>
                      <a:cubicBezTo>
                        <a:pt x="2" y="42"/>
                        <a:pt x="3" y="34"/>
                        <a:pt x="7" y="31"/>
                      </a:cubicBezTo>
                      <a:cubicBezTo>
                        <a:pt x="10" y="28"/>
                        <a:pt x="13" y="25"/>
                        <a:pt x="15" y="24"/>
                      </a:cubicBezTo>
                      <a:cubicBezTo>
                        <a:pt x="15" y="24"/>
                        <a:pt x="15" y="24"/>
                        <a:pt x="15" y="24"/>
                      </a:cubicBezTo>
                      <a:cubicBezTo>
                        <a:pt x="15" y="24"/>
                        <a:pt x="15" y="24"/>
                        <a:pt x="15" y="24"/>
                      </a:cubicBezTo>
                      <a:cubicBezTo>
                        <a:pt x="15" y="24"/>
                        <a:pt x="16" y="23"/>
                        <a:pt x="17" y="24"/>
                      </a:cubicBezTo>
                      <a:cubicBezTo>
                        <a:pt x="17" y="24"/>
                        <a:pt x="17" y="24"/>
                        <a:pt x="17" y="24"/>
                      </a:cubicBezTo>
                      <a:cubicBezTo>
                        <a:pt x="18" y="27"/>
                        <a:pt x="18" y="27"/>
                        <a:pt x="18" y="27"/>
                      </a:cubicBezTo>
                      <a:cubicBezTo>
                        <a:pt x="18" y="27"/>
                        <a:pt x="18" y="27"/>
                        <a:pt x="18" y="27"/>
                      </a:cubicBezTo>
                      <a:cubicBezTo>
                        <a:pt x="18" y="27"/>
                        <a:pt x="18" y="27"/>
                        <a:pt x="18" y="27"/>
                      </a:cubicBezTo>
                      <a:cubicBezTo>
                        <a:pt x="19" y="27"/>
                        <a:pt x="19" y="27"/>
                        <a:pt x="19" y="27"/>
                      </a:cubicBezTo>
                      <a:cubicBezTo>
                        <a:pt x="19" y="27"/>
                        <a:pt x="19" y="28"/>
                        <a:pt x="20" y="28"/>
                      </a:cubicBezTo>
                      <a:cubicBezTo>
                        <a:pt x="20" y="27"/>
                        <a:pt x="21" y="27"/>
                        <a:pt x="21" y="26"/>
                      </a:cubicBezTo>
                      <a:cubicBezTo>
                        <a:pt x="19" y="10"/>
                        <a:pt x="19" y="10"/>
                        <a:pt x="19" y="10"/>
                      </a:cubicBezTo>
                      <a:cubicBezTo>
                        <a:pt x="6" y="1"/>
                        <a:pt x="6" y="1"/>
                        <a:pt x="6" y="1"/>
                      </a:cubicBezTo>
                      <a:cubicBezTo>
                        <a:pt x="6" y="1"/>
                        <a:pt x="6" y="1"/>
                        <a:pt x="6" y="1"/>
                      </a:cubicBezTo>
                      <a:cubicBezTo>
                        <a:pt x="6" y="0"/>
                        <a:pt x="5" y="0"/>
                        <a:pt x="5" y="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49" name="Freeform 143"/>
                <p:cNvSpPr>
                  <a:spLocks/>
                </p:cNvSpPr>
                <p:nvPr/>
              </p:nvSpPr>
              <p:spPr bwMode="auto">
                <a:xfrm>
                  <a:off x="2673349" y="2564075"/>
                  <a:ext cx="74612" cy="109538"/>
                </a:xfrm>
                <a:custGeom>
                  <a:avLst/>
                  <a:gdLst>
                    <a:gd name="T0" fmla="*/ 19 w 22"/>
                    <a:gd name="T1" fmla="*/ 31 h 32"/>
                    <a:gd name="T2" fmla="*/ 22 w 22"/>
                    <a:gd name="T3" fmla="*/ 30 h 32"/>
                    <a:gd name="T4" fmla="*/ 20 w 22"/>
                    <a:gd name="T5" fmla="*/ 11 h 32"/>
                    <a:gd name="T6" fmla="*/ 20 w 22"/>
                    <a:gd name="T7" fmla="*/ 11 h 32"/>
                    <a:gd name="T8" fmla="*/ 19 w 22"/>
                    <a:gd name="T9" fmla="*/ 8 h 32"/>
                    <a:gd name="T10" fmla="*/ 7 w 22"/>
                    <a:gd name="T11" fmla="*/ 0 h 32"/>
                    <a:gd name="T12" fmla="*/ 2 w 22"/>
                    <a:gd name="T13" fmla="*/ 8 h 32"/>
                    <a:gd name="T14" fmla="*/ 7 w 22"/>
                    <a:gd name="T15" fmla="*/ 23 h 32"/>
                    <a:gd name="T16" fmla="*/ 19 w 22"/>
                    <a:gd name="T17"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32">
                      <a:moveTo>
                        <a:pt x="19" y="31"/>
                      </a:moveTo>
                      <a:cubicBezTo>
                        <a:pt x="19" y="31"/>
                        <a:pt x="22" y="32"/>
                        <a:pt x="22" y="30"/>
                      </a:cubicBezTo>
                      <a:cubicBezTo>
                        <a:pt x="20" y="11"/>
                        <a:pt x="20" y="11"/>
                        <a:pt x="20" y="11"/>
                      </a:cubicBezTo>
                      <a:cubicBezTo>
                        <a:pt x="20" y="11"/>
                        <a:pt x="20" y="11"/>
                        <a:pt x="20" y="11"/>
                      </a:cubicBezTo>
                      <a:cubicBezTo>
                        <a:pt x="20" y="11"/>
                        <a:pt x="20" y="8"/>
                        <a:pt x="19" y="8"/>
                      </a:cubicBezTo>
                      <a:cubicBezTo>
                        <a:pt x="7" y="0"/>
                        <a:pt x="7" y="0"/>
                        <a:pt x="7" y="0"/>
                      </a:cubicBezTo>
                      <a:cubicBezTo>
                        <a:pt x="3" y="4"/>
                        <a:pt x="2" y="8"/>
                        <a:pt x="2" y="8"/>
                      </a:cubicBezTo>
                      <a:cubicBezTo>
                        <a:pt x="0" y="18"/>
                        <a:pt x="7" y="23"/>
                        <a:pt x="7" y="23"/>
                      </a:cubicBezTo>
                      <a:cubicBezTo>
                        <a:pt x="19" y="31"/>
                        <a:pt x="19" y="31"/>
                        <a:pt x="19" y="3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0" name="Freeform 144"/>
                <p:cNvSpPr>
                  <a:spLocks/>
                </p:cNvSpPr>
                <p:nvPr/>
              </p:nvSpPr>
              <p:spPr bwMode="auto">
                <a:xfrm>
                  <a:off x="2895599" y="2505337"/>
                  <a:ext cx="73025" cy="139700"/>
                </a:xfrm>
                <a:custGeom>
                  <a:avLst/>
                  <a:gdLst>
                    <a:gd name="T0" fmla="*/ 15 w 21"/>
                    <a:gd name="T1" fmla="*/ 41 h 41"/>
                    <a:gd name="T2" fmla="*/ 15 w 21"/>
                    <a:gd name="T3" fmla="*/ 39 h 41"/>
                    <a:gd name="T4" fmla="*/ 14 w 21"/>
                    <a:gd name="T5" fmla="*/ 37 h 41"/>
                    <a:gd name="T6" fmla="*/ 14 w 21"/>
                    <a:gd name="T7" fmla="*/ 37 h 41"/>
                    <a:gd name="T8" fmla="*/ 15 w 21"/>
                    <a:gd name="T9" fmla="*/ 34 h 41"/>
                    <a:gd name="T10" fmla="*/ 15 w 21"/>
                    <a:gd name="T11" fmla="*/ 34 h 41"/>
                    <a:gd name="T12" fmla="*/ 21 w 21"/>
                    <a:gd name="T13" fmla="*/ 25 h 41"/>
                    <a:gd name="T14" fmla="*/ 18 w 21"/>
                    <a:gd name="T15" fmla="*/ 0 h 41"/>
                    <a:gd name="T16" fmla="*/ 13 w 21"/>
                    <a:gd name="T17" fmla="*/ 11 h 41"/>
                    <a:gd name="T18" fmla="*/ 6 w 21"/>
                    <a:gd name="T19" fmla="*/ 18 h 41"/>
                    <a:gd name="T20" fmla="*/ 6 w 21"/>
                    <a:gd name="T21" fmla="*/ 18 h 41"/>
                    <a:gd name="T22" fmla="*/ 6 w 21"/>
                    <a:gd name="T23" fmla="*/ 18 h 41"/>
                    <a:gd name="T24" fmla="*/ 3 w 21"/>
                    <a:gd name="T25" fmla="*/ 17 h 41"/>
                    <a:gd name="T26" fmla="*/ 3 w 21"/>
                    <a:gd name="T27" fmla="*/ 17 h 41"/>
                    <a:gd name="T28" fmla="*/ 2 w 21"/>
                    <a:gd name="T29" fmla="*/ 15 h 41"/>
                    <a:gd name="T30" fmla="*/ 2 w 21"/>
                    <a:gd name="T31" fmla="*/ 15 h 41"/>
                    <a:gd name="T32" fmla="*/ 2 w 21"/>
                    <a:gd name="T33" fmla="*/ 15 h 41"/>
                    <a:gd name="T34" fmla="*/ 2 w 21"/>
                    <a:gd name="T35" fmla="*/ 15 h 41"/>
                    <a:gd name="T36" fmla="*/ 1 w 21"/>
                    <a:gd name="T37" fmla="*/ 14 h 41"/>
                    <a:gd name="T38" fmla="*/ 0 w 21"/>
                    <a:gd name="T39" fmla="*/ 16 h 41"/>
                    <a:gd name="T40" fmla="*/ 1 w 21"/>
                    <a:gd name="T41" fmla="*/ 32 h 41"/>
                    <a:gd name="T42" fmla="*/ 14 w 21"/>
                    <a:gd name="T43" fmla="*/ 41 h 41"/>
                    <a:gd name="T44" fmla="*/ 14 w 21"/>
                    <a:gd name="T45" fmla="*/ 41 h 41"/>
                    <a:gd name="T46" fmla="*/ 15 w 21"/>
                    <a:gd name="T4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 h="41">
                      <a:moveTo>
                        <a:pt x="15" y="41"/>
                      </a:moveTo>
                      <a:cubicBezTo>
                        <a:pt x="16" y="40"/>
                        <a:pt x="15" y="39"/>
                        <a:pt x="15" y="39"/>
                      </a:cubicBezTo>
                      <a:cubicBezTo>
                        <a:pt x="14" y="37"/>
                        <a:pt x="14" y="37"/>
                        <a:pt x="14" y="37"/>
                      </a:cubicBezTo>
                      <a:cubicBezTo>
                        <a:pt x="14" y="37"/>
                        <a:pt x="14" y="37"/>
                        <a:pt x="14" y="37"/>
                      </a:cubicBezTo>
                      <a:cubicBezTo>
                        <a:pt x="14" y="35"/>
                        <a:pt x="15" y="34"/>
                        <a:pt x="15" y="34"/>
                      </a:cubicBezTo>
                      <a:cubicBezTo>
                        <a:pt x="15" y="34"/>
                        <a:pt x="15" y="34"/>
                        <a:pt x="15" y="34"/>
                      </a:cubicBezTo>
                      <a:cubicBezTo>
                        <a:pt x="17" y="33"/>
                        <a:pt x="20" y="30"/>
                        <a:pt x="21" y="25"/>
                      </a:cubicBezTo>
                      <a:cubicBezTo>
                        <a:pt x="18" y="0"/>
                        <a:pt x="18" y="0"/>
                        <a:pt x="18" y="0"/>
                      </a:cubicBezTo>
                      <a:cubicBezTo>
                        <a:pt x="18" y="0"/>
                        <a:pt x="17" y="7"/>
                        <a:pt x="13" y="11"/>
                      </a:cubicBezTo>
                      <a:cubicBezTo>
                        <a:pt x="10" y="14"/>
                        <a:pt x="7" y="16"/>
                        <a:pt x="6" y="18"/>
                      </a:cubicBezTo>
                      <a:cubicBezTo>
                        <a:pt x="6" y="18"/>
                        <a:pt x="6" y="18"/>
                        <a:pt x="6" y="18"/>
                      </a:cubicBezTo>
                      <a:cubicBezTo>
                        <a:pt x="6" y="18"/>
                        <a:pt x="6" y="18"/>
                        <a:pt x="6" y="18"/>
                      </a:cubicBezTo>
                      <a:cubicBezTo>
                        <a:pt x="5" y="18"/>
                        <a:pt x="4" y="18"/>
                        <a:pt x="3" y="17"/>
                      </a:cubicBezTo>
                      <a:cubicBezTo>
                        <a:pt x="3" y="17"/>
                        <a:pt x="3" y="17"/>
                        <a:pt x="3" y="17"/>
                      </a:cubicBezTo>
                      <a:cubicBezTo>
                        <a:pt x="2" y="15"/>
                        <a:pt x="2" y="15"/>
                        <a:pt x="2" y="15"/>
                      </a:cubicBezTo>
                      <a:cubicBezTo>
                        <a:pt x="2" y="15"/>
                        <a:pt x="2" y="15"/>
                        <a:pt x="2" y="15"/>
                      </a:cubicBezTo>
                      <a:cubicBezTo>
                        <a:pt x="2" y="15"/>
                        <a:pt x="2" y="15"/>
                        <a:pt x="2" y="15"/>
                      </a:cubicBezTo>
                      <a:cubicBezTo>
                        <a:pt x="2" y="15"/>
                        <a:pt x="2" y="15"/>
                        <a:pt x="2" y="15"/>
                      </a:cubicBezTo>
                      <a:cubicBezTo>
                        <a:pt x="2" y="14"/>
                        <a:pt x="1" y="14"/>
                        <a:pt x="1" y="14"/>
                      </a:cubicBezTo>
                      <a:cubicBezTo>
                        <a:pt x="0" y="14"/>
                        <a:pt x="0" y="15"/>
                        <a:pt x="0" y="16"/>
                      </a:cubicBezTo>
                      <a:cubicBezTo>
                        <a:pt x="1" y="32"/>
                        <a:pt x="1" y="32"/>
                        <a:pt x="1" y="32"/>
                      </a:cubicBezTo>
                      <a:cubicBezTo>
                        <a:pt x="14" y="41"/>
                        <a:pt x="14" y="41"/>
                        <a:pt x="14" y="41"/>
                      </a:cubicBezTo>
                      <a:cubicBezTo>
                        <a:pt x="14" y="41"/>
                        <a:pt x="14" y="41"/>
                        <a:pt x="14" y="41"/>
                      </a:cubicBezTo>
                      <a:cubicBezTo>
                        <a:pt x="15" y="41"/>
                        <a:pt x="15" y="41"/>
                        <a:pt x="15" y="4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1" name="Freeform 145"/>
                <p:cNvSpPr>
                  <a:spLocks/>
                </p:cNvSpPr>
                <p:nvPr/>
              </p:nvSpPr>
              <p:spPr bwMode="auto">
                <a:xfrm>
                  <a:off x="2879724" y="2416437"/>
                  <a:ext cx="74612" cy="112713"/>
                </a:xfrm>
                <a:custGeom>
                  <a:avLst/>
                  <a:gdLst>
                    <a:gd name="T0" fmla="*/ 3 w 22"/>
                    <a:gd name="T1" fmla="*/ 2 h 33"/>
                    <a:gd name="T2" fmla="*/ 0 w 22"/>
                    <a:gd name="T3" fmla="*/ 3 h 33"/>
                    <a:gd name="T4" fmla="*/ 2 w 22"/>
                    <a:gd name="T5" fmla="*/ 22 h 33"/>
                    <a:gd name="T6" fmla="*/ 2 w 22"/>
                    <a:gd name="T7" fmla="*/ 22 h 33"/>
                    <a:gd name="T8" fmla="*/ 4 w 22"/>
                    <a:gd name="T9" fmla="*/ 25 h 33"/>
                    <a:gd name="T10" fmla="*/ 16 w 22"/>
                    <a:gd name="T11" fmla="*/ 33 h 33"/>
                    <a:gd name="T12" fmla="*/ 20 w 22"/>
                    <a:gd name="T13" fmla="*/ 25 h 33"/>
                    <a:gd name="T14" fmla="*/ 16 w 22"/>
                    <a:gd name="T15" fmla="*/ 9 h 33"/>
                    <a:gd name="T16" fmla="*/ 3 w 22"/>
                    <a:gd name="T17" fmla="*/ 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33">
                      <a:moveTo>
                        <a:pt x="3" y="2"/>
                      </a:moveTo>
                      <a:cubicBezTo>
                        <a:pt x="3" y="2"/>
                        <a:pt x="0" y="0"/>
                        <a:pt x="0" y="3"/>
                      </a:cubicBezTo>
                      <a:cubicBezTo>
                        <a:pt x="2" y="22"/>
                        <a:pt x="2" y="22"/>
                        <a:pt x="2" y="22"/>
                      </a:cubicBezTo>
                      <a:cubicBezTo>
                        <a:pt x="2" y="22"/>
                        <a:pt x="2" y="22"/>
                        <a:pt x="2" y="22"/>
                      </a:cubicBezTo>
                      <a:cubicBezTo>
                        <a:pt x="2" y="22"/>
                        <a:pt x="3" y="24"/>
                        <a:pt x="4" y="25"/>
                      </a:cubicBezTo>
                      <a:cubicBezTo>
                        <a:pt x="16" y="33"/>
                        <a:pt x="16" y="33"/>
                        <a:pt x="16" y="33"/>
                      </a:cubicBezTo>
                      <a:cubicBezTo>
                        <a:pt x="20" y="28"/>
                        <a:pt x="20" y="25"/>
                        <a:pt x="20" y="25"/>
                      </a:cubicBezTo>
                      <a:cubicBezTo>
                        <a:pt x="22" y="15"/>
                        <a:pt x="16" y="9"/>
                        <a:pt x="16" y="9"/>
                      </a:cubicBezTo>
                      <a:cubicBezTo>
                        <a:pt x="3" y="2"/>
                        <a:pt x="3" y="2"/>
                        <a:pt x="3" y="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2" name="Freeform 146"/>
                <p:cNvSpPr>
                  <a:spLocks noEditPoints="1"/>
                </p:cNvSpPr>
                <p:nvPr/>
              </p:nvSpPr>
              <p:spPr bwMode="auto">
                <a:xfrm>
                  <a:off x="2738437" y="2387862"/>
                  <a:ext cx="130175" cy="134938"/>
                </a:xfrm>
                <a:custGeom>
                  <a:avLst/>
                  <a:gdLst>
                    <a:gd name="T0" fmla="*/ 17 w 38"/>
                    <a:gd name="T1" fmla="*/ 1 h 39"/>
                    <a:gd name="T2" fmla="*/ 1 w 38"/>
                    <a:gd name="T3" fmla="*/ 22 h 39"/>
                    <a:gd name="T4" fmla="*/ 21 w 38"/>
                    <a:gd name="T5" fmla="*/ 38 h 39"/>
                    <a:gd name="T6" fmla="*/ 37 w 38"/>
                    <a:gd name="T7" fmla="*/ 17 h 39"/>
                    <a:gd name="T8" fmla="*/ 17 w 38"/>
                    <a:gd name="T9" fmla="*/ 1 h 39"/>
                    <a:gd name="T10" fmla="*/ 21 w 38"/>
                    <a:gd name="T11" fmla="*/ 34 h 39"/>
                    <a:gd name="T12" fmla="*/ 5 w 38"/>
                    <a:gd name="T13" fmla="*/ 21 h 39"/>
                    <a:gd name="T14" fmla="*/ 17 w 38"/>
                    <a:gd name="T15" fmla="*/ 5 h 39"/>
                    <a:gd name="T16" fmla="*/ 33 w 38"/>
                    <a:gd name="T17" fmla="*/ 18 h 39"/>
                    <a:gd name="T18" fmla="*/ 21 w 38"/>
                    <a:gd name="T19"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39">
                      <a:moveTo>
                        <a:pt x="17" y="1"/>
                      </a:moveTo>
                      <a:cubicBezTo>
                        <a:pt x="7" y="3"/>
                        <a:pt x="0" y="12"/>
                        <a:pt x="1" y="22"/>
                      </a:cubicBezTo>
                      <a:cubicBezTo>
                        <a:pt x="2" y="32"/>
                        <a:pt x="11" y="39"/>
                        <a:pt x="21" y="38"/>
                      </a:cubicBezTo>
                      <a:cubicBezTo>
                        <a:pt x="31" y="36"/>
                        <a:pt x="38" y="27"/>
                        <a:pt x="37" y="17"/>
                      </a:cubicBezTo>
                      <a:cubicBezTo>
                        <a:pt x="36" y="7"/>
                        <a:pt x="27" y="0"/>
                        <a:pt x="17" y="1"/>
                      </a:cubicBezTo>
                      <a:close/>
                      <a:moveTo>
                        <a:pt x="21" y="34"/>
                      </a:moveTo>
                      <a:cubicBezTo>
                        <a:pt x="13" y="35"/>
                        <a:pt x="5" y="29"/>
                        <a:pt x="5" y="21"/>
                      </a:cubicBezTo>
                      <a:cubicBezTo>
                        <a:pt x="4" y="13"/>
                        <a:pt x="9" y="6"/>
                        <a:pt x="17" y="5"/>
                      </a:cubicBezTo>
                      <a:cubicBezTo>
                        <a:pt x="25" y="4"/>
                        <a:pt x="33" y="10"/>
                        <a:pt x="33" y="18"/>
                      </a:cubicBezTo>
                      <a:cubicBezTo>
                        <a:pt x="34" y="26"/>
                        <a:pt x="29" y="33"/>
                        <a:pt x="21"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3" name="Freeform 147"/>
                <p:cNvSpPr>
                  <a:spLocks noEditPoints="1"/>
                </p:cNvSpPr>
                <p:nvPr/>
              </p:nvSpPr>
              <p:spPr bwMode="auto">
                <a:xfrm>
                  <a:off x="2782887" y="2411675"/>
                  <a:ext cx="44450" cy="85725"/>
                </a:xfrm>
                <a:custGeom>
                  <a:avLst/>
                  <a:gdLst>
                    <a:gd name="T0" fmla="*/ 9 w 13"/>
                    <a:gd name="T1" fmla="*/ 11 h 25"/>
                    <a:gd name="T2" fmla="*/ 8 w 13"/>
                    <a:gd name="T3" fmla="*/ 6 h 25"/>
                    <a:gd name="T4" fmla="*/ 8 w 13"/>
                    <a:gd name="T5" fmla="*/ 6 h 25"/>
                    <a:gd name="T6" fmla="*/ 10 w 13"/>
                    <a:gd name="T7" fmla="*/ 6 h 25"/>
                    <a:gd name="T8" fmla="*/ 10 w 13"/>
                    <a:gd name="T9" fmla="*/ 6 h 25"/>
                    <a:gd name="T10" fmla="*/ 10 w 13"/>
                    <a:gd name="T11" fmla="*/ 5 h 25"/>
                    <a:gd name="T12" fmla="*/ 10 w 13"/>
                    <a:gd name="T13" fmla="*/ 4 h 25"/>
                    <a:gd name="T14" fmla="*/ 10 w 13"/>
                    <a:gd name="T15" fmla="*/ 3 h 25"/>
                    <a:gd name="T16" fmla="*/ 10 w 13"/>
                    <a:gd name="T17" fmla="*/ 3 h 25"/>
                    <a:gd name="T18" fmla="*/ 9 w 13"/>
                    <a:gd name="T19" fmla="*/ 3 h 25"/>
                    <a:gd name="T20" fmla="*/ 8 w 13"/>
                    <a:gd name="T21" fmla="*/ 3 h 25"/>
                    <a:gd name="T22" fmla="*/ 7 w 13"/>
                    <a:gd name="T23" fmla="*/ 1 h 25"/>
                    <a:gd name="T24" fmla="*/ 7 w 13"/>
                    <a:gd name="T25" fmla="*/ 0 h 25"/>
                    <a:gd name="T26" fmla="*/ 6 w 13"/>
                    <a:gd name="T27" fmla="*/ 1 h 25"/>
                    <a:gd name="T28" fmla="*/ 6 w 13"/>
                    <a:gd name="T29" fmla="*/ 3 h 25"/>
                    <a:gd name="T30" fmla="*/ 6 w 13"/>
                    <a:gd name="T31" fmla="*/ 3 h 25"/>
                    <a:gd name="T32" fmla="*/ 5 w 13"/>
                    <a:gd name="T33" fmla="*/ 4 h 25"/>
                    <a:gd name="T34" fmla="*/ 4 w 13"/>
                    <a:gd name="T35" fmla="*/ 1 h 25"/>
                    <a:gd name="T36" fmla="*/ 3 w 13"/>
                    <a:gd name="T37" fmla="*/ 1 h 25"/>
                    <a:gd name="T38" fmla="*/ 3 w 13"/>
                    <a:gd name="T39" fmla="*/ 2 h 25"/>
                    <a:gd name="T40" fmla="*/ 3 w 13"/>
                    <a:gd name="T41" fmla="*/ 4 h 25"/>
                    <a:gd name="T42" fmla="*/ 1 w 13"/>
                    <a:gd name="T43" fmla="*/ 5 h 25"/>
                    <a:gd name="T44" fmla="*/ 0 w 13"/>
                    <a:gd name="T45" fmla="*/ 7 h 25"/>
                    <a:gd name="T46" fmla="*/ 0 w 13"/>
                    <a:gd name="T47" fmla="*/ 9 h 25"/>
                    <a:gd name="T48" fmla="*/ 1 w 13"/>
                    <a:gd name="T49" fmla="*/ 11 h 25"/>
                    <a:gd name="T50" fmla="*/ 2 w 13"/>
                    <a:gd name="T51" fmla="*/ 12 h 25"/>
                    <a:gd name="T52" fmla="*/ 4 w 13"/>
                    <a:gd name="T53" fmla="*/ 13 h 25"/>
                    <a:gd name="T54" fmla="*/ 4 w 13"/>
                    <a:gd name="T55" fmla="*/ 13 h 25"/>
                    <a:gd name="T56" fmla="*/ 5 w 13"/>
                    <a:gd name="T57" fmla="*/ 18 h 25"/>
                    <a:gd name="T58" fmla="*/ 3 w 13"/>
                    <a:gd name="T59" fmla="*/ 18 h 25"/>
                    <a:gd name="T60" fmla="*/ 2 w 13"/>
                    <a:gd name="T61" fmla="*/ 18 h 25"/>
                    <a:gd name="T62" fmla="*/ 1 w 13"/>
                    <a:gd name="T63" fmla="*/ 18 h 25"/>
                    <a:gd name="T64" fmla="*/ 1 w 13"/>
                    <a:gd name="T65" fmla="*/ 19 h 25"/>
                    <a:gd name="T66" fmla="*/ 1 w 13"/>
                    <a:gd name="T67" fmla="*/ 20 h 25"/>
                    <a:gd name="T68" fmla="*/ 1 w 13"/>
                    <a:gd name="T69" fmla="*/ 21 h 25"/>
                    <a:gd name="T70" fmla="*/ 3 w 13"/>
                    <a:gd name="T71" fmla="*/ 21 h 25"/>
                    <a:gd name="T72" fmla="*/ 5 w 13"/>
                    <a:gd name="T73" fmla="*/ 21 h 25"/>
                    <a:gd name="T74" fmla="*/ 6 w 13"/>
                    <a:gd name="T75" fmla="*/ 24 h 25"/>
                    <a:gd name="T76" fmla="*/ 6 w 13"/>
                    <a:gd name="T77" fmla="*/ 25 h 25"/>
                    <a:gd name="T78" fmla="*/ 7 w 13"/>
                    <a:gd name="T79" fmla="*/ 24 h 25"/>
                    <a:gd name="T80" fmla="*/ 7 w 13"/>
                    <a:gd name="T81" fmla="*/ 21 h 25"/>
                    <a:gd name="T82" fmla="*/ 8 w 13"/>
                    <a:gd name="T83" fmla="*/ 21 h 25"/>
                    <a:gd name="T84" fmla="*/ 9 w 13"/>
                    <a:gd name="T85" fmla="*/ 24 h 25"/>
                    <a:gd name="T86" fmla="*/ 10 w 13"/>
                    <a:gd name="T87" fmla="*/ 24 h 25"/>
                    <a:gd name="T88" fmla="*/ 10 w 13"/>
                    <a:gd name="T89" fmla="*/ 23 h 25"/>
                    <a:gd name="T90" fmla="*/ 10 w 13"/>
                    <a:gd name="T91" fmla="*/ 20 h 25"/>
                    <a:gd name="T92" fmla="*/ 11 w 13"/>
                    <a:gd name="T93" fmla="*/ 20 h 25"/>
                    <a:gd name="T94" fmla="*/ 12 w 13"/>
                    <a:gd name="T95" fmla="*/ 18 h 25"/>
                    <a:gd name="T96" fmla="*/ 13 w 13"/>
                    <a:gd name="T97" fmla="*/ 15 h 25"/>
                    <a:gd name="T98" fmla="*/ 11 w 13"/>
                    <a:gd name="T99" fmla="*/ 12 h 25"/>
                    <a:gd name="T100" fmla="*/ 9 w 13"/>
                    <a:gd name="T101" fmla="*/ 11 h 25"/>
                    <a:gd name="T102" fmla="*/ 8 w 13"/>
                    <a:gd name="T103" fmla="*/ 18 h 25"/>
                    <a:gd name="T104" fmla="*/ 6 w 13"/>
                    <a:gd name="T105" fmla="*/ 18 h 25"/>
                    <a:gd name="T106" fmla="*/ 6 w 13"/>
                    <a:gd name="T107" fmla="*/ 13 h 25"/>
                    <a:gd name="T108" fmla="*/ 7 w 13"/>
                    <a:gd name="T109" fmla="*/ 14 h 25"/>
                    <a:gd name="T110" fmla="*/ 8 w 13"/>
                    <a:gd name="T111" fmla="*/ 18 h 25"/>
                    <a:gd name="T112" fmla="*/ 7 w 13"/>
                    <a:gd name="T113" fmla="*/ 10 h 25"/>
                    <a:gd name="T114" fmla="*/ 5 w 13"/>
                    <a:gd name="T115" fmla="*/ 10 h 25"/>
                    <a:gd name="T116" fmla="*/ 5 w 13"/>
                    <a:gd name="T117" fmla="*/ 6 h 25"/>
                    <a:gd name="T118" fmla="*/ 6 w 13"/>
                    <a:gd name="T119" fmla="*/ 6 h 25"/>
                    <a:gd name="T120" fmla="*/ 7 w 13"/>
                    <a:gd name="T121" fmla="*/ 1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 h="25">
                      <a:moveTo>
                        <a:pt x="9" y="11"/>
                      </a:moveTo>
                      <a:cubicBezTo>
                        <a:pt x="8" y="6"/>
                        <a:pt x="8" y="6"/>
                        <a:pt x="8" y="6"/>
                      </a:cubicBezTo>
                      <a:cubicBezTo>
                        <a:pt x="8" y="6"/>
                        <a:pt x="8" y="6"/>
                        <a:pt x="8" y="6"/>
                      </a:cubicBezTo>
                      <a:cubicBezTo>
                        <a:pt x="9" y="6"/>
                        <a:pt x="9" y="6"/>
                        <a:pt x="10" y="6"/>
                      </a:cubicBezTo>
                      <a:cubicBezTo>
                        <a:pt x="10" y="6"/>
                        <a:pt x="10" y="6"/>
                        <a:pt x="10" y="6"/>
                      </a:cubicBezTo>
                      <a:cubicBezTo>
                        <a:pt x="10" y="6"/>
                        <a:pt x="10" y="5"/>
                        <a:pt x="10" y="5"/>
                      </a:cubicBezTo>
                      <a:cubicBezTo>
                        <a:pt x="10" y="5"/>
                        <a:pt x="10" y="4"/>
                        <a:pt x="10" y="4"/>
                      </a:cubicBezTo>
                      <a:cubicBezTo>
                        <a:pt x="10" y="4"/>
                        <a:pt x="10" y="3"/>
                        <a:pt x="10" y="3"/>
                      </a:cubicBezTo>
                      <a:cubicBezTo>
                        <a:pt x="10" y="3"/>
                        <a:pt x="10" y="3"/>
                        <a:pt x="10" y="3"/>
                      </a:cubicBezTo>
                      <a:cubicBezTo>
                        <a:pt x="9" y="3"/>
                        <a:pt x="9" y="3"/>
                        <a:pt x="9" y="3"/>
                      </a:cubicBezTo>
                      <a:cubicBezTo>
                        <a:pt x="9" y="3"/>
                        <a:pt x="8" y="3"/>
                        <a:pt x="8" y="3"/>
                      </a:cubicBezTo>
                      <a:cubicBezTo>
                        <a:pt x="7" y="1"/>
                        <a:pt x="7" y="1"/>
                        <a:pt x="7" y="1"/>
                      </a:cubicBezTo>
                      <a:cubicBezTo>
                        <a:pt x="7" y="1"/>
                        <a:pt x="7" y="0"/>
                        <a:pt x="7" y="0"/>
                      </a:cubicBezTo>
                      <a:cubicBezTo>
                        <a:pt x="6" y="0"/>
                        <a:pt x="6" y="1"/>
                        <a:pt x="6" y="1"/>
                      </a:cubicBezTo>
                      <a:cubicBezTo>
                        <a:pt x="6" y="3"/>
                        <a:pt x="6" y="3"/>
                        <a:pt x="6" y="3"/>
                      </a:cubicBezTo>
                      <a:cubicBezTo>
                        <a:pt x="6" y="3"/>
                        <a:pt x="6" y="3"/>
                        <a:pt x="6" y="3"/>
                      </a:cubicBezTo>
                      <a:cubicBezTo>
                        <a:pt x="5" y="3"/>
                        <a:pt x="5" y="4"/>
                        <a:pt x="5" y="4"/>
                      </a:cubicBezTo>
                      <a:cubicBezTo>
                        <a:pt x="4" y="1"/>
                        <a:pt x="4" y="1"/>
                        <a:pt x="4" y="1"/>
                      </a:cubicBezTo>
                      <a:cubicBezTo>
                        <a:pt x="4" y="1"/>
                        <a:pt x="4" y="1"/>
                        <a:pt x="3" y="1"/>
                      </a:cubicBezTo>
                      <a:cubicBezTo>
                        <a:pt x="3" y="1"/>
                        <a:pt x="3" y="1"/>
                        <a:pt x="3" y="2"/>
                      </a:cubicBezTo>
                      <a:cubicBezTo>
                        <a:pt x="3" y="4"/>
                        <a:pt x="3" y="4"/>
                        <a:pt x="3" y="4"/>
                      </a:cubicBezTo>
                      <a:cubicBezTo>
                        <a:pt x="2" y="4"/>
                        <a:pt x="2" y="5"/>
                        <a:pt x="1" y="5"/>
                      </a:cubicBezTo>
                      <a:cubicBezTo>
                        <a:pt x="1" y="6"/>
                        <a:pt x="1" y="6"/>
                        <a:pt x="0" y="7"/>
                      </a:cubicBezTo>
                      <a:cubicBezTo>
                        <a:pt x="0" y="7"/>
                        <a:pt x="0" y="8"/>
                        <a:pt x="0" y="9"/>
                      </a:cubicBezTo>
                      <a:cubicBezTo>
                        <a:pt x="0" y="9"/>
                        <a:pt x="1" y="10"/>
                        <a:pt x="1" y="11"/>
                      </a:cubicBezTo>
                      <a:cubicBezTo>
                        <a:pt x="1" y="11"/>
                        <a:pt x="2" y="12"/>
                        <a:pt x="2" y="12"/>
                      </a:cubicBezTo>
                      <a:cubicBezTo>
                        <a:pt x="3" y="12"/>
                        <a:pt x="3" y="13"/>
                        <a:pt x="4" y="13"/>
                      </a:cubicBezTo>
                      <a:cubicBezTo>
                        <a:pt x="4" y="13"/>
                        <a:pt x="4" y="13"/>
                        <a:pt x="4" y="13"/>
                      </a:cubicBezTo>
                      <a:cubicBezTo>
                        <a:pt x="5" y="18"/>
                        <a:pt x="5" y="18"/>
                        <a:pt x="5" y="18"/>
                      </a:cubicBezTo>
                      <a:cubicBezTo>
                        <a:pt x="4" y="18"/>
                        <a:pt x="4" y="18"/>
                        <a:pt x="3" y="18"/>
                      </a:cubicBezTo>
                      <a:cubicBezTo>
                        <a:pt x="3" y="18"/>
                        <a:pt x="2" y="18"/>
                        <a:pt x="2" y="18"/>
                      </a:cubicBezTo>
                      <a:cubicBezTo>
                        <a:pt x="2" y="18"/>
                        <a:pt x="1" y="18"/>
                        <a:pt x="1" y="18"/>
                      </a:cubicBezTo>
                      <a:cubicBezTo>
                        <a:pt x="1" y="19"/>
                        <a:pt x="1" y="19"/>
                        <a:pt x="1" y="19"/>
                      </a:cubicBezTo>
                      <a:cubicBezTo>
                        <a:pt x="1" y="20"/>
                        <a:pt x="1" y="20"/>
                        <a:pt x="1" y="20"/>
                      </a:cubicBezTo>
                      <a:cubicBezTo>
                        <a:pt x="1" y="21"/>
                        <a:pt x="1" y="21"/>
                        <a:pt x="1" y="21"/>
                      </a:cubicBezTo>
                      <a:cubicBezTo>
                        <a:pt x="2" y="21"/>
                        <a:pt x="2" y="21"/>
                        <a:pt x="3" y="21"/>
                      </a:cubicBezTo>
                      <a:cubicBezTo>
                        <a:pt x="4" y="21"/>
                        <a:pt x="4" y="21"/>
                        <a:pt x="5" y="21"/>
                      </a:cubicBezTo>
                      <a:cubicBezTo>
                        <a:pt x="6" y="24"/>
                        <a:pt x="6" y="24"/>
                        <a:pt x="6" y="24"/>
                      </a:cubicBezTo>
                      <a:cubicBezTo>
                        <a:pt x="6" y="25"/>
                        <a:pt x="6" y="25"/>
                        <a:pt x="6" y="25"/>
                      </a:cubicBezTo>
                      <a:cubicBezTo>
                        <a:pt x="7" y="25"/>
                        <a:pt x="7" y="24"/>
                        <a:pt x="7" y="24"/>
                      </a:cubicBezTo>
                      <a:cubicBezTo>
                        <a:pt x="7" y="21"/>
                        <a:pt x="7" y="21"/>
                        <a:pt x="7" y="21"/>
                      </a:cubicBezTo>
                      <a:cubicBezTo>
                        <a:pt x="7" y="21"/>
                        <a:pt x="8" y="21"/>
                        <a:pt x="8" y="21"/>
                      </a:cubicBezTo>
                      <a:cubicBezTo>
                        <a:pt x="9" y="24"/>
                        <a:pt x="9" y="24"/>
                        <a:pt x="9" y="24"/>
                      </a:cubicBezTo>
                      <a:cubicBezTo>
                        <a:pt x="9" y="24"/>
                        <a:pt x="9" y="24"/>
                        <a:pt x="10" y="24"/>
                      </a:cubicBezTo>
                      <a:cubicBezTo>
                        <a:pt x="10" y="24"/>
                        <a:pt x="10" y="24"/>
                        <a:pt x="10" y="23"/>
                      </a:cubicBezTo>
                      <a:cubicBezTo>
                        <a:pt x="10" y="20"/>
                        <a:pt x="10" y="20"/>
                        <a:pt x="10" y="20"/>
                      </a:cubicBezTo>
                      <a:cubicBezTo>
                        <a:pt x="10" y="20"/>
                        <a:pt x="11" y="20"/>
                        <a:pt x="11" y="20"/>
                      </a:cubicBezTo>
                      <a:cubicBezTo>
                        <a:pt x="12" y="19"/>
                        <a:pt x="12" y="19"/>
                        <a:pt x="12" y="18"/>
                      </a:cubicBezTo>
                      <a:cubicBezTo>
                        <a:pt x="13" y="17"/>
                        <a:pt x="13" y="16"/>
                        <a:pt x="13" y="15"/>
                      </a:cubicBezTo>
                      <a:cubicBezTo>
                        <a:pt x="12" y="14"/>
                        <a:pt x="12" y="13"/>
                        <a:pt x="11" y="12"/>
                      </a:cubicBezTo>
                      <a:cubicBezTo>
                        <a:pt x="10" y="12"/>
                        <a:pt x="10" y="11"/>
                        <a:pt x="9" y="11"/>
                      </a:cubicBezTo>
                      <a:close/>
                      <a:moveTo>
                        <a:pt x="8" y="18"/>
                      </a:moveTo>
                      <a:cubicBezTo>
                        <a:pt x="7" y="18"/>
                        <a:pt x="7" y="18"/>
                        <a:pt x="6" y="18"/>
                      </a:cubicBezTo>
                      <a:cubicBezTo>
                        <a:pt x="6" y="13"/>
                        <a:pt x="6" y="13"/>
                        <a:pt x="6" y="13"/>
                      </a:cubicBezTo>
                      <a:cubicBezTo>
                        <a:pt x="6" y="14"/>
                        <a:pt x="7" y="14"/>
                        <a:pt x="7" y="14"/>
                      </a:cubicBezTo>
                      <a:lnTo>
                        <a:pt x="8" y="18"/>
                      </a:lnTo>
                      <a:close/>
                      <a:moveTo>
                        <a:pt x="7" y="10"/>
                      </a:moveTo>
                      <a:cubicBezTo>
                        <a:pt x="6" y="10"/>
                        <a:pt x="6" y="10"/>
                        <a:pt x="5" y="10"/>
                      </a:cubicBezTo>
                      <a:cubicBezTo>
                        <a:pt x="5" y="6"/>
                        <a:pt x="5" y="6"/>
                        <a:pt x="5" y="6"/>
                      </a:cubicBezTo>
                      <a:cubicBezTo>
                        <a:pt x="5" y="6"/>
                        <a:pt x="6" y="6"/>
                        <a:pt x="6" y="6"/>
                      </a:cubicBezTo>
                      <a:lnTo>
                        <a:pt x="7" y="1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4" name="Freeform 148"/>
                <p:cNvSpPr>
                  <a:spLocks noEditPoints="1"/>
                </p:cNvSpPr>
                <p:nvPr/>
              </p:nvSpPr>
              <p:spPr bwMode="auto">
                <a:xfrm>
                  <a:off x="2759074" y="2570425"/>
                  <a:ext cx="133350" cy="130175"/>
                </a:xfrm>
                <a:custGeom>
                  <a:avLst/>
                  <a:gdLst>
                    <a:gd name="T0" fmla="*/ 17 w 39"/>
                    <a:gd name="T1" fmla="*/ 1 h 38"/>
                    <a:gd name="T2" fmla="*/ 1 w 39"/>
                    <a:gd name="T3" fmla="*/ 21 h 38"/>
                    <a:gd name="T4" fmla="*/ 22 w 39"/>
                    <a:gd name="T5" fmla="*/ 37 h 38"/>
                    <a:gd name="T6" fmla="*/ 38 w 39"/>
                    <a:gd name="T7" fmla="*/ 17 h 38"/>
                    <a:gd name="T8" fmla="*/ 17 w 39"/>
                    <a:gd name="T9" fmla="*/ 1 h 38"/>
                    <a:gd name="T10" fmla="*/ 21 w 39"/>
                    <a:gd name="T11" fmla="*/ 34 h 38"/>
                    <a:gd name="T12" fmla="*/ 5 w 39"/>
                    <a:gd name="T13" fmla="*/ 21 h 38"/>
                    <a:gd name="T14" fmla="*/ 18 w 39"/>
                    <a:gd name="T15" fmla="*/ 5 h 38"/>
                    <a:gd name="T16" fmla="*/ 34 w 39"/>
                    <a:gd name="T17" fmla="*/ 17 h 38"/>
                    <a:gd name="T18" fmla="*/ 21 w 39"/>
                    <a:gd name="T19" fmla="*/ 3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38">
                      <a:moveTo>
                        <a:pt x="17" y="1"/>
                      </a:moveTo>
                      <a:cubicBezTo>
                        <a:pt x="7" y="2"/>
                        <a:pt x="0" y="11"/>
                        <a:pt x="1" y="21"/>
                      </a:cubicBezTo>
                      <a:cubicBezTo>
                        <a:pt x="3" y="31"/>
                        <a:pt x="12" y="38"/>
                        <a:pt x="22" y="37"/>
                      </a:cubicBezTo>
                      <a:cubicBezTo>
                        <a:pt x="32" y="36"/>
                        <a:pt x="39" y="27"/>
                        <a:pt x="38" y="17"/>
                      </a:cubicBezTo>
                      <a:cubicBezTo>
                        <a:pt x="36" y="7"/>
                        <a:pt x="27" y="0"/>
                        <a:pt x="17" y="1"/>
                      </a:cubicBezTo>
                      <a:close/>
                      <a:moveTo>
                        <a:pt x="21" y="34"/>
                      </a:moveTo>
                      <a:cubicBezTo>
                        <a:pt x="13" y="35"/>
                        <a:pt x="6" y="29"/>
                        <a:pt x="5" y="21"/>
                      </a:cubicBezTo>
                      <a:cubicBezTo>
                        <a:pt x="4" y="13"/>
                        <a:pt x="10" y="6"/>
                        <a:pt x="18" y="5"/>
                      </a:cubicBezTo>
                      <a:cubicBezTo>
                        <a:pt x="26" y="4"/>
                        <a:pt x="33" y="9"/>
                        <a:pt x="34" y="17"/>
                      </a:cubicBezTo>
                      <a:cubicBezTo>
                        <a:pt x="35" y="25"/>
                        <a:pt x="29" y="33"/>
                        <a:pt x="21"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5" name="Freeform 149"/>
                <p:cNvSpPr>
                  <a:spLocks/>
                </p:cNvSpPr>
                <p:nvPr/>
              </p:nvSpPr>
              <p:spPr bwMode="auto">
                <a:xfrm>
                  <a:off x="2792412" y="2603762"/>
                  <a:ext cx="69850" cy="61913"/>
                </a:xfrm>
                <a:custGeom>
                  <a:avLst/>
                  <a:gdLst>
                    <a:gd name="T0" fmla="*/ 13 w 20"/>
                    <a:gd name="T1" fmla="*/ 15 h 18"/>
                    <a:gd name="T2" fmla="*/ 7 w 20"/>
                    <a:gd name="T3" fmla="*/ 13 h 18"/>
                    <a:gd name="T4" fmla="*/ 11 w 20"/>
                    <a:gd name="T5" fmla="*/ 12 h 18"/>
                    <a:gd name="T6" fmla="*/ 13 w 20"/>
                    <a:gd name="T7" fmla="*/ 11 h 18"/>
                    <a:gd name="T8" fmla="*/ 11 w 20"/>
                    <a:gd name="T9" fmla="*/ 10 h 18"/>
                    <a:gd name="T10" fmla="*/ 6 w 20"/>
                    <a:gd name="T11" fmla="*/ 10 h 18"/>
                    <a:gd name="T12" fmla="*/ 6 w 20"/>
                    <a:gd name="T13" fmla="*/ 9 h 18"/>
                    <a:gd name="T14" fmla="*/ 6 w 20"/>
                    <a:gd name="T15" fmla="*/ 9 h 18"/>
                    <a:gd name="T16" fmla="*/ 11 w 20"/>
                    <a:gd name="T17" fmla="*/ 8 h 18"/>
                    <a:gd name="T18" fmla="*/ 12 w 20"/>
                    <a:gd name="T19" fmla="*/ 7 h 18"/>
                    <a:gd name="T20" fmla="*/ 11 w 20"/>
                    <a:gd name="T21" fmla="*/ 6 h 18"/>
                    <a:gd name="T22" fmla="*/ 7 w 20"/>
                    <a:gd name="T23" fmla="*/ 6 h 18"/>
                    <a:gd name="T24" fmla="*/ 11 w 20"/>
                    <a:gd name="T25" fmla="*/ 3 h 18"/>
                    <a:gd name="T26" fmla="*/ 15 w 20"/>
                    <a:gd name="T27" fmla="*/ 4 h 18"/>
                    <a:gd name="T28" fmla="*/ 19 w 20"/>
                    <a:gd name="T29" fmla="*/ 3 h 18"/>
                    <a:gd name="T30" fmla="*/ 11 w 20"/>
                    <a:gd name="T31" fmla="*/ 0 h 18"/>
                    <a:gd name="T32" fmla="*/ 4 w 20"/>
                    <a:gd name="T33" fmla="*/ 7 h 18"/>
                    <a:gd name="T34" fmla="*/ 1 w 20"/>
                    <a:gd name="T35" fmla="*/ 7 h 18"/>
                    <a:gd name="T36" fmla="*/ 0 w 20"/>
                    <a:gd name="T37" fmla="*/ 8 h 18"/>
                    <a:gd name="T38" fmla="*/ 1 w 20"/>
                    <a:gd name="T39" fmla="*/ 9 h 18"/>
                    <a:gd name="T40" fmla="*/ 3 w 20"/>
                    <a:gd name="T41" fmla="*/ 9 h 18"/>
                    <a:gd name="T42" fmla="*/ 3 w 20"/>
                    <a:gd name="T43" fmla="*/ 10 h 18"/>
                    <a:gd name="T44" fmla="*/ 4 w 20"/>
                    <a:gd name="T45" fmla="*/ 11 h 18"/>
                    <a:gd name="T46" fmla="*/ 1 w 20"/>
                    <a:gd name="T47" fmla="*/ 11 h 18"/>
                    <a:gd name="T48" fmla="*/ 0 w 20"/>
                    <a:gd name="T49" fmla="*/ 12 h 18"/>
                    <a:gd name="T50" fmla="*/ 1 w 20"/>
                    <a:gd name="T51" fmla="*/ 13 h 18"/>
                    <a:gd name="T52" fmla="*/ 4 w 20"/>
                    <a:gd name="T53" fmla="*/ 13 h 18"/>
                    <a:gd name="T54" fmla="*/ 13 w 20"/>
                    <a:gd name="T55" fmla="*/ 17 h 18"/>
                    <a:gd name="T56" fmla="*/ 20 w 20"/>
                    <a:gd name="T57" fmla="*/ 12 h 18"/>
                    <a:gd name="T58" fmla="*/ 16 w 20"/>
                    <a:gd name="T59" fmla="*/ 13 h 18"/>
                    <a:gd name="T60" fmla="*/ 13 w 20"/>
                    <a:gd name="T61"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 h="18">
                      <a:moveTo>
                        <a:pt x="13" y="15"/>
                      </a:moveTo>
                      <a:cubicBezTo>
                        <a:pt x="11" y="15"/>
                        <a:pt x="9" y="14"/>
                        <a:pt x="7" y="13"/>
                      </a:cubicBezTo>
                      <a:cubicBezTo>
                        <a:pt x="11" y="12"/>
                        <a:pt x="11" y="12"/>
                        <a:pt x="11" y="12"/>
                      </a:cubicBezTo>
                      <a:cubicBezTo>
                        <a:pt x="12" y="12"/>
                        <a:pt x="13" y="11"/>
                        <a:pt x="13" y="11"/>
                      </a:cubicBezTo>
                      <a:cubicBezTo>
                        <a:pt x="12" y="10"/>
                        <a:pt x="12" y="10"/>
                        <a:pt x="11" y="10"/>
                      </a:cubicBezTo>
                      <a:cubicBezTo>
                        <a:pt x="6" y="10"/>
                        <a:pt x="6" y="10"/>
                        <a:pt x="6" y="10"/>
                      </a:cubicBezTo>
                      <a:cubicBezTo>
                        <a:pt x="6" y="10"/>
                        <a:pt x="6" y="10"/>
                        <a:pt x="6" y="9"/>
                      </a:cubicBezTo>
                      <a:cubicBezTo>
                        <a:pt x="6" y="9"/>
                        <a:pt x="6" y="9"/>
                        <a:pt x="6" y="9"/>
                      </a:cubicBezTo>
                      <a:cubicBezTo>
                        <a:pt x="11" y="8"/>
                        <a:pt x="11" y="8"/>
                        <a:pt x="11" y="8"/>
                      </a:cubicBezTo>
                      <a:cubicBezTo>
                        <a:pt x="12" y="8"/>
                        <a:pt x="12" y="7"/>
                        <a:pt x="12" y="7"/>
                      </a:cubicBezTo>
                      <a:cubicBezTo>
                        <a:pt x="12" y="6"/>
                        <a:pt x="11" y="6"/>
                        <a:pt x="11" y="6"/>
                      </a:cubicBezTo>
                      <a:cubicBezTo>
                        <a:pt x="7" y="6"/>
                        <a:pt x="7" y="6"/>
                        <a:pt x="7" y="6"/>
                      </a:cubicBezTo>
                      <a:cubicBezTo>
                        <a:pt x="7" y="4"/>
                        <a:pt x="9" y="3"/>
                        <a:pt x="11" y="3"/>
                      </a:cubicBezTo>
                      <a:cubicBezTo>
                        <a:pt x="13" y="3"/>
                        <a:pt x="14" y="3"/>
                        <a:pt x="15" y="4"/>
                      </a:cubicBezTo>
                      <a:cubicBezTo>
                        <a:pt x="19" y="3"/>
                        <a:pt x="19" y="3"/>
                        <a:pt x="19" y="3"/>
                      </a:cubicBezTo>
                      <a:cubicBezTo>
                        <a:pt x="17" y="1"/>
                        <a:pt x="14" y="0"/>
                        <a:pt x="11" y="0"/>
                      </a:cubicBezTo>
                      <a:cubicBezTo>
                        <a:pt x="7" y="0"/>
                        <a:pt x="4" y="3"/>
                        <a:pt x="4" y="7"/>
                      </a:cubicBezTo>
                      <a:cubicBezTo>
                        <a:pt x="1" y="7"/>
                        <a:pt x="1" y="7"/>
                        <a:pt x="1" y="7"/>
                      </a:cubicBezTo>
                      <a:cubicBezTo>
                        <a:pt x="0" y="7"/>
                        <a:pt x="0" y="8"/>
                        <a:pt x="0" y="8"/>
                      </a:cubicBezTo>
                      <a:cubicBezTo>
                        <a:pt x="0" y="9"/>
                        <a:pt x="0" y="9"/>
                        <a:pt x="1" y="9"/>
                      </a:cubicBezTo>
                      <a:cubicBezTo>
                        <a:pt x="3" y="9"/>
                        <a:pt x="3" y="9"/>
                        <a:pt x="3" y="9"/>
                      </a:cubicBezTo>
                      <a:cubicBezTo>
                        <a:pt x="3" y="9"/>
                        <a:pt x="3" y="10"/>
                        <a:pt x="3" y="10"/>
                      </a:cubicBezTo>
                      <a:cubicBezTo>
                        <a:pt x="3" y="10"/>
                        <a:pt x="3" y="10"/>
                        <a:pt x="4" y="11"/>
                      </a:cubicBezTo>
                      <a:cubicBezTo>
                        <a:pt x="1" y="11"/>
                        <a:pt x="1" y="11"/>
                        <a:pt x="1" y="11"/>
                      </a:cubicBezTo>
                      <a:cubicBezTo>
                        <a:pt x="1" y="11"/>
                        <a:pt x="0" y="12"/>
                        <a:pt x="0" y="12"/>
                      </a:cubicBezTo>
                      <a:cubicBezTo>
                        <a:pt x="0" y="13"/>
                        <a:pt x="1" y="13"/>
                        <a:pt x="1" y="13"/>
                      </a:cubicBezTo>
                      <a:cubicBezTo>
                        <a:pt x="4" y="13"/>
                        <a:pt x="4" y="13"/>
                        <a:pt x="4" y="13"/>
                      </a:cubicBezTo>
                      <a:cubicBezTo>
                        <a:pt x="6" y="16"/>
                        <a:pt x="9" y="18"/>
                        <a:pt x="13" y="17"/>
                      </a:cubicBezTo>
                      <a:cubicBezTo>
                        <a:pt x="16" y="17"/>
                        <a:pt x="18" y="15"/>
                        <a:pt x="20" y="12"/>
                      </a:cubicBezTo>
                      <a:cubicBezTo>
                        <a:pt x="16" y="13"/>
                        <a:pt x="16" y="13"/>
                        <a:pt x="16" y="13"/>
                      </a:cubicBezTo>
                      <a:cubicBezTo>
                        <a:pt x="15" y="14"/>
                        <a:pt x="14" y="15"/>
                        <a:pt x="13" y="1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6" name="Freeform 150"/>
                <p:cNvSpPr>
                  <a:spLocks noEditPoints="1"/>
                </p:cNvSpPr>
                <p:nvPr/>
              </p:nvSpPr>
              <p:spPr bwMode="auto">
                <a:xfrm>
                  <a:off x="1660525" y="3494350"/>
                  <a:ext cx="315912" cy="280988"/>
                </a:xfrm>
                <a:custGeom>
                  <a:avLst/>
                  <a:gdLst>
                    <a:gd name="T0" fmla="*/ 69 w 92"/>
                    <a:gd name="T1" fmla="*/ 12 h 82"/>
                    <a:gd name="T2" fmla="*/ 68 w 92"/>
                    <a:gd name="T3" fmla="*/ 12 h 82"/>
                    <a:gd name="T4" fmla="*/ 67 w 92"/>
                    <a:gd name="T5" fmla="*/ 4 h 82"/>
                    <a:gd name="T6" fmla="*/ 62 w 92"/>
                    <a:gd name="T7" fmla="*/ 0 h 82"/>
                    <a:gd name="T8" fmla="*/ 61 w 92"/>
                    <a:gd name="T9" fmla="*/ 0 h 82"/>
                    <a:gd name="T10" fmla="*/ 57 w 92"/>
                    <a:gd name="T11" fmla="*/ 5 h 82"/>
                    <a:gd name="T12" fmla="*/ 58 w 92"/>
                    <a:gd name="T13" fmla="*/ 13 h 82"/>
                    <a:gd name="T14" fmla="*/ 26 w 92"/>
                    <a:gd name="T15" fmla="*/ 17 h 82"/>
                    <a:gd name="T16" fmla="*/ 25 w 92"/>
                    <a:gd name="T17" fmla="*/ 9 h 82"/>
                    <a:gd name="T18" fmla="*/ 20 w 92"/>
                    <a:gd name="T19" fmla="*/ 5 h 82"/>
                    <a:gd name="T20" fmla="*/ 18 w 92"/>
                    <a:gd name="T21" fmla="*/ 5 h 82"/>
                    <a:gd name="T22" fmla="*/ 15 w 92"/>
                    <a:gd name="T23" fmla="*/ 10 h 82"/>
                    <a:gd name="T24" fmla="*/ 16 w 92"/>
                    <a:gd name="T25" fmla="*/ 18 h 82"/>
                    <a:gd name="T26" fmla="*/ 14 w 92"/>
                    <a:gd name="T27" fmla="*/ 19 h 82"/>
                    <a:gd name="T28" fmla="*/ 1 w 92"/>
                    <a:gd name="T29" fmla="*/ 36 h 82"/>
                    <a:gd name="T30" fmla="*/ 5 w 92"/>
                    <a:gd name="T31" fmla="*/ 68 h 82"/>
                    <a:gd name="T32" fmla="*/ 22 w 92"/>
                    <a:gd name="T33" fmla="*/ 81 h 82"/>
                    <a:gd name="T34" fmla="*/ 77 w 92"/>
                    <a:gd name="T35" fmla="*/ 74 h 82"/>
                    <a:gd name="T36" fmla="*/ 91 w 92"/>
                    <a:gd name="T37" fmla="*/ 57 h 82"/>
                    <a:gd name="T38" fmla="*/ 87 w 92"/>
                    <a:gd name="T39" fmla="*/ 25 h 82"/>
                    <a:gd name="T40" fmla="*/ 69 w 92"/>
                    <a:gd name="T41" fmla="*/ 12 h 82"/>
                    <a:gd name="T42" fmla="*/ 84 w 92"/>
                    <a:gd name="T43" fmla="*/ 58 h 82"/>
                    <a:gd name="T44" fmla="*/ 76 w 92"/>
                    <a:gd name="T45" fmla="*/ 68 h 82"/>
                    <a:gd name="T46" fmla="*/ 21 w 92"/>
                    <a:gd name="T47" fmla="*/ 74 h 82"/>
                    <a:gd name="T48" fmla="*/ 11 w 92"/>
                    <a:gd name="T49" fmla="*/ 67 h 82"/>
                    <a:gd name="T50" fmla="*/ 8 w 92"/>
                    <a:gd name="T51" fmla="*/ 35 h 82"/>
                    <a:gd name="T52" fmla="*/ 15 w 92"/>
                    <a:gd name="T53" fmla="*/ 25 h 82"/>
                    <a:gd name="T54" fmla="*/ 17 w 92"/>
                    <a:gd name="T55" fmla="*/ 25 h 82"/>
                    <a:gd name="T56" fmla="*/ 17 w 92"/>
                    <a:gd name="T57" fmla="*/ 29 h 82"/>
                    <a:gd name="T58" fmla="*/ 22 w 92"/>
                    <a:gd name="T59" fmla="*/ 33 h 82"/>
                    <a:gd name="T60" fmla="*/ 23 w 92"/>
                    <a:gd name="T61" fmla="*/ 33 h 82"/>
                    <a:gd name="T62" fmla="*/ 27 w 92"/>
                    <a:gd name="T63" fmla="*/ 28 h 82"/>
                    <a:gd name="T64" fmla="*/ 27 w 92"/>
                    <a:gd name="T65" fmla="*/ 24 h 82"/>
                    <a:gd name="T66" fmla="*/ 59 w 92"/>
                    <a:gd name="T67" fmla="*/ 20 h 82"/>
                    <a:gd name="T68" fmla="*/ 59 w 92"/>
                    <a:gd name="T69" fmla="*/ 24 h 82"/>
                    <a:gd name="T70" fmla="*/ 64 w 92"/>
                    <a:gd name="T71" fmla="*/ 28 h 82"/>
                    <a:gd name="T72" fmla="*/ 66 w 92"/>
                    <a:gd name="T73" fmla="*/ 27 h 82"/>
                    <a:gd name="T74" fmla="*/ 69 w 92"/>
                    <a:gd name="T75" fmla="*/ 23 h 82"/>
                    <a:gd name="T76" fmla="*/ 69 w 92"/>
                    <a:gd name="T77" fmla="*/ 19 h 82"/>
                    <a:gd name="T78" fmla="*/ 70 w 92"/>
                    <a:gd name="T79" fmla="*/ 18 h 82"/>
                    <a:gd name="T80" fmla="*/ 80 w 92"/>
                    <a:gd name="T81" fmla="*/ 26 h 82"/>
                    <a:gd name="T82" fmla="*/ 84 w 92"/>
                    <a:gd name="T83"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2" h="82">
                      <a:moveTo>
                        <a:pt x="69" y="12"/>
                      </a:moveTo>
                      <a:cubicBezTo>
                        <a:pt x="68" y="12"/>
                        <a:pt x="68" y="12"/>
                        <a:pt x="68" y="12"/>
                      </a:cubicBezTo>
                      <a:cubicBezTo>
                        <a:pt x="67" y="4"/>
                        <a:pt x="67" y="4"/>
                        <a:pt x="67" y="4"/>
                      </a:cubicBezTo>
                      <a:cubicBezTo>
                        <a:pt x="67" y="1"/>
                        <a:pt x="65" y="0"/>
                        <a:pt x="62" y="0"/>
                      </a:cubicBezTo>
                      <a:cubicBezTo>
                        <a:pt x="61" y="0"/>
                        <a:pt x="61" y="0"/>
                        <a:pt x="61" y="0"/>
                      </a:cubicBezTo>
                      <a:cubicBezTo>
                        <a:pt x="58" y="1"/>
                        <a:pt x="57" y="3"/>
                        <a:pt x="57" y="5"/>
                      </a:cubicBezTo>
                      <a:cubicBezTo>
                        <a:pt x="58" y="13"/>
                        <a:pt x="58" y="13"/>
                        <a:pt x="58" y="13"/>
                      </a:cubicBezTo>
                      <a:cubicBezTo>
                        <a:pt x="26" y="17"/>
                        <a:pt x="26" y="17"/>
                        <a:pt x="26" y="17"/>
                      </a:cubicBezTo>
                      <a:cubicBezTo>
                        <a:pt x="25" y="9"/>
                        <a:pt x="25" y="9"/>
                        <a:pt x="25" y="9"/>
                      </a:cubicBezTo>
                      <a:cubicBezTo>
                        <a:pt x="24" y="7"/>
                        <a:pt x="22" y="5"/>
                        <a:pt x="20" y="5"/>
                      </a:cubicBezTo>
                      <a:cubicBezTo>
                        <a:pt x="18" y="5"/>
                        <a:pt x="18" y="5"/>
                        <a:pt x="18" y="5"/>
                      </a:cubicBezTo>
                      <a:cubicBezTo>
                        <a:pt x="16" y="6"/>
                        <a:pt x="15" y="8"/>
                        <a:pt x="15" y="10"/>
                      </a:cubicBezTo>
                      <a:cubicBezTo>
                        <a:pt x="16" y="18"/>
                        <a:pt x="16" y="18"/>
                        <a:pt x="16" y="18"/>
                      </a:cubicBezTo>
                      <a:cubicBezTo>
                        <a:pt x="14" y="19"/>
                        <a:pt x="14" y="19"/>
                        <a:pt x="14" y="19"/>
                      </a:cubicBezTo>
                      <a:cubicBezTo>
                        <a:pt x="6" y="20"/>
                        <a:pt x="0" y="27"/>
                        <a:pt x="1" y="36"/>
                      </a:cubicBezTo>
                      <a:cubicBezTo>
                        <a:pt x="5" y="68"/>
                        <a:pt x="5" y="68"/>
                        <a:pt x="5" y="68"/>
                      </a:cubicBezTo>
                      <a:cubicBezTo>
                        <a:pt x="6" y="76"/>
                        <a:pt x="14" y="82"/>
                        <a:pt x="22" y="81"/>
                      </a:cubicBezTo>
                      <a:cubicBezTo>
                        <a:pt x="77" y="74"/>
                        <a:pt x="77" y="74"/>
                        <a:pt x="77" y="74"/>
                      </a:cubicBezTo>
                      <a:cubicBezTo>
                        <a:pt x="86" y="73"/>
                        <a:pt x="92" y="65"/>
                        <a:pt x="91" y="57"/>
                      </a:cubicBezTo>
                      <a:cubicBezTo>
                        <a:pt x="87" y="25"/>
                        <a:pt x="87" y="25"/>
                        <a:pt x="87" y="25"/>
                      </a:cubicBezTo>
                      <a:cubicBezTo>
                        <a:pt x="86" y="17"/>
                        <a:pt x="78" y="11"/>
                        <a:pt x="69" y="12"/>
                      </a:cubicBezTo>
                      <a:close/>
                      <a:moveTo>
                        <a:pt x="84" y="58"/>
                      </a:moveTo>
                      <a:cubicBezTo>
                        <a:pt x="85" y="63"/>
                        <a:pt x="81" y="67"/>
                        <a:pt x="76" y="68"/>
                      </a:cubicBezTo>
                      <a:cubicBezTo>
                        <a:pt x="21" y="74"/>
                        <a:pt x="21" y="74"/>
                        <a:pt x="21" y="74"/>
                      </a:cubicBezTo>
                      <a:cubicBezTo>
                        <a:pt x="16" y="75"/>
                        <a:pt x="12" y="72"/>
                        <a:pt x="11" y="67"/>
                      </a:cubicBezTo>
                      <a:cubicBezTo>
                        <a:pt x="8" y="35"/>
                        <a:pt x="8" y="35"/>
                        <a:pt x="8" y="35"/>
                      </a:cubicBezTo>
                      <a:cubicBezTo>
                        <a:pt x="7" y="30"/>
                        <a:pt x="10" y="26"/>
                        <a:pt x="15" y="25"/>
                      </a:cubicBezTo>
                      <a:cubicBezTo>
                        <a:pt x="17" y="25"/>
                        <a:pt x="17" y="25"/>
                        <a:pt x="17" y="25"/>
                      </a:cubicBezTo>
                      <a:cubicBezTo>
                        <a:pt x="17" y="29"/>
                        <a:pt x="17" y="29"/>
                        <a:pt x="17" y="29"/>
                      </a:cubicBezTo>
                      <a:cubicBezTo>
                        <a:pt x="17" y="31"/>
                        <a:pt x="20" y="33"/>
                        <a:pt x="22" y="33"/>
                      </a:cubicBezTo>
                      <a:cubicBezTo>
                        <a:pt x="23" y="33"/>
                        <a:pt x="23" y="33"/>
                        <a:pt x="23" y="33"/>
                      </a:cubicBezTo>
                      <a:cubicBezTo>
                        <a:pt x="26" y="32"/>
                        <a:pt x="27" y="30"/>
                        <a:pt x="27" y="28"/>
                      </a:cubicBezTo>
                      <a:cubicBezTo>
                        <a:pt x="27" y="24"/>
                        <a:pt x="27" y="24"/>
                        <a:pt x="27" y="24"/>
                      </a:cubicBezTo>
                      <a:cubicBezTo>
                        <a:pt x="59" y="20"/>
                        <a:pt x="59" y="20"/>
                        <a:pt x="59" y="20"/>
                      </a:cubicBezTo>
                      <a:cubicBezTo>
                        <a:pt x="59" y="24"/>
                        <a:pt x="59" y="24"/>
                        <a:pt x="59" y="24"/>
                      </a:cubicBezTo>
                      <a:cubicBezTo>
                        <a:pt x="60" y="26"/>
                        <a:pt x="62" y="28"/>
                        <a:pt x="64" y="28"/>
                      </a:cubicBezTo>
                      <a:cubicBezTo>
                        <a:pt x="66" y="27"/>
                        <a:pt x="66" y="27"/>
                        <a:pt x="66" y="27"/>
                      </a:cubicBezTo>
                      <a:cubicBezTo>
                        <a:pt x="68" y="27"/>
                        <a:pt x="70" y="25"/>
                        <a:pt x="69" y="23"/>
                      </a:cubicBezTo>
                      <a:cubicBezTo>
                        <a:pt x="69" y="19"/>
                        <a:pt x="69" y="19"/>
                        <a:pt x="69" y="19"/>
                      </a:cubicBezTo>
                      <a:cubicBezTo>
                        <a:pt x="70" y="18"/>
                        <a:pt x="70" y="18"/>
                        <a:pt x="70" y="18"/>
                      </a:cubicBezTo>
                      <a:cubicBezTo>
                        <a:pt x="75" y="18"/>
                        <a:pt x="79" y="21"/>
                        <a:pt x="80" y="26"/>
                      </a:cubicBezTo>
                      <a:lnTo>
                        <a:pt x="84" y="5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7" name="Freeform 151"/>
                <p:cNvSpPr>
                  <a:spLocks noEditPoints="1"/>
                </p:cNvSpPr>
                <p:nvPr/>
              </p:nvSpPr>
              <p:spPr bwMode="auto">
                <a:xfrm>
                  <a:off x="1716087" y="3627700"/>
                  <a:ext cx="65087" cy="92075"/>
                </a:xfrm>
                <a:custGeom>
                  <a:avLst/>
                  <a:gdLst>
                    <a:gd name="T0" fmla="*/ 11 w 19"/>
                    <a:gd name="T1" fmla="*/ 27 h 27"/>
                    <a:gd name="T2" fmla="*/ 8 w 19"/>
                    <a:gd name="T3" fmla="*/ 27 h 27"/>
                    <a:gd name="T4" fmla="*/ 5 w 19"/>
                    <a:gd name="T5" fmla="*/ 26 h 27"/>
                    <a:gd name="T6" fmla="*/ 3 w 19"/>
                    <a:gd name="T7" fmla="*/ 24 h 27"/>
                    <a:gd name="T8" fmla="*/ 1 w 19"/>
                    <a:gd name="T9" fmla="*/ 20 h 27"/>
                    <a:gd name="T10" fmla="*/ 0 w 19"/>
                    <a:gd name="T11" fmla="*/ 10 h 27"/>
                    <a:gd name="T12" fmla="*/ 0 w 19"/>
                    <a:gd name="T13" fmla="*/ 6 h 27"/>
                    <a:gd name="T14" fmla="*/ 2 w 19"/>
                    <a:gd name="T15" fmla="*/ 3 h 27"/>
                    <a:gd name="T16" fmla="*/ 4 w 19"/>
                    <a:gd name="T17" fmla="*/ 1 h 27"/>
                    <a:gd name="T18" fmla="*/ 8 w 19"/>
                    <a:gd name="T19" fmla="*/ 0 h 27"/>
                    <a:gd name="T20" fmla="*/ 11 w 19"/>
                    <a:gd name="T21" fmla="*/ 0 h 27"/>
                    <a:gd name="T22" fmla="*/ 14 w 19"/>
                    <a:gd name="T23" fmla="*/ 1 h 27"/>
                    <a:gd name="T24" fmla="*/ 17 w 19"/>
                    <a:gd name="T25" fmla="*/ 3 h 27"/>
                    <a:gd name="T26" fmla="*/ 18 w 19"/>
                    <a:gd name="T27" fmla="*/ 7 h 27"/>
                    <a:gd name="T28" fmla="*/ 19 w 19"/>
                    <a:gd name="T29" fmla="*/ 17 h 27"/>
                    <a:gd name="T30" fmla="*/ 19 w 19"/>
                    <a:gd name="T31" fmla="*/ 22 h 27"/>
                    <a:gd name="T32" fmla="*/ 17 w 19"/>
                    <a:gd name="T33" fmla="*/ 24 h 27"/>
                    <a:gd name="T34" fmla="*/ 15 w 19"/>
                    <a:gd name="T35" fmla="*/ 26 h 27"/>
                    <a:gd name="T36" fmla="*/ 11 w 19"/>
                    <a:gd name="T37" fmla="*/ 27 h 27"/>
                    <a:gd name="T38" fmla="*/ 14 w 19"/>
                    <a:gd name="T39" fmla="*/ 9 h 27"/>
                    <a:gd name="T40" fmla="*/ 12 w 19"/>
                    <a:gd name="T41" fmla="*/ 5 h 27"/>
                    <a:gd name="T42" fmla="*/ 9 w 19"/>
                    <a:gd name="T43" fmla="*/ 4 h 27"/>
                    <a:gd name="T44" fmla="*/ 6 w 19"/>
                    <a:gd name="T45" fmla="*/ 4 h 27"/>
                    <a:gd name="T46" fmla="*/ 5 w 19"/>
                    <a:gd name="T47" fmla="*/ 6 h 27"/>
                    <a:gd name="T48" fmla="*/ 4 w 19"/>
                    <a:gd name="T49" fmla="*/ 8 h 27"/>
                    <a:gd name="T50" fmla="*/ 4 w 19"/>
                    <a:gd name="T51" fmla="*/ 10 h 27"/>
                    <a:gd name="T52" fmla="*/ 5 w 19"/>
                    <a:gd name="T53" fmla="*/ 19 h 27"/>
                    <a:gd name="T54" fmla="*/ 7 w 19"/>
                    <a:gd name="T55" fmla="*/ 23 h 27"/>
                    <a:gd name="T56" fmla="*/ 11 w 19"/>
                    <a:gd name="T57" fmla="*/ 23 h 27"/>
                    <a:gd name="T58" fmla="*/ 13 w 19"/>
                    <a:gd name="T59" fmla="*/ 23 h 27"/>
                    <a:gd name="T60" fmla="*/ 14 w 19"/>
                    <a:gd name="T61" fmla="*/ 22 h 27"/>
                    <a:gd name="T62" fmla="*/ 15 w 19"/>
                    <a:gd name="T63" fmla="*/ 20 h 27"/>
                    <a:gd name="T64" fmla="*/ 15 w 19"/>
                    <a:gd name="T65" fmla="*/ 17 h 27"/>
                    <a:gd name="T66" fmla="*/ 14 w 19"/>
                    <a:gd name="T67" fmla="*/ 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7">
                      <a:moveTo>
                        <a:pt x="11" y="27"/>
                      </a:moveTo>
                      <a:cubicBezTo>
                        <a:pt x="10" y="27"/>
                        <a:pt x="9" y="27"/>
                        <a:pt x="8" y="27"/>
                      </a:cubicBezTo>
                      <a:cubicBezTo>
                        <a:pt x="7" y="27"/>
                        <a:pt x="6" y="26"/>
                        <a:pt x="5" y="26"/>
                      </a:cubicBezTo>
                      <a:cubicBezTo>
                        <a:pt x="4" y="25"/>
                        <a:pt x="3" y="25"/>
                        <a:pt x="3" y="24"/>
                      </a:cubicBezTo>
                      <a:cubicBezTo>
                        <a:pt x="2" y="23"/>
                        <a:pt x="2" y="22"/>
                        <a:pt x="1" y="20"/>
                      </a:cubicBezTo>
                      <a:cubicBezTo>
                        <a:pt x="0" y="10"/>
                        <a:pt x="0" y="10"/>
                        <a:pt x="0" y="10"/>
                      </a:cubicBezTo>
                      <a:cubicBezTo>
                        <a:pt x="0" y="8"/>
                        <a:pt x="0" y="7"/>
                        <a:pt x="0" y="6"/>
                      </a:cubicBezTo>
                      <a:cubicBezTo>
                        <a:pt x="1" y="5"/>
                        <a:pt x="1" y="4"/>
                        <a:pt x="2" y="3"/>
                      </a:cubicBezTo>
                      <a:cubicBezTo>
                        <a:pt x="2" y="2"/>
                        <a:pt x="3" y="1"/>
                        <a:pt x="4" y="1"/>
                      </a:cubicBezTo>
                      <a:cubicBezTo>
                        <a:pt x="6" y="1"/>
                        <a:pt x="7" y="0"/>
                        <a:pt x="8" y="0"/>
                      </a:cubicBezTo>
                      <a:cubicBezTo>
                        <a:pt x="9" y="0"/>
                        <a:pt x="10" y="0"/>
                        <a:pt x="11" y="0"/>
                      </a:cubicBezTo>
                      <a:cubicBezTo>
                        <a:pt x="13" y="0"/>
                        <a:pt x="14" y="1"/>
                        <a:pt x="14" y="1"/>
                      </a:cubicBezTo>
                      <a:cubicBezTo>
                        <a:pt x="15" y="2"/>
                        <a:pt x="16" y="2"/>
                        <a:pt x="17" y="3"/>
                      </a:cubicBezTo>
                      <a:cubicBezTo>
                        <a:pt x="17" y="4"/>
                        <a:pt x="18" y="6"/>
                        <a:pt x="18" y="7"/>
                      </a:cubicBezTo>
                      <a:cubicBezTo>
                        <a:pt x="19" y="17"/>
                        <a:pt x="19" y="17"/>
                        <a:pt x="19" y="17"/>
                      </a:cubicBezTo>
                      <a:cubicBezTo>
                        <a:pt x="19" y="19"/>
                        <a:pt x="19" y="20"/>
                        <a:pt x="19" y="22"/>
                      </a:cubicBezTo>
                      <a:cubicBezTo>
                        <a:pt x="18" y="23"/>
                        <a:pt x="18" y="24"/>
                        <a:pt x="17" y="24"/>
                      </a:cubicBezTo>
                      <a:cubicBezTo>
                        <a:pt x="16" y="25"/>
                        <a:pt x="16" y="26"/>
                        <a:pt x="15" y="26"/>
                      </a:cubicBezTo>
                      <a:cubicBezTo>
                        <a:pt x="14" y="26"/>
                        <a:pt x="13" y="26"/>
                        <a:pt x="11" y="27"/>
                      </a:cubicBezTo>
                      <a:close/>
                      <a:moveTo>
                        <a:pt x="14" y="9"/>
                      </a:moveTo>
                      <a:cubicBezTo>
                        <a:pt x="14" y="7"/>
                        <a:pt x="13" y="5"/>
                        <a:pt x="12" y="5"/>
                      </a:cubicBezTo>
                      <a:cubicBezTo>
                        <a:pt x="12" y="4"/>
                        <a:pt x="10" y="3"/>
                        <a:pt x="9" y="4"/>
                      </a:cubicBezTo>
                      <a:cubicBezTo>
                        <a:pt x="8" y="4"/>
                        <a:pt x="7" y="4"/>
                        <a:pt x="6" y="4"/>
                      </a:cubicBezTo>
                      <a:cubicBezTo>
                        <a:pt x="5" y="5"/>
                        <a:pt x="5" y="5"/>
                        <a:pt x="5" y="6"/>
                      </a:cubicBezTo>
                      <a:cubicBezTo>
                        <a:pt x="4" y="6"/>
                        <a:pt x="4" y="7"/>
                        <a:pt x="4" y="8"/>
                      </a:cubicBezTo>
                      <a:cubicBezTo>
                        <a:pt x="4" y="8"/>
                        <a:pt x="4" y="9"/>
                        <a:pt x="4" y="10"/>
                      </a:cubicBezTo>
                      <a:cubicBezTo>
                        <a:pt x="5" y="19"/>
                        <a:pt x="5" y="19"/>
                        <a:pt x="5" y="19"/>
                      </a:cubicBezTo>
                      <a:cubicBezTo>
                        <a:pt x="6" y="21"/>
                        <a:pt x="6" y="22"/>
                        <a:pt x="7" y="23"/>
                      </a:cubicBezTo>
                      <a:cubicBezTo>
                        <a:pt x="8" y="23"/>
                        <a:pt x="9" y="23"/>
                        <a:pt x="11" y="23"/>
                      </a:cubicBezTo>
                      <a:cubicBezTo>
                        <a:pt x="12" y="23"/>
                        <a:pt x="12" y="23"/>
                        <a:pt x="13" y="23"/>
                      </a:cubicBezTo>
                      <a:cubicBezTo>
                        <a:pt x="13" y="23"/>
                        <a:pt x="14" y="22"/>
                        <a:pt x="14" y="22"/>
                      </a:cubicBezTo>
                      <a:cubicBezTo>
                        <a:pt x="15" y="21"/>
                        <a:pt x="15" y="21"/>
                        <a:pt x="15" y="20"/>
                      </a:cubicBezTo>
                      <a:cubicBezTo>
                        <a:pt x="15" y="19"/>
                        <a:pt x="15" y="19"/>
                        <a:pt x="15" y="17"/>
                      </a:cubicBezTo>
                      <a:lnTo>
                        <a:pt x="14" y="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8" name="Freeform 152"/>
                <p:cNvSpPr>
                  <a:spLocks/>
                </p:cNvSpPr>
                <p:nvPr/>
              </p:nvSpPr>
              <p:spPr bwMode="auto">
                <a:xfrm>
                  <a:off x="1784350" y="3621350"/>
                  <a:ext cx="38100" cy="88900"/>
                </a:xfrm>
                <a:custGeom>
                  <a:avLst/>
                  <a:gdLst>
                    <a:gd name="T0" fmla="*/ 10 w 11"/>
                    <a:gd name="T1" fmla="*/ 26 h 26"/>
                    <a:gd name="T2" fmla="*/ 8 w 11"/>
                    <a:gd name="T3" fmla="*/ 26 h 26"/>
                    <a:gd name="T4" fmla="*/ 7 w 11"/>
                    <a:gd name="T5" fmla="*/ 26 h 26"/>
                    <a:gd name="T6" fmla="*/ 7 w 11"/>
                    <a:gd name="T7" fmla="*/ 25 h 26"/>
                    <a:gd name="T8" fmla="*/ 4 w 11"/>
                    <a:gd name="T9" fmla="*/ 6 h 26"/>
                    <a:gd name="T10" fmla="*/ 4 w 11"/>
                    <a:gd name="T11" fmla="*/ 6 h 26"/>
                    <a:gd name="T12" fmla="*/ 3 w 11"/>
                    <a:gd name="T13" fmla="*/ 5 h 26"/>
                    <a:gd name="T14" fmla="*/ 1 w 11"/>
                    <a:gd name="T15" fmla="*/ 6 h 26"/>
                    <a:gd name="T16" fmla="*/ 0 w 11"/>
                    <a:gd name="T17" fmla="*/ 6 h 26"/>
                    <a:gd name="T18" fmla="*/ 0 w 11"/>
                    <a:gd name="T19" fmla="*/ 5 h 26"/>
                    <a:gd name="T20" fmla="*/ 0 w 11"/>
                    <a:gd name="T21" fmla="*/ 4 h 26"/>
                    <a:gd name="T22" fmla="*/ 0 w 11"/>
                    <a:gd name="T23" fmla="*/ 3 h 26"/>
                    <a:gd name="T24" fmla="*/ 1 w 11"/>
                    <a:gd name="T25" fmla="*/ 3 h 26"/>
                    <a:gd name="T26" fmla="*/ 3 w 11"/>
                    <a:gd name="T27" fmla="*/ 1 h 26"/>
                    <a:gd name="T28" fmla="*/ 4 w 11"/>
                    <a:gd name="T29" fmla="*/ 1 h 26"/>
                    <a:gd name="T30" fmla="*/ 5 w 11"/>
                    <a:gd name="T31" fmla="*/ 1 h 26"/>
                    <a:gd name="T32" fmla="*/ 7 w 11"/>
                    <a:gd name="T33" fmla="*/ 0 h 26"/>
                    <a:gd name="T34" fmla="*/ 8 w 11"/>
                    <a:gd name="T35" fmla="*/ 1 h 26"/>
                    <a:gd name="T36" fmla="*/ 8 w 11"/>
                    <a:gd name="T37" fmla="*/ 2 h 26"/>
                    <a:gd name="T38" fmla="*/ 11 w 11"/>
                    <a:gd name="T39" fmla="*/ 25 h 26"/>
                    <a:gd name="T40" fmla="*/ 11 w 11"/>
                    <a:gd name="T41" fmla="*/ 26 h 26"/>
                    <a:gd name="T42" fmla="*/ 10 w 11"/>
                    <a:gd name="T43"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26">
                      <a:moveTo>
                        <a:pt x="10" y="26"/>
                      </a:moveTo>
                      <a:cubicBezTo>
                        <a:pt x="8" y="26"/>
                        <a:pt x="8" y="26"/>
                        <a:pt x="8" y="26"/>
                      </a:cubicBezTo>
                      <a:cubicBezTo>
                        <a:pt x="7" y="26"/>
                        <a:pt x="7" y="26"/>
                        <a:pt x="7" y="26"/>
                      </a:cubicBezTo>
                      <a:cubicBezTo>
                        <a:pt x="7" y="26"/>
                        <a:pt x="7" y="26"/>
                        <a:pt x="7" y="25"/>
                      </a:cubicBezTo>
                      <a:cubicBezTo>
                        <a:pt x="4" y="6"/>
                        <a:pt x="4" y="6"/>
                        <a:pt x="4" y="6"/>
                      </a:cubicBezTo>
                      <a:cubicBezTo>
                        <a:pt x="4" y="6"/>
                        <a:pt x="4" y="6"/>
                        <a:pt x="4" y="6"/>
                      </a:cubicBezTo>
                      <a:cubicBezTo>
                        <a:pt x="4" y="5"/>
                        <a:pt x="4" y="5"/>
                        <a:pt x="3" y="5"/>
                      </a:cubicBezTo>
                      <a:cubicBezTo>
                        <a:pt x="1" y="6"/>
                        <a:pt x="1" y="6"/>
                        <a:pt x="1" y="6"/>
                      </a:cubicBezTo>
                      <a:cubicBezTo>
                        <a:pt x="0" y="6"/>
                        <a:pt x="0" y="6"/>
                        <a:pt x="0" y="6"/>
                      </a:cubicBezTo>
                      <a:cubicBezTo>
                        <a:pt x="0" y="5"/>
                        <a:pt x="0" y="5"/>
                        <a:pt x="0" y="5"/>
                      </a:cubicBezTo>
                      <a:cubicBezTo>
                        <a:pt x="0" y="4"/>
                        <a:pt x="0" y="4"/>
                        <a:pt x="0" y="4"/>
                      </a:cubicBezTo>
                      <a:cubicBezTo>
                        <a:pt x="0" y="3"/>
                        <a:pt x="0" y="3"/>
                        <a:pt x="0" y="3"/>
                      </a:cubicBezTo>
                      <a:cubicBezTo>
                        <a:pt x="0" y="3"/>
                        <a:pt x="0" y="3"/>
                        <a:pt x="1" y="3"/>
                      </a:cubicBezTo>
                      <a:cubicBezTo>
                        <a:pt x="3" y="1"/>
                        <a:pt x="3" y="1"/>
                        <a:pt x="3" y="1"/>
                      </a:cubicBezTo>
                      <a:cubicBezTo>
                        <a:pt x="3" y="1"/>
                        <a:pt x="4" y="1"/>
                        <a:pt x="4" y="1"/>
                      </a:cubicBezTo>
                      <a:cubicBezTo>
                        <a:pt x="4" y="1"/>
                        <a:pt x="4" y="1"/>
                        <a:pt x="5" y="1"/>
                      </a:cubicBezTo>
                      <a:cubicBezTo>
                        <a:pt x="7" y="0"/>
                        <a:pt x="7" y="0"/>
                        <a:pt x="7" y="0"/>
                      </a:cubicBezTo>
                      <a:cubicBezTo>
                        <a:pt x="7" y="0"/>
                        <a:pt x="7" y="1"/>
                        <a:pt x="8" y="1"/>
                      </a:cubicBezTo>
                      <a:cubicBezTo>
                        <a:pt x="8" y="1"/>
                        <a:pt x="8" y="1"/>
                        <a:pt x="8" y="2"/>
                      </a:cubicBezTo>
                      <a:cubicBezTo>
                        <a:pt x="11" y="25"/>
                        <a:pt x="11" y="25"/>
                        <a:pt x="11" y="25"/>
                      </a:cubicBezTo>
                      <a:cubicBezTo>
                        <a:pt x="11" y="25"/>
                        <a:pt x="11" y="26"/>
                        <a:pt x="11" y="26"/>
                      </a:cubicBezTo>
                      <a:cubicBezTo>
                        <a:pt x="11" y="26"/>
                        <a:pt x="10" y="26"/>
                        <a:pt x="10" y="2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9" name="Freeform 153"/>
                <p:cNvSpPr>
                  <a:spLocks/>
                </p:cNvSpPr>
                <p:nvPr/>
              </p:nvSpPr>
              <p:spPr bwMode="auto">
                <a:xfrm>
                  <a:off x="1828800" y="3618175"/>
                  <a:ext cx="26987" cy="26988"/>
                </a:xfrm>
                <a:custGeom>
                  <a:avLst/>
                  <a:gdLst>
                    <a:gd name="T0" fmla="*/ 8 w 8"/>
                    <a:gd name="T1" fmla="*/ 6 h 8"/>
                    <a:gd name="T2" fmla="*/ 8 w 8"/>
                    <a:gd name="T3" fmla="*/ 7 h 8"/>
                    <a:gd name="T4" fmla="*/ 2 w 8"/>
                    <a:gd name="T5" fmla="*/ 8 h 8"/>
                    <a:gd name="T6" fmla="*/ 1 w 8"/>
                    <a:gd name="T7" fmla="*/ 7 h 8"/>
                    <a:gd name="T8" fmla="*/ 1 w 8"/>
                    <a:gd name="T9" fmla="*/ 2 h 8"/>
                    <a:gd name="T10" fmla="*/ 1 w 8"/>
                    <a:gd name="T11" fmla="*/ 1 h 8"/>
                    <a:gd name="T12" fmla="*/ 7 w 8"/>
                    <a:gd name="T13" fmla="*/ 0 h 8"/>
                    <a:gd name="T14" fmla="*/ 8 w 8"/>
                    <a:gd name="T15" fmla="*/ 1 h 8"/>
                    <a:gd name="T16" fmla="*/ 8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8" y="6"/>
                      </a:moveTo>
                      <a:cubicBezTo>
                        <a:pt x="8" y="7"/>
                        <a:pt x="8" y="7"/>
                        <a:pt x="8" y="7"/>
                      </a:cubicBezTo>
                      <a:cubicBezTo>
                        <a:pt x="2" y="8"/>
                        <a:pt x="2" y="8"/>
                        <a:pt x="2" y="8"/>
                      </a:cubicBezTo>
                      <a:cubicBezTo>
                        <a:pt x="2" y="8"/>
                        <a:pt x="1" y="7"/>
                        <a:pt x="1" y="7"/>
                      </a:cubicBezTo>
                      <a:cubicBezTo>
                        <a:pt x="1" y="2"/>
                        <a:pt x="1" y="2"/>
                        <a:pt x="1" y="2"/>
                      </a:cubicBezTo>
                      <a:cubicBezTo>
                        <a:pt x="0" y="2"/>
                        <a:pt x="1" y="1"/>
                        <a:pt x="1" y="1"/>
                      </a:cubicBezTo>
                      <a:cubicBezTo>
                        <a:pt x="7" y="0"/>
                        <a:pt x="7" y="0"/>
                        <a:pt x="7" y="0"/>
                      </a:cubicBezTo>
                      <a:cubicBezTo>
                        <a:pt x="7" y="0"/>
                        <a:pt x="8" y="1"/>
                        <a:pt x="8" y="1"/>
                      </a:cubicBezTo>
                      <a:lnTo>
                        <a:pt x="8" y="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0" name="Freeform 154"/>
                <p:cNvSpPr>
                  <a:spLocks/>
                </p:cNvSpPr>
                <p:nvPr/>
              </p:nvSpPr>
              <p:spPr bwMode="auto">
                <a:xfrm>
                  <a:off x="1863725" y="3613412"/>
                  <a:ext cx="26987" cy="28575"/>
                </a:xfrm>
                <a:custGeom>
                  <a:avLst/>
                  <a:gdLst>
                    <a:gd name="T0" fmla="*/ 8 w 8"/>
                    <a:gd name="T1" fmla="*/ 6 h 8"/>
                    <a:gd name="T2" fmla="*/ 7 w 8"/>
                    <a:gd name="T3" fmla="*/ 7 h 8"/>
                    <a:gd name="T4" fmla="*/ 2 w 8"/>
                    <a:gd name="T5" fmla="*/ 8 h 8"/>
                    <a:gd name="T6" fmla="*/ 1 w 8"/>
                    <a:gd name="T7" fmla="*/ 7 h 8"/>
                    <a:gd name="T8" fmla="*/ 0 w 8"/>
                    <a:gd name="T9" fmla="*/ 2 h 8"/>
                    <a:gd name="T10" fmla="*/ 1 w 8"/>
                    <a:gd name="T11" fmla="*/ 1 h 8"/>
                    <a:gd name="T12" fmla="*/ 6 w 8"/>
                    <a:gd name="T13" fmla="*/ 0 h 8"/>
                    <a:gd name="T14" fmla="*/ 8 w 8"/>
                    <a:gd name="T15" fmla="*/ 1 h 8"/>
                    <a:gd name="T16" fmla="*/ 8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8" y="6"/>
                      </a:moveTo>
                      <a:cubicBezTo>
                        <a:pt x="8" y="6"/>
                        <a:pt x="8" y="7"/>
                        <a:pt x="7" y="7"/>
                      </a:cubicBezTo>
                      <a:cubicBezTo>
                        <a:pt x="2" y="8"/>
                        <a:pt x="2" y="8"/>
                        <a:pt x="2" y="8"/>
                      </a:cubicBezTo>
                      <a:cubicBezTo>
                        <a:pt x="1" y="8"/>
                        <a:pt x="1" y="7"/>
                        <a:pt x="1" y="7"/>
                      </a:cubicBezTo>
                      <a:cubicBezTo>
                        <a:pt x="0" y="2"/>
                        <a:pt x="0" y="2"/>
                        <a:pt x="0" y="2"/>
                      </a:cubicBezTo>
                      <a:cubicBezTo>
                        <a:pt x="0" y="1"/>
                        <a:pt x="1" y="1"/>
                        <a:pt x="1" y="1"/>
                      </a:cubicBezTo>
                      <a:cubicBezTo>
                        <a:pt x="6" y="0"/>
                        <a:pt x="6" y="0"/>
                        <a:pt x="6" y="0"/>
                      </a:cubicBezTo>
                      <a:cubicBezTo>
                        <a:pt x="7" y="0"/>
                        <a:pt x="8" y="0"/>
                        <a:pt x="8" y="1"/>
                      </a:cubicBezTo>
                      <a:lnTo>
                        <a:pt x="8" y="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1" name="Freeform 155"/>
                <p:cNvSpPr>
                  <a:spLocks/>
                </p:cNvSpPr>
                <p:nvPr/>
              </p:nvSpPr>
              <p:spPr bwMode="auto">
                <a:xfrm>
                  <a:off x="1897062" y="3610237"/>
                  <a:ext cx="28575" cy="23813"/>
                </a:xfrm>
                <a:custGeom>
                  <a:avLst/>
                  <a:gdLst>
                    <a:gd name="T0" fmla="*/ 8 w 8"/>
                    <a:gd name="T1" fmla="*/ 6 h 7"/>
                    <a:gd name="T2" fmla="*/ 7 w 8"/>
                    <a:gd name="T3" fmla="*/ 7 h 7"/>
                    <a:gd name="T4" fmla="*/ 2 w 8"/>
                    <a:gd name="T5" fmla="*/ 7 h 7"/>
                    <a:gd name="T6" fmla="*/ 1 w 8"/>
                    <a:gd name="T7" fmla="*/ 7 h 7"/>
                    <a:gd name="T8" fmla="*/ 0 w 8"/>
                    <a:gd name="T9" fmla="*/ 2 h 7"/>
                    <a:gd name="T10" fmla="*/ 1 w 8"/>
                    <a:gd name="T11" fmla="*/ 1 h 7"/>
                    <a:gd name="T12" fmla="*/ 6 w 8"/>
                    <a:gd name="T13" fmla="*/ 0 h 7"/>
                    <a:gd name="T14" fmla="*/ 7 w 8"/>
                    <a:gd name="T15" fmla="*/ 1 h 7"/>
                    <a:gd name="T16" fmla="*/ 8 w 8"/>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8" y="6"/>
                      </a:moveTo>
                      <a:cubicBezTo>
                        <a:pt x="8" y="6"/>
                        <a:pt x="8" y="7"/>
                        <a:pt x="7" y="7"/>
                      </a:cubicBezTo>
                      <a:cubicBezTo>
                        <a:pt x="2" y="7"/>
                        <a:pt x="2" y="7"/>
                        <a:pt x="2" y="7"/>
                      </a:cubicBezTo>
                      <a:cubicBezTo>
                        <a:pt x="1" y="7"/>
                        <a:pt x="1" y="7"/>
                        <a:pt x="1" y="7"/>
                      </a:cubicBezTo>
                      <a:cubicBezTo>
                        <a:pt x="0" y="2"/>
                        <a:pt x="0" y="2"/>
                        <a:pt x="0" y="2"/>
                      </a:cubicBezTo>
                      <a:cubicBezTo>
                        <a:pt x="0" y="1"/>
                        <a:pt x="0" y="1"/>
                        <a:pt x="1" y="1"/>
                      </a:cubicBezTo>
                      <a:cubicBezTo>
                        <a:pt x="6" y="0"/>
                        <a:pt x="6" y="0"/>
                        <a:pt x="6" y="0"/>
                      </a:cubicBezTo>
                      <a:cubicBezTo>
                        <a:pt x="7" y="0"/>
                        <a:pt x="7" y="0"/>
                        <a:pt x="7" y="1"/>
                      </a:cubicBezTo>
                      <a:lnTo>
                        <a:pt x="8" y="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2" name="Freeform 156"/>
                <p:cNvSpPr>
                  <a:spLocks/>
                </p:cNvSpPr>
                <p:nvPr/>
              </p:nvSpPr>
              <p:spPr bwMode="auto">
                <a:xfrm>
                  <a:off x="1835150" y="3648337"/>
                  <a:ext cx="28575" cy="26988"/>
                </a:xfrm>
                <a:custGeom>
                  <a:avLst/>
                  <a:gdLst>
                    <a:gd name="T0" fmla="*/ 7 w 8"/>
                    <a:gd name="T1" fmla="*/ 6 h 8"/>
                    <a:gd name="T2" fmla="*/ 7 w 8"/>
                    <a:gd name="T3" fmla="*/ 7 h 8"/>
                    <a:gd name="T4" fmla="*/ 1 w 8"/>
                    <a:gd name="T5" fmla="*/ 8 h 8"/>
                    <a:gd name="T6" fmla="*/ 0 w 8"/>
                    <a:gd name="T7" fmla="*/ 7 h 8"/>
                    <a:gd name="T8" fmla="*/ 0 w 8"/>
                    <a:gd name="T9" fmla="*/ 2 h 8"/>
                    <a:gd name="T10" fmla="*/ 0 w 8"/>
                    <a:gd name="T11" fmla="*/ 1 h 8"/>
                    <a:gd name="T12" fmla="*/ 6 w 8"/>
                    <a:gd name="T13" fmla="*/ 0 h 8"/>
                    <a:gd name="T14" fmla="*/ 7 w 8"/>
                    <a:gd name="T15" fmla="*/ 1 h 8"/>
                    <a:gd name="T16" fmla="*/ 7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7" y="6"/>
                      </a:moveTo>
                      <a:cubicBezTo>
                        <a:pt x="8" y="7"/>
                        <a:pt x="7" y="7"/>
                        <a:pt x="7" y="7"/>
                      </a:cubicBezTo>
                      <a:cubicBezTo>
                        <a:pt x="1" y="8"/>
                        <a:pt x="1" y="8"/>
                        <a:pt x="1" y="8"/>
                      </a:cubicBezTo>
                      <a:cubicBezTo>
                        <a:pt x="1" y="8"/>
                        <a:pt x="0" y="8"/>
                        <a:pt x="0" y="7"/>
                      </a:cubicBezTo>
                      <a:cubicBezTo>
                        <a:pt x="0" y="2"/>
                        <a:pt x="0" y="2"/>
                        <a:pt x="0" y="2"/>
                      </a:cubicBezTo>
                      <a:cubicBezTo>
                        <a:pt x="0" y="2"/>
                        <a:pt x="0" y="1"/>
                        <a:pt x="0" y="1"/>
                      </a:cubicBezTo>
                      <a:cubicBezTo>
                        <a:pt x="6" y="0"/>
                        <a:pt x="6" y="0"/>
                        <a:pt x="6" y="0"/>
                      </a:cubicBezTo>
                      <a:cubicBezTo>
                        <a:pt x="6" y="0"/>
                        <a:pt x="7" y="1"/>
                        <a:pt x="7" y="1"/>
                      </a:cubicBezTo>
                      <a:lnTo>
                        <a:pt x="7" y="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3" name="Freeform 157"/>
                <p:cNvSpPr>
                  <a:spLocks/>
                </p:cNvSpPr>
                <p:nvPr/>
              </p:nvSpPr>
              <p:spPr bwMode="auto">
                <a:xfrm>
                  <a:off x="1866900" y="3645162"/>
                  <a:ext cx="26987" cy="26988"/>
                </a:xfrm>
                <a:custGeom>
                  <a:avLst/>
                  <a:gdLst>
                    <a:gd name="T0" fmla="*/ 8 w 8"/>
                    <a:gd name="T1" fmla="*/ 6 h 8"/>
                    <a:gd name="T2" fmla="*/ 7 w 8"/>
                    <a:gd name="T3" fmla="*/ 7 h 8"/>
                    <a:gd name="T4" fmla="*/ 2 w 8"/>
                    <a:gd name="T5" fmla="*/ 8 h 8"/>
                    <a:gd name="T6" fmla="*/ 1 w 8"/>
                    <a:gd name="T7" fmla="*/ 7 h 8"/>
                    <a:gd name="T8" fmla="*/ 0 w 8"/>
                    <a:gd name="T9" fmla="*/ 2 h 8"/>
                    <a:gd name="T10" fmla="*/ 1 w 8"/>
                    <a:gd name="T11" fmla="*/ 1 h 8"/>
                    <a:gd name="T12" fmla="*/ 7 w 8"/>
                    <a:gd name="T13" fmla="*/ 0 h 8"/>
                    <a:gd name="T14" fmla="*/ 8 w 8"/>
                    <a:gd name="T15" fmla="*/ 1 h 8"/>
                    <a:gd name="T16" fmla="*/ 8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8" y="6"/>
                      </a:moveTo>
                      <a:cubicBezTo>
                        <a:pt x="8" y="7"/>
                        <a:pt x="8" y="7"/>
                        <a:pt x="7" y="7"/>
                      </a:cubicBezTo>
                      <a:cubicBezTo>
                        <a:pt x="2" y="8"/>
                        <a:pt x="2" y="8"/>
                        <a:pt x="2" y="8"/>
                      </a:cubicBezTo>
                      <a:cubicBezTo>
                        <a:pt x="2" y="8"/>
                        <a:pt x="1" y="7"/>
                        <a:pt x="1" y="7"/>
                      </a:cubicBezTo>
                      <a:cubicBezTo>
                        <a:pt x="0" y="2"/>
                        <a:pt x="0" y="2"/>
                        <a:pt x="0" y="2"/>
                      </a:cubicBezTo>
                      <a:cubicBezTo>
                        <a:pt x="0" y="1"/>
                        <a:pt x="1" y="1"/>
                        <a:pt x="1" y="1"/>
                      </a:cubicBezTo>
                      <a:cubicBezTo>
                        <a:pt x="7" y="0"/>
                        <a:pt x="7" y="0"/>
                        <a:pt x="7" y="0"/>
                      </a:cubicBezTo>
                      <a:cubicBezTo>
                        <a:pt x="7" y="0"/>
                        <a:pt x="8" y="1"/>
                        <a:pt x="8" y="1"/>
                      </a:cubicBezTo>
                      <a:lnTo>
                        <a:pt x="8" y="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4" name="Freeform 158"/>
                <p:cNvSpPr>
                  <a:spLocks/>
                </p:cNvSpPr>
                <p:nvPr/>
              </p:nvSpPr>
              <p:spPr bwMode="auto">
                <a:xfrm>
                  <a:off x="1900237" y="3641987"/>
                  <a:ext cx="28575" cy="26988"/>
                </a:xfrm>
                <a:custGeom>
                  <a:avLst/>
                  <a:gdLst>
                    <a:gd name="T0" fmla="*/ 8 w 8"/>
                    <a:gd name="T1" fmla="*/ 6 h 8"/>
                    <a:gd name="T2" fmla="*/ 7 w 8"/>
                    <a:gd name="T3" fmla="*/ 7 h 8"/>
                    <a:gd name="T4" fmla="*/ 2 w 8"/>
                    <a:gd name="T5" fmla="*/ 7 h 8"/>
                    <a:gd name="T6" fmla="*/ 1 w 8"/>
                    <a:gd name="T7" fmla="*/ 7 h 8"/>
                    <a:gd name="T8" fmla="*/ 0 w 8"/>
                    <a:gd name="T9" fmla="*/ 2 h 8"/>
                    <a:gd name="T10" fmla="*/ 1 w 8"/>
                    <a:gd name="T11" fmla="*/ 1 h 8"/>
                    <a:gd name="T12" fmla="*/ 6 w 8"/>
                    <a:gd name="T13" fmla="*/ 0 h 8"/>
                    <a:gd name="T14" fmla="*/ 7 w 8"/>
                    <a:gd name="T15" fmla="*/ 1 h 8"/>
                    <a:gd name="T16" fmla="*/ 8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8" y="6"/>
                      </a:moveTo>
                      <a:cubicBezTo>
                        <a:pt x="8" y="6"/>
                        <a:pt x="8" y="7"/>
                        <a:pt x="7" y="7"/>
                      </a:cubicBezTo>
                      <a:cubicBezTo>
                        <a:pt x="2" y="7"/>
                        <a:pt x="2" y="7"/>
                        <a:pt x="2" y="7"/>
                      </a:cubicBezTo>
                      <a:cubicBezTo>
                        <a:pt x="1" y="8"/>
                        <a:pt x="1" y="7"/>
                        <a:pt x="1" y="7"/>
                      </a:cubicBezTo>
                      <a:cubicBezTo>
                        <a:pt x="0" y="2"/>
                        <a:pt x="0" y="2"/>
                        <a:pt x="0" y="2"/>
                      </a:cubicBezTo>
                      <a:cubicBezTo>
                        <a:pt x="0" y="1"/>
                        <a:pt x="1" y="1"/>
                        <a:pt x="1" y="1"/>
                      </a:cubicBezTo>
                      <a:cubicBezTo>
                        <a:pt x="6" y="0"/>
                        <a:pt x="6" y="0"/>
                        <a:pt x="6" y="0"/>
                      </a:cubicBezTo>
                      <a:cubicBezTo>
                        <a:pt x="7" y="0"/>
                        <a:pt x="7" y="0"/>
                        <a:pt x="7" y="1"/>
                      </a:cubicBezTo>
                      <a:lnTo>
                        <a:pt x="8" y="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5" name="Freeform 159"/>
                <p:cNvSpPr>
                  <a:spLocks/>
                </p:cNvSpPr>
                <p:nvPr/>
              </p:nvSpPr>
              <p:spPr bwMode="auto">
                <a:xfrm>
                  <a:off x="1838325" y="3678500"/>
                  <a:ext cx="28575" cy="28575"/>
                </a:xfrm>
                <a:custGeom>
                  <a:avLst/>
                  <a:gdLst>
                    <a:gd name="T0" fmla="*/ 8 w 8"/>
                    <a:gd name="T1" fmla="*/ 6 h 8"/>
                    <a:gd name="T2" fmla="*/ 7 w 8"/>
                    <a:gd name="T3" fmla="*/ 7 h 8"/>
                    <a:gd name="T4" fmla="*/ 1 w 8"/>
                    <a:gd name="T5" fmla="*/ 8 h 8"/>
                    <a:gd name="T6" fmla="*/ 0 w 8"/>
                    <a:gd name="T7" fmla="*/ 7 h 8"/>
                    <a:gd name="T8" fmla="*/ 0 w 8"/>
                    <a:gd name="T9" fmla="*/ 2 h 8"/>
                    <a:gd name="T10" fmla="*/ 1 w 8"/>
                    <a:gd name="T11" fmla="*/ 1 h 8"/>
                    <a:gd name="T12" fmla="*/ 6 w 8"/>
                    <a:gd name="T13" fmla="*/ 1 h 8"/>
                    <a:gd name="T14" fmla="*/ 7 w 8"/>
                    <a:gd name="T15" fmla="*/ 1 h 8"/>
                    <a:gd name="T16" fmla="*/ 8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8" y="6"/>
                      </a:moveTo>
                      <a:cubicBezTo>
                        <a:pt x="8" y="7"/>
                        <a:pt x="7" y="7"/>
                        <a:pt x="7" y="7"/>
                      </a:cubicBezTo>
                      <a:cubicBezTo>
                        <a:pt x="1" y="8"/>
                        <a:pt x="1" y="8"/>
                        <a:pt x="1" y="8"/>
                      </a:cubicBezTo>
                      <a:cubicBezTo>
                        <a:pt x="1" y="8"/>
                        <a:pt x="0" y="8"/>
                        <a:pt x="0" y="7"/>
                      </a:cubicBezTo>
                      <a:cubicBezTo>
                        <a:pt x="0" y="2"/>
                        <a:pt x="0" y="2"/>
                        <a:pt x="0" y="2"/>
                      </a:cubicBezTo>
                      <a:cubicBezTo>
                        <a:pt x="0" y="2"/>
                        <a:pt x="0" y="1"/>
                        <a:pt x="1" y="1"/>
                      </a:cubicBezTo>
                      <a:cubicBezTo>
                        <a:pt x="6" y="1"/>
                        <a:pt x="6" y="1"/>
                        <a:pt x="6" y="1"/>
                      </a:cubicBezTo>
                      <a:cubicBezTo>
                        <a:pt x="6" y="0"/>
                        <a:pt x="7" y="1"/>
                        <a:pt x="7" y="1"/>
                      </a:cubicBezTo>
                      <a:lnTo>
                        <a:pt x="8" y="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6" name="Freeform 160"/>
                <p:cNvSpPr>
                  <a:spLocks/>
                </p:cNvSpPr>
                <p:nvPr/>
              </p:nvSpPr>
              <p:spPr bwMode="auto">
                <a:xfrm>
                  <a:off x="1873250" y="3675325"/>
                  <a:ext cx="23812" cy="28575"/>
                </a:xfrm>
                <a:custGeom>
                  <a:avLst/>
                  <a:gdLst>
                    <a:gd name="T0" fmla="*/ 7 w 7"/>
                    <a:gd name="T1" fmla="*/ 6 h 8"/>
                    <a:gd name="T2" fmla="*/ 7 w 7"/>
                    <a:gd name="T3" fmla="*/ 7 h 8"/>
                    <a:gd name="T4" fmla="*/ 1 w 7"/>
                    <a:gd name="T5" fmla="*/ 8 h 8"/>
                    <a:gd name="T6" fmla="*/ 0 w 7"/>
                    <a:gd name="T7" fmla="*/ 7 h 8"/>
                    <a:gd name="T8" fmla="*/ 0 w 7"/>
                    <a:gd name="T9" fmla="*/ 2 h 8"/>
                    <a:gd name="T10" fmla="*/ 0 w 7"/>
                    <a:gd name="T11" fmla="*/ 1 h 8"/>
                    <a:gd name="T12" fmla="*/ 6 w 7"/>
                    <a:gd name="T13" fmla="*/ 0 h 8"/>
                    <a:gd name="T14" fmla="*/ 7 w 7"/>
                    <a:gd name="T15" fmla="*/ 1 h 8"/>
                    <a:gd name="T16" fmla="*/ 7 w 7"/>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7" y="6"/>
                      </a:moveTo>
                      <a:cubicBezTo>
                        <a:pt x="7" y="7"/>
                        <a:pt x="7" y="7"/>
                        <a:pt x="7" y="7"/>
                      </a:cubicBezTo>
                      <a:cubicBezTo>
                        <a:pt x="1" y="8"/>
                        <a:pt x="1" y="8"/>
                        <a:pt x="1" y="8"/>
                      </a:cubicBezTo>
                      <a:cubicBezTo>
                        <a:pt x="1" y="8"/>
                        <a:pt x="0" y="8"/>
                        <a:pt x="0" y="7"/>
                      </a:cubicBezTo>
                      <a:cubicBezTo>
                        <a:pt x="0" y="2"/>
                        <a:pt x="0" y="2"/>
                        <a:pt x="0" y="2"/>
                      </a:cubicBezTo>
                      <a:cubicBezTo>
                        <a:pt x="0" y="2"/>
                        <a:pt x="0" y="1"/>
                        <a:pt x="0" y="1"/>
                      </a:cubicBezTo>
                      <a:cubicBezTo>
                        <a:pt x="6" y="0"/>
                        <a:pt x="6" y="0"/>
                        <a:pt x="6" y="0"/>
                      </a:cubicBezTo>
                      <a:cubicBezTo>
                        <a:pt x="6" y="0"/>
                        <a:pt x="7" y="1"/>
                        <a:pt x="7" y="1"/>
                      </a:cubicBezTo>
                      <a:lnTo>
                        <a:pt x="7" y="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7" name="Freeform 161"/>
                <p:cNvSpPr>
                  <a:spLocks/>
                </p:cNvSpPr>
                <p:nvPr/>
              </p:nvSpPr>
              <p:spPr bwMode="auto">
                <a:xfrm>
                  <a:off x="1905000" y="3672150"/>
                  <a:ext cx="26987" cy="26988"/>
                </a:xfrm>
                <a:custGeom>
                  <a:avLst/>
                  <a:gdLst>
                    <a:gd name="T0" fmla="*/ 8 w 8"/>
                    <a:gd name="T1" fmla="*/ 6 h 8"/>
                    <a:gd name="T2" fmla="*/ 7 w 8"/>
                    <a:gd name="T3" fmla="*/ 7 h 8"/>
                    <a:gd name="T4" fmla="*/ 2 w 8"/>
                    <a:gd name="T5" fmla="*/ 8 h 8"/>
                    <a:gd name="T6" fmla="*/ 1 w 8"/>
                    <a:gd name="T7" fmla="*/ 7 h 8"/>
                    <a:gd name="T8" fmla="*/ 0 w 8"/>
                    <a:gd name="T9" fmla="*/ 2 h 8"/>
                    <a:gd name="T10" fmla="*/ 1 w 8"/>
                    <a:gd name="T11" fmla="*/ 1 h 8"/>
                    <a:gd name="T12" fmla="*/ 7 w 8"/>
                    <a:gd name="T13" fmla="*/ 0 h 8"/>
                    <a:gd name="T14" fmla="*/ 8 w 8"/>
                    <a:gd name="T15" fmla="*/ 1 h 8"/>
                    <a:gd name="T16" fmla="*/ 8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8" y="6"/>
                      </a:moveTo>
                      <a:cubicBezTo>
                        <a:pt x="8" y="6"/>
                        <a:pt x="8" y="7"/>
                        <a:pt x="7" y="7"/>
                      </a:cubicBezTo>
                      <a:cubicBezTo>
                        <a:pt x="2" y="8"/>
                        <a:pt x="2" y="8"/>
                        <a:pt x="2" y="8"/>
                      </a:cubicBezTo>
                      <a:cubicBezTo>
                        <a:pt x="2" y="8"/>
                        <a:pt x="1" y="7"/>
                        <a:pt x="1" y="7"/>
                      </a:cubicBezTo>
                      <a:cubicBezTo>
                        <a:pt x="0" y="2"/>
                        <a:pt x="0" y="2"/>
                        <a:pt x="0" y="2"/>
                      </a:cubicBezTo>
                      <a:cubicBezTo>
                        <a:pt x="0" y="1"/>
                        <a:pt x="1" y="1"/>
                        <a:pt x="1" y="1"/>
                      </a:cubicBezTo>
                      <a:cubicBezTo>
                        <a:pt x="7" y="0"/>
                        <a:pt x="7" y="0"/>
                        <a:pt x="7" y="0"/>
                      </a:cubicBezTo>
                      <a:cubicBezTo>
                        <a:pt x="7" y="0"/>
                        <a:pt x="8" y="0"/>
                        <a:pt x="8" y="1"/>
                      </a:cubicBezTo>
                      <a:lnTo>
                        <a:pt x="8" y="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8" name="Freeform 162"/>
                <p:cNvSpPr>
                  <a:spLocks noEditPoints="1"/>
                </p:cNvSpPr>
                <p:nvPr/>
              </p:nvSpPr>
              <p:spPr bwMode="auto">
                <a:xfrm>
                  <a:off x="3071812" y="2694250"/>
                  <a:ext cx="314325" cy="284163"/>
                </a:xfrm>
                <a:custGeom>
                  <a:avLst/>
                  <a:gdLst>
                    <a:gd name="T0" fmla="*/ 70 w 92"/>
                    <a:gd name="T1" fmla="*/ 12 h 83"/>
                    <a:gd name="T2" fmla="*/ 68 w 92"/>
                    <a:gd name="T3" fmla="*/ 13 h 83"/>
                    <a:gd name="T4" fmla="*/ 67 w 92"/>
                    <a:gd name="T5" fmla="*/ 4 h 83"/>
                    <a:gd name="T6" fmla="*/ 63 w 92"/>
                    <a:gd name="T7" fmla="*/ 1 h 83"/>
                    <a:gd name="T8" fmla="*/ 61 w 92"/>
                    <a:gd name="T9" fmla="*/ 1 h 83"/>
                    <a:gd name="T10" fmla="*/ 58 w 92"/>
                    <a:gd name="T11" fmla="*/ 6 h 83"/>
                    <a:gd name="T12" fmla="*/ 59 w 92"/>
                    <a:gd name="T13" fmla="*/ 14 h 83"/>
                    <a:gd name="T14" fmla="*/ 26 w 92"/>
                    <a:gd name="T15" fmla="*/ 18 h 83"/>
                    <a:gd name="T16" fmla="*/ 25 w 92"/>
                    <a:gd name="T17" fmla="*/ 10 h 83"/>
                    <a:gd name="T18" fmla="*/ 20 w 92"/>
                    <a:gd name="T19" fmla="*/ 6 h 83"/>
                    <a:gd name="T20" fmla="*/ 19 w 92"/>
                    <a:gd name="T21" fmla="*/ 6 h 83"/>
                    <a:gd name="T22" fmla="*/ 15 w 92"/>
                    <a:gd name="T23" fmla="*/ 11 h 83"/>
                    <a:gd name="T24" fmla="*/ 16 w 92"/>
                    <a:gd name="T25" fmla="*/ 19 h 83"/>
                    <a:gd name="T26" fmla="*/ 15 w 92"/>
                    <a:gd name="T27" fmla="*/ 19 h 83"/>
                    <a:gd name="T28" fmla="*/ 1 w 92"/>
                    <a:gd name="T29" fmla="*/ 36 h 83"/>
                    <a:gd name="T30" fmla="*/ 5 w 92"/>
                    <a:gd name="T31" fmla="*/ 68 h 83"/>
                    <a:gd name="T32" fmla="*/ 23 w 92"/>
                    <a:gd name="T33" fmla="*/ 82 h 83"/>
                    <a:gd name="T34" fmla="*/ 78 w 92"/>
                    <a:gd name="T35" fmla="*/ 75 h 83"/>
                    <a:gd name="T36" fmla="*/ 91 w 92"/>
                    <a:gd name="T37" fmla="*/ 58 h 83"/>
                    <a:gd name="T38" fmla="*/ 87 w 92"/>
                    <a:gd name="T39" fmla="*/ 26 h 83"/>
                    <a:gd name="T40" fmla="*/ 70 w 92"/>
                    <a:gd name="T41" fmla="*/ 12 h 83"/>
                    <a:gd name="T42" fmla="*/ 84 w 92"/>
                    <a:gd name="T43" fmla="*/ 58 h 83"/>
                    <a:gd name="T44" fmla="*/ 77 w 92"/>
                    <a:gd name="T45" fmla="*/ 68 h 83"/>
                    <a:gd name="T46" fmla="*/ 22 w 92"/>
                    <a:gd name="T47" fmla="*/ 75 h 83"/>
                    <a:gd name="T48" fmla="*/ 12 w 92"/>
                    <a:gd name="T49" fmla="*/ 67 h 83"/>
                    <a:gd name="T50" fmla="*/ 8 w 92"/>
                    <a:gd name="T51" fmla="*/ 36 h 83"/>
                    <a:gd name="T52" fmla="*/ 16 w 92"/>
                    <a:gd name="T53" fmla="*/ 26 h 83"/>
                    <a:gd name="T54" fmla="*/ 17 w 92"/>
                    <a:gd name="T55" fmla="*/ 26 h 83"/>
                    <a:gd name="T56" fmla="*/ 18 w 92"/>
                    <a:gd name="T57" fmla="*/ 30 h 83"/>
                    <a:gd name="T58" fmla="*/ 22 w 92"/>
                    <a:gd name="T59" fmla="*/ 33 h 83"/>
                    <a:gd name="T60" fmla="*/ 24 w 92"/>
                    <a:gd name="T61" fmla="*/ 33 h 83"/>
                    <a:gd name="T62" fmla="*/ 28 w 92"/>
                    <a:gd name="T63" fmla="*/ 28 h 83"/>
                    <a:gd name="T64" fmla="*/ 27 w 92"/>
                    <a:gd name="T65" fmla="*/ 24 h 83"/>
                    <a:gd name="T66" fmla="*/ 59 w 92"/>
                    <a:gd name="T67" fmla="*/ 20 h 83"/>
                    <a:gd name="T68" fmla="*/ 60 w 92"/>
                    <a:gd name="T69" fmla="*/ 25 h 83"/>
                    <a:gd name="T70" fmla="*/ 65 w 92"/>
                    <a:gd name="T71" fmla="*/ 28 h 83"/>
                    <a:gd name="T72" fmla="*/ 66 w 92"/>
                    <a:gd name="T73" fmla="*/ 28 h 83"/>
                    <a:gd name="T74" fmla="*/ 70 w 92"/>
                    <a:gd name="T75" fmla="*/ 23 h 83"/>
                    <a:gd name="T76" fmla="*/ 69 w 92"/>
                    <a:gd name="T77" fmla="*/ 19 h 83"/>
                    <a:gd name="T78" fmla="*/ 71 w 92"/>
                    <a:gd name="T79" fmla="*/ 19 h 83"/>
                    <a:gd name="T80" fmla="*/ 80 w 92"/>
                    <a:gd name="T81" fmla="*/ 27 h 83"/>
                    <a:gd name="T82" fmla="*/ 84 w 92"/>
                    <a:gd name="T83" fmla="*/ 58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2" h="83">
                      <a:moveTo>
                        <a:pt x="70" y="12"/>
                      </a:moveTo>
                      <a:cubicBezTo>
                        <a:pt x="68" y="13"/>
                        <a:pt x="68" y="13"/>
                        <a:pt x="68" y="13"/>
                      </a:cubicBezTo>
                      <a:cubicBezTo>
                        <a:pt x="67" y="4"/>
                        <a:pt x="67" y="4"/>
                        <a:pt x="67" y="4"/>
                      </a:cubicBezTo>
                      <a:cubicBezTo>
                        <a:pt x="67" y="2"/>
                        <a:pt x="65" y="0"/>
                        <a:pt x="63" y="1"/>
                      </a:cubicBezTo>
                      <a:cubicBezTo>
                        <a:pt x="61" y="1"/>
                        <a:pt x="61" y="1"/>
                        <a:pt x="61" y="1"/>
                      </a:cubicBezTo>
                      <a:cubicBezTo>
                        <a:pt x="59" y="1"/>
                        <a:pt x="57" y="3"/>
                        <a:pt x="58" y="6"/>
                      </a:cubicBezTo>
                      <a:cubicBezTo>
                        <a:pt x="59" y="14"/>
                        <a:pt x="59" y="14"/>
                        <a:pt x="59" y="14"/>
                      </a:cubicBezTo>
                      <a:cubicBezTo>
                        <a:pt x="26" y="18"/>
                        <a:pt x="26" y="18"/>
                        <a:pt x="26" y="18"/>
                      </a:cubicBezTo>
                      <a:cubicBezTo>
                        <a:pt x="25" y="10"/>
                        <a:pt x="25" y="10"/>
                        <a:pt x="25" y="10"/>
                      </a:cubicBezTo>
                      <a:cubicBezTo>
                        <a:pt x="25" y="7"/>
                        <a:pt x="23" y="6"/>
                        <a:pt x="20" y="6"/>
                      </a:cubicBezTo>
                      <a:cubicBezTo>
                        <a:pt x="19" y="6"/>
                        <a:pt x="19" y="6"/>
                        <a:pt x="19" y="6"/>
                      </a:cubicBezTo>
                      <a:cubicBezTo>
                        <a:pt x="17" y="6"/>
                        <a:pt x="15" y="8"/>
                        <a:pt x="15" y="11"/>
                      </a:cubicBezTo>
                      <a:cubicBezTo>
                        <a:pt x="16" y="19"/>
                        <a:pt x="16" y="19"/>
                        <a:pt x="16" y="19"/>
                      </a:cubicBezTo>
                      <a:cubicBezTo>
                        <a:pt x="15" y="19"/>
                        <a:pt x="15" y="19"/>
                        <a:pt x="15" y="19"/>
                      </a:cubicBezTo>
                      <a:cubicBezTo>
                        <a:pt x="6" y="20"/>
                        <a:pt x="0" y="28"/>
                        <a:pt x="1" y="36"/>
                      </a:cubicBezTo>
                      <a:cubicBezTo>
                        <a:pt x="5" y="68"/>
                        <a:pt x="5" y="68"/>
                        <a:pt x="5" y="68"/>
                      </a:cubicBezTo>
                      <a:cubicBezTo>
                        <a:pt x="6" y="77"/>
                        <a:pt x="14" y="83"/>
                        <a:pt x="23" y="82"/>
                      </a:cubicBezTo>
                      <a:cubicBezTo>
                        <a:pt x="78" y="75"/>
                        <a:pt x="78" y="75"/>
                        <a:pt x="78" y="75"/>
                      </a:cubicBezTo>
                      <a:cubicBezTo>
                        <a:pt x="86" y="74"/>
                        <a:pt x="92" y="66"/>
                        <a:pt x="91" y="58"/>
                      </a:cubicBezTo>
                      <a:cubicBezTo>
                        <a:pt x="87" y="26"/>
                        <a:pt x="87" y="26"/>
                        <a:pt x="87" y="26"/>
                      </a:cubicBezTo>
                      <a:cubicBezTo>
                        <a:pt x="86" y="17"/>
                        <a:pt x="78" y="11"/>
                        <a:pt x="70" y="12"/>
                      </a:cubicBezTo>
                      <a:close/>
                      <a:moveTo>
                        <a:pt x="84" y="58"/>
                      </a:moveTo>
                      <a:cubicBezTo>
                        <a:pt x="85" y="63"/>
                        <a:pt x="82" y="68"/>
                        <a:pt x="77" y="68"/>
                      </a:cubicBezTo>
                      <a:cubicBezTo>
                        <a:pt x="22" y="75"/>
                        <a:pt x="22" y="75"/>
                        <a:pt x="22" y="75"/>
                      </a:cubicBezTo>
                      <a:cubicBezTo>
                        <a:pt x="17" y="76"/>
                        <a:pt x="13" y="72"/>
                        <a:pt x="12" y="67"/>
                      </a:cubicBezTo>
                      <a:cubicBezTo>
                        <a:pt x="8" y="36"/>
                        <a:pt x="8" y="36"/>
                        <a:pt x="8" y="36"/>
                      </a:cubicBezTo>
                      <a:cubicBezTo>
                        <a:pt x="7" y="31"/>
                        <a:pt x="11" y="26"/>
                        <a:pt x="16" y="26"/>
                      </a:cubicBezTo>
                      <a:cubicBezTo>
                        <a:pt x="17" y="26"/>
                        <a:pt x="17" y="26"/>
                        <a:pt x="17" y="26"/>
                      </a:cubicBezTo>
                      <a:cubicBezTo>
                        <a:pt x="18" y="30"/>
                        <a:pt x="18" y="30"/>
                        <a:pt x="18" y="30"/>
                      </a:cubicBezTo>
                      <a:cubicBezTo>
                        <a:pt x="18" y="32"/>
                        <a:pt x="20" y="34"/>
                        <a:pt x="22" y="33"/>
                      </a:cubicBezTo>
                      <a:cubicBezTo>
                        <a:pt x="24" y="33"/>
                        <a:pt x="24" y="33"/>
                        <a:pt x="24" y="33"/>
                      </a:cubicBezTo>
                      <a:cubicBezTo>
                        <a:pt x="26" y="33"/>
                        <a:pt x="28" y="31"/>
                        <a:pt x="28" y="28"/>
                      </a:cubicBezTo>
                      <a:cubicBezTo>
                        <a:pt x="27" y="24"/>
                        <a:pt x="27" y="24"/>
                        <a:pt x="27" y="24"/>
                      </a:cubicBezTo>
                      <a:cubicBezTo>
                        <a:pt x="59" y="20"/>
                        <a:pt x="59" y="20"/>
                        <a:pt x="59" y="20"/>
                      </a:cubicBezTo>
                      <a:cubicBezTo>
                        <a:pt x="60" y="25"/>
                        <a:pt x="60" y="25"/>
                        <a:pt x="60" y="25"/>
                      </a:cubicBezTo>
                      <a:cubicBezTo>
                        <a:pt x="60" y="27"/>
                        <a:pt x="62" y="28"/>
                        <a:pt x="65" y="28"/>
                      </a:cubicBezTo>
                      <a:cubicBezTo>
                        <a:pt x="66" y="28"/>
                        <a:pt x="66" y="28"/>
                        <a:pt x="66" y="28"/>
                      </a:cubicBezTo>
                      <a:cubicBezTo>
                        <a:pt x="68" y="28"/>
                        <a:pt x="70" y="26"/>
                        <a:pt x="70" y="23"/>
                      </a:cubicBezTo>
                      <a:cubicBezTo>
                        <a:pt x="69" y="19"/>
                        <a:pt x="69" y="19"/>
                        <a:pt x="69" y="19"/>
                      </a:cubicBezTo>
                      <a:cubicBezTo>
                        <a:pt x="71" y="19"/>
                        <a:pt x="71" y="19"/>
                        <a:pt x="71" y="19"/>
                      </a:cubicBezTo>
                      <a:cubicBezTo>
                        <a:pt x="76" y="18"/>
                        <a:pt x="80" y="22"/>
                        <a:pt x="80" y="27"/>
                      </a:cubicBezTo>
                      <a:lnTo>
                        <a:pt x="84" y="5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9" name="Freeform 163"/>
                <p:cNvSpPr>
                  <a:spLocks noEditPoints="1"/>
                </p:cNvSpPr>
                <p:nvPr/>
              </p:nvSpPr>
              <p:spPr bwMode="auto">
                <a:xfrm>
                  <a:off x="3125787" y="2830775"/>
                  <a:ext cx="68262" cy="88900"/>
                </a:xfrm>
                <a:custGeom>
                  <a:avLst/>
                  <a:gdLst>
                    <a:gd name="T0" fmla="*/ 12 w 20"/>
                    <a:gd name="T1" fmla="*/ 26 h 26"/>
                    <a:gd name="T2" fmla="*/ 9 w 20"/>
                    <a:gd name="T3" fmla="*/ 26 h 26"/>
                    <a:gd name="T4" fmla="*/ 5 w 20"/>
                    <a:gd name="T5" fmla="*/ 26 h 26"/>
                    <a:gd name="T6" fmla="*/ 3 w 20"/>
                    <a:gd name="T7" fmla="*/ 23 h 26"/>
                    <a:gd name="T8" fmla="*/ 2 w 20"/>
                    <a:gd name="T9" fmla="*/ 20 h 26"/>
                    <a:gd name="T10" fmla="*/ 1 w 20"/>
                    <a:gd name="T11" fmla="*/ 10 h 26"/>
                    <a:gd name="T12" fmla="*/ 1 w 20"/>
                    <a:gd name="T13" fmla="*/ 5 h 26"/>
                    <a:gd name="T14" fmla="*/ 2 w 20"/>
                    <a:gd name="T15" fmla="*/ 2 h 26"/>
                    <a:gd name="T16" fmla="*/ 5 w 20"/>
                    <a:gd name="T17" fmla="*/ 1 h 26"/>
                    <a:gd name="T18" fmla="*/ 9 w 20"/>
                    <a:gd name="T19" fmla="*/ 0 h 26"/>
                    <a:gd name="T20" fmla="*/ 12 w 20"/>
                    <a:gd name="T21" fmla="*/ 0 h 26"/>
                    <a:gd name="T22" fmla="*/ 15 w 20"/>
                    <a:gd name="T23" fmla="*/ 1 h 26"/>
                    <a:gd name="T24" fmla="*/ 17 w 20"/>
                    <a:gd name="T25" fmla="*/ 3 h 26"/>
                    <a:gd name="T26" fmla="*/ 18 w 20"/>
                    <a:gd name="T27" fmla="*/ 7 h 26"/>
                    <a:gd name="T28" fmla="*/ 19 w 20"/>
                    <a:gd name="T29" fmla="*/ 17 h 26"/>
                    <a:gd name="T30" fmla="*/ 19 w 20"/>
                    <a:gd name="T31" fmla="*/ 21 h 26"/>
                    <a:gd name="T32" fmla="*/ 18 w 20"/>
                    <a:gd name="T33" fmla="*/ 24 h 26"/>
                    <a:gd name="T34" fmla="*/ 15 w 20"/>
                    <a:gd name="T35" fmla="*/ 26 h 26"/>
                    <a:gd name="T36" fmla="*/ 12 w 20"/>
                    <a:gd name="T37" fmla="*/ 26 h 26"/>
                    <a:gd name="T38" fmla="*/ 14 w 20"/>
                    <a:gd name="T39" fmla="*/ 8 h 26"/>
                    <a:gd name="T40" fmla="*/ 13 w 20"/>
                    <a:gd name="T41" fmla="*/ 4 h 26"/>
                    <a:gd name="T42" fmla="*/ 9 w 20"/>
                    <a:gd name="T43" fmla="*/ 3 h 26"/>
                    <a:gd name="T44" fmla="*/ 6 w 20"/>
                    <a:gd name="T45" fmla="*/ 4 h 26"/>
                    <a:gd name="T46" fmla="*/ 5 w 20"/>
                    <a:gd name="T47" fmla="*/ 5 h 26"/>
                    <a:gd name="T48" fmla="*/ 5 w 20"/>
                    <a:gd name="T49" fmla="*/ 7 h 26"/>
                    <a:gd name="T50" fmla="*/ 5 w 20"/>
                    <a:gd name="T51" fmla="*/ 10 h 26"/>
                    <a:gd name="T52" fmla="*/ 6 w 20"/>
                    <a:gd name="T53" fmla="*/ 19 h 26"/>
                    <a:gd name="T54" fmla="*/ 8 w 20"/>
                    <a:gd name="T55" fmla="*/ 22 h 26"/>
                    <a:gd name="T56" fmla="*/ 11 w 20"/>
                    <a:gd name="T57" fmla="*/ 23 h 26"/>
                    <a:gd name="T58" fmla="*/ 13 w 20"/>
                    <a:gd name="T59" fmla="*/ 22 h 26"/>
                    <a:gd name="T60" fmla="*/ 15 w 20"/>
                    <a:gd name="T61" fmla="*/ 21 h 26"/>
                    <a:gd name="T62" fmla="*/ 15 w 20"/>
                    <a:gd name="T63" fmla="*/ 20 h 26"/>
                    <a:gd name="T64" fmla="*/ 15 w 20"/>
                    <a:gd name="T65" fmla="*/ 17 h 26"/>
                    <a:gd name="T66" fmla="*/ 14 w 20"/>
                    <a:gd name="T67" fmla="*/ 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 h="26">
                      <a:moveTo>
                        <a:pt x="12" y="26"/>
                      </a:moveTo>
                      <a:cubicBezTo>
                        <a:pt x="11" y="26"/>
                        <a:pt x="10" y="26"/>
                        <a:pt x="9" y="26"/>
                      </a:cubicBezTo>
                      <a:cubicBezTo>
                        <a:pt x="7" y="26"/>
                        <a:pt x="6" y="26"/>
                        <a:pt x="5" y="26"/>
                      </a:cubicBezTo>
                      <a:cubicBezTo>
                        <a:pt x="5" y="25"/>
                        <a:pt x="4" y="24"/>
                        <a:pt x="3" y="23"/>
                      </a:cubicBezTo>
                      <a:cubicBezTo>
                        <a:pt x="2" y="22"/>
                        <a:pt x="2" y="21"/>
                        <a:pt x="2" y="20"/>
                      </a:cubicBezTo>
                      <a:cubicBezTo>
                        <a:pt x="1" y="10"/>
                        <a:pt x="1" y="10"/>
                        <a:pt x="1" y="10"/>
                      </a:cubicBezTo>
                      <a:cubicBezTo>
                        <a:pt x="0" y="8"/>
                        <a:pt x="0" y="6"/>
                        <a:pt x="1" y="5"/>
                      </a:cubicBezTo>
                      <a:cubicBezTo>
                        <a:pt x="1" y="4"/>
                        <a:pt x="1" y="3"/>
                        <a:pt x="2" y="2"/>
                      </a:cubicBezTo>
                      <a:cubicBezTo>
                        <a:pt x="3" y="2"/>
                        <a:pt x="4" y="1"/>
                        <a:pt x="5" y="1"/>
                      </a:cubicBezTo>
                      <a:cubicBezTo>
                        <a:pt x="6" y="0"/>
                        <a:pt x="7" y="0"/>
                        <a:pt x="9" y="0"/>
                      </a:cubicBezTo>
                      <a:cubicBezTo>
                        <a:pt x="10" y="0"/>
                        <a:pt x="11" y="0"/>
                        <a:pt x="12" y="0"/>
                      </a:cubicBezTo>
                      <a:cubicBezTo>
                        <a:pt x="13" y="0"/>
                        <a:pt x="14" y="0"/>
                        <a:pt x="15" y="1"/>
                      </a:cubicBezTo>
                      <a:cubicBezTo>
                        <a:pt x="16" y="1"/>
                        <a:pt x="16" y="2"/>
                        <a:pt x="17" y="3"/>
                      </a:cubicBezTo>
                      <a:cubicBezTo>
                        <a:pt x="18" y="4"/>
                        <a:pt x="18" y="5"/>
                        <a:pt x="18" y="7"/>
                      </a:cubicBezTo>
                      <a:cubicBezTo>
                        <a:pt x="19" y="17"/>
                        <a:pt x="19" y="17"/>
                        <a:pt x="19" y="17"/>
                      </a:cubicBezTo>
                      <a:cubicBezTo>
                        <a:pt x="20" y="18"/>
                        <a:pt x="20" y="20"/>
                        <a:pt x="19" y="21"/>
                      </a:cubicBezTo>
                      <a:cubicBezTo>
                        <a:pt x="19" y="22"/>
                        <a:pt x="18" y="23"/>
                        <a:pt x="18" y="24"/>
                      </a:cubicBezTo>
                      <a:cubicBezTo>
                        <a:pt x="17" y="25"/>
                        <a:pt x="16" y="25"/>
                        <a:pt x="15" y="26"/>
                      </a:cubicBezTo>
                      <a:cubicBezTo>
                        <a:pt x="14" y="26"/>
                        <a:pt x="13" y="26"/>
                        <a:pt x="12" y="26"/>
                      </a:cubicBezTo>
                      <a:close/>
                      <a:moveTo>
                        <a:pt x="14" y="8"/>
                      </a:moveTo>
                      <a:cubicBezTo>
                        <a:pt x="14" y="6"/>
                        <a:pt x="14" y="5"/>
                        <a:pt x="13" y="4"/>
                      </a:cubicBezTo>
                      <a:cubicBezTo>
                        <a:pt x="12" y="3"/>
                        <a:pt x="11" y="3"/>
                        <a:pt x="9" y="3"/>
                      </a:cubicBezTo>
                      <a:cubicBezTo>
                        <a:pt x="8" y="3"/>
                        <a:pt x="7" y="4"/>
                        <a:pt x="6" y="4"/>
                      </a:cubicBezTo>
                      <a:cubicBezTo>
                        <a:pt x="6" y="4"/>
                        <a:pt x="5" y="5"/>
                        <a:pt x="5" y="5"/>
                      </a:cubicBezTo>
                      <a:cubicBezTo>
                        <a:pt x="5" y="6"/>
                        <a:pt x="5" y="6"/>
                        <a:pt x="5" y="7"/>
                      </a:cubicBezTo>
                      <a:cubicBezTo>
                        <a:pt x="5" y="8"/>
                        <a:pt x="5" y="9"/>
                        <a:pt x="5" y="10"/>
                      </a:cubicBezTo>
                      <a:cubicBezTo>
                        <a:pt x="6" y="19"/>
                        <a:pt x="6" y="19"/>
                        <a:pt x="6" y="19"/>
                      </a:cubicBezTo>
                      <a:cubicBezTo>
                        <a:pt x="6" y="21"/>
                        <a:pt x="7" y="22"/>
                        <a:pt x="8" y="22"/>
                      </a:cubicBezTo>
                      <a:cubicBezTo>
                        <a:pt x="9" y="23"/>
                        <a:pt x="10" y="23"/>
                        <a:pt x="11" y="23"/>
                      </a:cubicBezTo>
                      <a:cubicBezTo>
                        <a:pt x="12" y="23"/>
                        <a:pt x="13" y="23"/>
                        <a:pt x="13" y="22"/>
                      </a:cubicBezTo>
                      <a:cubicBezTo>
                        <a:pt x="14" y="22"/>
                        <a:pt x="14" y="22"/>
                        <a:pt x="15" y="21"/>
                      </a:cubicBezTo>
                      <a:cubicBezTo>
                        <a:pt x="15" y="21"/>
                        <a:pt x="15" y="20"/>
                        <a:pt x="15" y="20"/>
                      </a:cubicBezTo>
                      <a:cubicBezTo>
                        <a:pt x="16" y="19"/>
                        <a:pt x="16" y="18"/>
                        <a:pt x="15" y="17"/>
                      </a:cubicBezTo>
                      <a:lnTo>
                        <a:pt x="14" y="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0" name="Freeform 164"/>
                <p:cNvSpPr>
                  <a:spLocks/>
                </p:cNvSpPr>
                <p:nvPr/>
              </p:nvSpPr>
              <p:spPr bwMode="auto">
                <a:xfrm>
                  <a:off x="3194049" y="2824425"/>
                  <a:ext cx="38100" cy="88900"/>
                </a:xfrm>
                <a:custGeom>
                  <a:avLst/>
                  <a:gdLst>
                    <a:gd name="T0" fmla="*/ 10 w 11"/>
                    <a:gd name="T1" fmla="*/ 26 h 26"/>
                    <a:gd name="T2" fmla="*/ 8 w 11"/>
                    <a:gd name="T3" fmla="*/ 26 h 26"/>
                    <a:gd name="T4" fmla="*/ 7 w 11"/>
                    <a:gd name="T5" fmla="*/ 26 h 26"/>
                    <a:gd name="T6" fmla="*/ 7 w 11"/>
                    <a:gd name="T7" fmla="*/ 25 h 26"/>
                    <a:gd name="T8" fmla="*/ 5 w 11"/>
                    <a:gd name="T9" fmla="*/ 6 h 26"/>
                    <a:gd name="T10" fmla="*/ 4 w 11"/>
                    <a:gd name="T11" fmla="*/ 5 h 26"/>
                    <a:gd name="T12" fmla="*/ 4 w 11"/>
                    <a:gd name="T13" fmla="*/ 5 h 26"/>
                    <a:gd name="T14" fmla="*/ 1 w 11"/>
                    <a:gd name="T15" fmla="*/ 5 h 26"/>
                    <a:gd name="T16" fmla="*/ 0 w 11"/>
                    <a:gd name="T17" fmla="*/ 5 h 26"/>
                    <a:gd name="T18" fmla="*/ 0 w 11"/>
                    <a:gd name="T19" fmla="*/ 5 h 26"/>
                    <a:gd name="T20" fmla="*/ 0 w 11"/>
                    <a:gd name="T21" fmla="*/ 3 h 26"/>
                    <a:gd name="T22" fmla="*/ 0 w 11"/>
                    <a:gd name="T23" fmla="*/ 3 h 26"/>
                    <a:gd name="T24" fmla="*/ 1 w 11"/>
                    <a:gd name="T25" fmla="*/ 2 h 26"/>
                    <a:gd name="T26" fmla="*/ 4 w 11"/>
                    <a:gd name="T27" fmla="*/ 1 h 26"/>
                    <a:gd name="T28" fmla="*/ 4 w 11"/>
                    <a:gd name="T29" fmla="*/ 1 h 26"/>
                    <a:gd name="T30" fmla="*/ 5 w 11"/>
                    <a:gd name="T31" fmla="*/ 0 h 26"/>
                    <a:gd name="T32" fmla="*/ 7 w 11"/>
                    <a:gd name="T33" fmla="*/ 0 h 26"/>
                    <a:gd name="T34" fmla="*/ 8 w 11"/>
                    <a:gd name="T35" fmla="*/ 0 h 26"/>
                    <a:gd name="T36" fmla="*/ 8 w 11"/>
                    <a:gd name="T37" fmla="*/ 1 h 26"/>
                    <a:gd name="T38" fmla="*/ 11 w 11"/>
                    <a:gd name="T39" fmla="*/ 24 h 26"/>
                    <a:gd name="T40" fmla="*/ 11 w 11"/>
                    <a:gd name="T41" fmla="*/ 25 h 26"/>
                    <a:gd name="T42" fmla="*/ 10 w 11"/>
                    <a:gd name="T43"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26">
                      <a:moveTo>
                        <a:pt x="10" y="26"/>
                      </a:moveTo>
                      <a:cubicBezTo>
                        <a:pt x="8" y="26"/>
                        <a:pt x="8" y="26"/>
                        <a:pt x="8" y="26"/>
                      </a:cubicBezTo>
                      <a:cubicBezTo>
                        <a:pt x="8" y="26"/>
                        <a:pt x="7" y="26"/>
                        <a:pt x="7" y="26"/>
                      </a:cubicBezTo>
                      <a:cubicBezTo>
                        <a:pt x="7" y="26"/>
                        <a:pt x="7" y="25"/>
                        <a:pt x="7" y="25"/>
                      </a:cubicBezTo>
                      <a:cubicBezTo>
                        <a:pt x="5" y="6"/>
                        <a:pt x="5" y="6"/>
                        <a:pt x="5" y="6"/>
                      </a:cubicBezTo>
                      <a:cubicBezTo>
                        <a:pt x="5" y="5"/>
                        <a:pt x="5" y="5"/>
                        <a:pt x="4" y="5"/>
                      </a:cubicBezTo>
                      <a:cubicBezTo>
                        <a:pt x="4" y="5"/>
                        <a:pt x="4" y="5"/>
                        <a:pt x="4" y="5"/>
                      </a:cubicBezTo>
                      <a:cubicBezTo>
                        <a:pt x="1" y="5"/>
                        <a:pt x="1" y="5"/>
                        <a:pt x="1" y="5"/>
                      </a:cubicBezTo>
                      <a:cubicBezTo>
                        <a:pt x="1" y="5"/>
                        <a:pt x="1" y="5"/>
                        <a:pt x="0" y="5"/>
                      </a:cubicBezTo>
                      <a:cubicBezTo>
                        <a:pt x="0" y="5"/>
                        <a:pt x="0" y="5"/>
                        <a:pt x="0" y="5"/>
                      </a:cubicBezTo>
                      <a:cubicBezTo>
                        <a:pt x="0" y="3"/>
                        <a:pt x="0" y="3"/>
                        <a:pt x="0" y="3"/>
                      </a:cubicBezTo>
                      <a:cubicBezTo>
                        <a:pt x="0" y="3"/>
                        <a:pt x="0" y="3"/>
                        <a:pt x="0" y="3"/>
                      </a:cubicBezTo>
                      <a:cubicBezTo>
                        <a:pt x="0" y="3"/>
                        <a:pt x="1" y="2"/>
                        <a:pt x="1" y="2"/>
                      </a:cubicBezTo>
                      <a:cubicBezTo>
                        <a:pt x="4" y="1"/>
                        <a:pt x="4" y="1"/>
                        <a:pt x="4" y="1"/>
                      </a:cubicBezTo>
                      <a:cubicBezTo>
                        <a:pt x="4" y="1"/>
                        <a:pt x="4" y="1"/>
                        <a:pt x="4" y="1"/>
                      </a:cubicBezTo>
                      <a:cubicBezTo>
                        <a:pt x="5" y="0"/>
                        <a:pt x="5" y="0"/>
                        <a:pt x="5" y="0"/>
                      </a:cubicBezTo>
                      <a:cubicBezTo>
                        <a:pt x="7" y="0"/>
                        <a:pt x="7" y="0"/>
                        <a:pt x="7" y="0"/>
                      </a:cubicBezTo>
                      <a:cubicBezTo>
                        <a:pt x="8" y="0"/>
                        <a:pt x="8" y="0"/>
                        <a:pt x="8" y="0"/>
                      </a:cubicBezTo>
                      <a:cubicBezTo>
                        <a:pt x="8" y="0"/>
                        <a:pt x="8" y="1"/>
                        <a:pt x="8" y="1"/>
                      </a:cubicBezTo>
                      <a:cubicBezTo>
                        <a:pt x="11" y="24"/>
                        <a:pt x="11" y="24"/>
                        <a:pt x="11" y="24"/>
                      </a:cubicBezTo>
                      <a:cubicBezTo>
                        <a:pt x="11" y="25"/>
                        <a:pt x="11" y="25"/>
                        <a:pt x="11" y="25"/>
                      </a:cubicBezTo>
                      <a:cubicBezTo>
                        <a:pt x="11" y="26"/>
                        <a:pt x="11" y="26"/>
                        <a:pt x="10" y="2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1" name="Freeform 165"/>
                <p:cNvSpPr>
                  <a:spLocks/>
                </p:cNvSpPr>
                <p:nvPr/>
              </p:nvSpPr>
              <p:spPr bwMode="auto">
                <a:xfrm>
                  <a:off x="3243262" y="2821250"/>
                  <a:ext cx="26987" cy="23813"/>
                </a:xfrm>
                <a:custGeom>
                  <a:avLst/>
                  <a:gdLst>
                    <a:gd name="T0" fmla="*/ 8 w 8"/>
                    <a:gd name="T1" fmla="*/ 6 h 7"/>
                    <a:gd name="T2" fmla="*/ 7 w 8"/>
                    <a:gd name="T3" fmla="*/ 7 h 7"/>
                    <a:gd name="T4" fmla="*/ 2 w 8"/>
                    <a:gd name="T5" fmla="*/ 7 h 7"/>
                    <a:gd name="T6" fmla="*/ 1 w 8"/>
                    <a:gd name="T7" fmla="*/ 7 h 7"/>
                    <a:gd name="T8" fmla="*/ 0 w 8"/>
                    <a:gd name="T9" fmla="*/ 2 h 7"/>
                    <a:gd name="T10" fmla="*/ 1 w 8"/>
                    <a:gd name="T11" fmla="*/ 1 h 7"/>
                    <a:gd name="T12" fmla="*/ 6 w 8"/>
                    <a:gd name="T13" fmla="*/ 0 h 7"/>
                    <a:gd name="T14" fmla="*/ 7 w 8"/>
                    <a:gd name="T15" fmla="*/ 1 h 7"/>
                    <a:gd name="T16" fmla="*/ 8 w 8"/>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8" y="6"/>
                      </a:moveTo>
                      <a:cubicBezTo>
                        <a:pt x="8" y="6"/>
                        <a:pt x="8" y="7"/>
                        <a:pt x="7" y="7"/>
                      </a:cubicBezTo>
                      <a:cubicBezTo>
                        <a:pt x="2" y="7"/>
                        <a:pt x="2" y="7"/>
                        <a:pt x="2" y="7"/>
                      </a:cubicBezTo>
                      <a:cubicBezTo>
                        <a:pt x="1" y="7"/>
                        <a:pt x="1" y="7"/>
                        <a:pt x="1" y="7"/>
                      </a:cubicBezTo>
                      <a:cubicBezTo>
                        <a:pt x="0" y="2"/>
                        <a:pt x="0" y="2"/>
                        <a:pt x="0" y="2"/>
                      </a:cubicBezTo>
                      <a:cubicBezTo>
                        <a:pt x="0" y="1"/>
                        <a:pt x="0" y="1"/>
                        <a:pt x="1" y="1"/>
                      </a:cubicBezTo>
                      <a:cubicBezTo>
                        <a:pt x="6" y="0"/>
                        <a:pt x="6" y="0"/>
                        <a:pt x="6" y="0"/>
                      </a:cubicBezTo>
                      <a:cubicBezTo>
                        <a:pt x="7" y="0"/>
                        <a:pt x="7" y="0"/>
                        <a:pt x="7" y="1"/>
                      </a:cubicBezTo>
                      <a:lnTo>
                        <a:pt x="8" y="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2" name="Freeform 166"/>
                <p:cNvSpPr>
                  <a:spLocks/>
                </p:cNvSpPr>
                <p:nvPr/>
              </p:nvSpPr>
              <p:spPr bwMode="auto">
                <a:xfrm>
                  <a:off x="3276599" y="2818075"/>
                  <a:ext cx="28575" cy="23813"/>
                </a:xfrm>
                <a:custGeom>
                  <a:avLst/>
                  <a:gdLst>
                    <a:gd name="T0" fmla="*/ 8 w 8"/>
                    <a:gd name="T1" fmla="*/ 5 h 7"/>
                    <a:gd name="T2" fmla="*/ 7 w 8"/>
                    <a:gd name="T3" fmla="*/ 7 h 7"/>
                    <a:gd name="T4" fmla="*/ 1 w 8"/>
                    <a:gd name="T5" fmla="*/ 7 h 7"/>
                    <a:gd name="T6" fmla="*/ 0 w 8"/>
                    <a:gd name="T7" fmla="*/ 6 h 7"/>
                    <a:gd name="T8" fmla="*/ 0 w 8"/>
                    <a:gd name="T9" fmla="*/ 1 h 7"/>
                    <a:gd name="T10" fmla="*/ 1 w 8"/>
                    <a:gd name="T11" fmla="*/ 0 h 7"/>
                    <a:gd name="T12" fmla="*/ 6 w 8"/>
                    <a:gd name="T13" fmla="*/ 0 h 7"/>
                    <a:gd name="T14" fmla="*/ 7 w 8"/>
                    <a:gd name="T15" fmla="*/ 1 h 7"/>
                    <a:gd name="T16" fmla="*/ 8 w 8"/>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8" y="5"/>
                      </a:moveTo>
                      <a:cubicBezTo>
                        <a:pt x="8" y="6"/>
                        <a:pt x="7" y="6"/>
                        <a:pt x="7" y="7"/>
                      </a:cubicBezTo>
                      <a:cubicBezTo>
                        <a:pt x="1" y="7"/>
                        <a:pt x="1" y="7"/>
                        <a:pt x="1" y="7"/>
                      </a:cubicBezTo>
                      <a:cubicBezTo>
                        <a:pt x="1" y="7"/>
                        <a:pt x="0" y="7"/>
                        <a:pt x="0" y="6"/>
                      </a:cubicBezTo>
                      <a:cubicBezTo>
                        <a:pt x="0" y="1"/>
                        <a:pt x="0" y="1"/>
                        <a:pt x="0" y="1"/>
                      </a:cubicBezTo>
                      <a:cubicBezTo>
                        <a:pt x="0" y="1"/>
                        <a:pt x="0" y="0"/>
                        <a:pt x="1" y="0"/>
                      </a:cubicBezTo>
                      <a:cubicBezTo>
                        <a:pt x="6" y="0"/>
                        <a:pt x="6" y="0"/>
                        <a:pt x="6" y="0"/>
                      </a:cubicBezTo>
                      <a:cubicBezTo>
                        <a:pt x="6" y="0"/>
                        <a:pt x="7" y="0"/>
                        <a:pt x="7" y="1"/>
                      </a:cubicBezTo>
                      <a:lnTo>
                        <a:pt x="8" y="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3" name="Freeform 167"/>
                <p:cNvSpPr>
                  <a:spLocks/>
                </p:cNvSpPr>
                <p:nvPr/>
              </p:nvSpPr>
              <p:spPr bwMode="auto">
                <a:xfrm>
                  <a:off x="3308349" y="2810137"/>
                  <a:ext cx="26987" cy="28575"/>
                </a:xfrm>
                <a:custGeom>
                  <a:avLst/>
                  <a:gdLst>
                    <a:gd name="T0" fmla="*/ 8 w 8"/>
                    <a:gd name="T1" fmla="*/ 6 h 8"/>
                    <a:gd name="T2" fmla="*/ 8 w 8"/>
                    <a:gd name="T3" fmla="*/ 7 h 8"/>
                    <a:gd name="T4" fmla="*/ 2 w 8"/>
                    <a:gd name="T5" fmla="*/ 8 h 8"/>
                    <a:gd name="T6" fmla="*/ 1 w 8"/>
                    <a:gd name="T7" fmla="*/ 7 h 8"/>
                    <a:gd name="T8" fmla="*/ 1 w 8"/>
                    <a:gd name="T9" fmla="*/ 2 h 8"/>
                    <a:gd name="T10" fmla="*/ 1 w 8"/>
                    <a:gd name="T11" fmla="*/ 1 h 8"/>
                    <a:gd name="T12" fmla="*/ 7 w 8"/>
                    <a:gd name="T13" fmla="*/ 0 h 8"/>
                    <a:gd name="T14" fmla="*/ 8 w 8"/>
                    <a:gd name="T15" fmla="*/ 1 h 8"/>
                    <a:gd name="T16" fmla="*/ 8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8" y="6"/>
                      </a:moveTo>
                      <a:cubicBezTo>
                        <a:pt x="8" y="7"/>
                        <a:pt x="8" y="7"/>
                        <a:pt x="8" y="7"/>
                      </a:cubicBezTo>
                      <a:cubicBezTo>
                        <a:pt x="2" y="8"/>
                        <a:pt x="2" y="8"/>
                        <a:pt x="2" y="8"/>
                      </a:cubicBezTo>
                      <a:cubicBezTo>
                        <a:pt x="2" y="8"/>
                        <a:pt x="1" y="8"/>
                        <a:pt x="1" y="7"/>
                      </a:cubicBezTo>
                      <a:cubicBezTo>
                        <a:pt x="1" y="2"/>
                        <a:pt x="1" y="2"/>
                        <a:pt x="1" y="2"/>
                      </a:cubicBezTo>
                      <a:cubicBezTo>
                        <a:pt x="0" y="2"/>
                        <a:pt x="1" y="1"/>
                        <a:pt x="1" y="1"/>
                      </a:cubicBezTo>
                      <a:cubicBezTo>
                        <a:pt x="7" y="0"/>
                        <a:pt x="7" y="0"/>
                        <a:pt x="7" y="0"/>
                      </a:cubicBezTo>
                      <a:cubicBezTo>
                        <a:pt x="7" y="0"/>
                        <a:pt x="8" y="1"/>
                        <a:pt x="8" y="1"/>
                      </a:cubicBezTo>
                      <a:lnTo>
                        <a:pt x="8" y="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4" name="Freeform 168"/>
                <p:cNvSpPr>
                  <a:spLocks/>
                </p:cNvSpPr>
                <p:nvPr/>
              </p:nvSpPr>
              <p:spPr bwMode="auto">
                <a:xfrm>
                  <a:off x="3246437" y="2851412"/>
                  <a:ext cx="26987" cy="28575"/>
                </a:xfrm>
                <a:custGeom>
                  <a:avLst/>
                  <a:gdLst>
                    <a:gd name="T0" fmla="*/ 8 w 8"/>
                    <a:gd name="T1" fmla="*/ 6 h 8"/>
                    <a:gd name="T2" fmla="*/ 7 w 8"/>
                    <a:gd name="T3" fmla="*/ 7 h 8"/>
                    <a:gd name="T4" fmla="*/ 2 w 8"/>
                    <a:gd name="T5" fmla="*/ 7 h 8"/>
                    <a:gd name="T6" fmla="*/ 1 w 8"/>
                    <a:gd name="T7" fmla="*/ 7 h 8"/>
                    <a:gd name="T8" fmla="*/ 0 w 8"/>
                    <a:gd name="T9" fmla="*/ 2 h 8"/>
                    <a:gd name="T10" fmla="*/ 1 w 8"/>
                    <a:gd name="T11" fmla="*/ 1 h 8"/>
                    <a:gd name="T12" fmla="*/ 6 w 8"/>
                    <a:gd name="T13" fmla="*/ 0 h 8"/>
                    <a:gd name="T14" fmla="*/ 7 w 8"/>
                    <a:gd name="T15" fmla="*/ 1 h 8"/>
                    <a:gd name="T16" fmla="*/ 8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8" y="6"/>
                      </a:moveTo>
                      <a:cubicBezTo>
                        <a:pt x="8" y="6"/>
                        <a:pt x="8" y="7"/>
                        <a:pt x="7" y="7"/>
                      </a:cubicBezTo>
                      <a:cubicBezTo>
                        <a:pt x="2" y="7"/>
                        <a:pt x="2" y="7"/>
                        <a:pt x="2" y="7"/>
                      </a:cubicBezTo>
                      <a:cubicBezTo>
                        <a:pt x="1" y="8"/>
                        <a:pt x="1" y="7"/>
                        <a:pt x="1" y="7"/>
                      </a:cubicBezTo>
                      <a:cubicBezTo>
                        <a:pt x="0" y="2"/>
                        <a:pt x="0" y="2"/>
                        <a:pt x="0" y="2"/>
                      </a:cubicBezTo>
                      <a:cubicBezTo>
                        <a:pt x="0" y="1"/>
                        <a:pt x="0" y="1"/>
                        <a:pt x="1" y="1"/>
                      </a:cubicBezTo>
                      <a:cubicBezTo>
                        <a:pt x="6" y="0"/>
                        <a:pt x="6" y="0"/>
                        <a:pt x="6" y="0"/>
                      </a:cubicBezTo>
                      <a:cubicBezTo>
                        <a:pt x="7" y="0"/>
                        <a:pt x="7" y="0"/>
                        <a:pt x="7" y="1"/>
                      </a:cubicBezTo>
                      <a:lnTo>
                        <a:pt x="8" y="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5" name="Freeform 169"/>
                <p:cNvSpPr>
                  <a:spLocks/>
                </p:cNvSpPr>
                <p:nvPr/>
              </p:nvSpPr>
              <p:spPr bwMode="auto">
                <a:xfrm>
                  <a:off x="3279774" y="2848237"/>
                  <a:ext cx="28575" cy="23813"/>
                </a:xfrm>
                <a:custGeom>
                  <a:avLst/>
                  <a:gdLst>
                    <a:gd name="T0" fmla="*/ 8 w 8"/>
                    <a:gd name="T1" fmla="*/ 6 h 7"/>
                    <a:gd name="T2" fmla="*/ 7 w 8"/>
                    <a:gd name="T3" fmla="*/ 7 h 7"/>
                    <a:gd name="T4" fmla="*/ 2 w 8"/>
                    <a:gd name="T5" fmla="*/ 7 h 7"/>
                    <a:gd name="T6" fmla="*/ 0 w 8"/>
                    <a:gd name="T7" fmla="*/ 6 h 7"/>
                    <a:gd name="T8" fmla="*/ 0 w 8"/>
                    <a:gd name="T9" fmla="*/ 2 h 7"/>
                    <a:gd name="T10" fmla="*/ 1 w 8"/>
                    <a:gd name="T11" fmla="*/ 0 h 7"/>
                    <a:gd name="T12" fmla="*/ 6 w 8"/>
                    <a:gd name="T13" fmla="*/ 0 h 7"/>
                    <a:gd name="T14" fmla="*/ 7 w 8"/>
                    <a:gd name="T15" fmla="*/ 1 h 7"/>
                    <a:gd name="T16" fmla="*/ 8 w 8"/>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8" y="6"/>
                      </a:moveTo>
                      <a:cubicBezTo>
                        <a:pt x="8" y="6"/>
                        <a:pt x="7" y="7"/>
                        <a:pt x="7" y="7"/>
                      </a:cubicBezTo>
                      <a:cubicBezTo>
                        <a:pt x="2" y="7"/>
                        <a:pt x="2" y="7"/>
                        <a:pt x="2" y="7"/>
                      </a:cubicBezTo>
                      <a:cubicBezTo>
                        <a:pt x="1" y="7"/>
                        <a:pt x="1" y="7"/>
                        <a:pt x="0" y="6"/>
                      </a:cubicBezTo>
                      <a:cubicBezTo>
                        <a:pt x="0" y="2"/>
                        <a:pt x="0" y="2"/>
                        <a:pt x="0" y="2"/>
                      </a:cubicBezTo>
                      <a:cubicBezTo>
                        <a:pt x="0" y="1"/>
                        <a:pt x="0" y="1"/>
                        <a:pt x="1" y="0"/>
                      </a:cubicBezTo>
                      <a:cubicBezTo>
                        <a:pt x="6" y="0"/>
                        <a:pt x="6" y="0"/>
                        <a:pt x="6" y="0"/>
                      </a:cubicBezTo>
                      <a:cubicBezTo>
                        <a:pt x="7" y="0"/>
                        <a:pt x="7" y="0"/>
                        <a:pt x="7" y="1"/>
                      </a:cubicBezTo>
                      <a:lnTo>
                        <a:pt x="8" y="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6" name="Freeform 170"/>
                <p:cNvSpPr>
                  <a:spLocks/>
                </p:cNvSpPr>
                <p:nvPr/>
              </p:nvSpPr>
              <p:spPr bwMode="auto">
                <a:xfrm>
                  <a:off x="3314699" y="2845062"/>
                  <a:ext cx="26987" cy="23813"/>
                </a:xfrm>
                <a:custGeom>
                  <a:avLst/>
                  <a:gdLst>
                    <a:gd name="T0" fmla="*/ 8 w 8"/>
                    <a:gd name="T1" fmla="*/ 5 h 7"/>
                    <a:gd name="T2" fmla="*/ 7 w 8"/>
                    <a:gd name="T3" fmla="*/ 6 h 7"/>
                    <a:gd name="T4" fmla="*/ 1 w 8"/>
                    <a:gd name="T5" fmla="*/ 7 h 7"/>
                    <a:gd name="T6" fmla="*/ 0 w 8"/>
                    <a:gd name="T7" fmla="*/ 6 h 7"/>
                    <a:gd name="T8" fmla="*/ 0 w 8"/>
                    <a:gd name="T9" fmla="*/ 1 h 7"/>
                    <a:gd name="T10" fmla="*/ 1 w 8"/>
                    <a:gd name="T11" fmla="*/ 0 h 7"/>
                    <a:gd name="T12" fmla="*/ 6 w 8"/>
                    <a:gd name="T13" fmla="*/ 0 h 7"/>
                    <a:gd name="T14" fmla="*/ 7 w 8"/>
                    <a:gd name="T15" fmla="*/ 0 h 7"/>
                    <a:gd name="T16" fmla="*/ 8 w 8"/>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8" y="5"/>
                      </a:moveTo>
                      <a:cubicBezTo>
                        <a:pt x="8" y="6"/>
                        <a:pt x="7" y="6"/>
                        <a:pt x="7" y="6"/>
                      </a:cubicBezTo>
                      <a:cubicBezTo>
                        <a:pt x="1" y="7"/>
                        <a:pt x="1" y="7"/>
                        <a:pt x="1" y="7"/>
                      </a:cubicBezTo>
                      <a:cubicBezTo>
                        <a:pt x="1" y="7"/>
                        <a:pt x="0" y="7"/>
                        <a:pt x="0" y="6"/>
                      </a:cubicBezTo>
                      <a:cubicBezTo>
                        <a:pt x="0" y="1"/>
                        <a:pt x="0" y="1"/>
                        <a:pt x="0" y="1"/>
                      </a:cubicBezTo>
                      <a:cubicBezTo>
                        <a:pt x="0" y="1"/>
                        <a:pt x="0" y="0"/>
                        <a:pt x="1" y="0"/>
                      </a:cubicBezTo>
                      <a:cubicBezTo>
                        <a:pt x="6" y="0"/>
                        <a:pt x="6" y="0"/>
                        <a:pt x="6" y="0"/>
                      </a:cubicBezTo>
                      <a:cubicBezTo>
                        <a:pt x="6" y="0"/>
                        <a:pt x="7" y="0"/>
                        <a:pt x="7" y="0"/>
                      </a:cubicBezTo>
                      <a:lnTo>
                        <a:pt x="8" y="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7" name="Freeform 171"/>
                <p:cNvSpPr>
                  <a:spLocks/>
                </p:cNvSpPr>
                <p:nvPr/>
              </p:nvSpPr>
              <p:spPr bwMode="auto">
                <a:xfrm>
                  <a:off x="3249612" y="2883162"/>
                  <a:ext cx="26987" cy="26988"/>
                </a:xfrm>
                <a:custGeom>
                  <a:avLst/>
                  <a:gdLst>
                    <a:gd name="T0" fmla="*/ 8 w 8"/>
                    <a:gd name="T1" fmla="*/ 6 h 8"/>
                    <a:gd name="T2" fmla="*/ 7 w 8"/>
                    <a:gd name="T3" fmla="*/ 7 h 8"/>
                    <a:gd name="T4" fmla="*/ 2 w 8"/>
                    <a:gd name="T5" fmla="*/ 8 h 8"/>
                    <a:gd name="T6" fmla="*/ 1 w 8"/>
                    <a:gd name="T7" fmla="*/ 7 h 8"/>
                    <a:gd name="T8" fmla="*/ 0 w 8"/>
                    <a:gd name="T9" fmla="*/ 2 h 8"/>
                    <a:gd name="T10" fmla="*/ 1 w 8"/>
                    <a:gd name="T11" fmla="*/ 1 h 8"/>
                    <a:gd name="T12" fmla="*/ 6 w 8"/>
                    <a:gd name="T13" fmla="*/ 0 h 8"/>
                    <a:gd name="T14" fmla="*/ 7 w 8"/>
                    <a:gd name="T15" fmla="*/ 1 h 8"/>
                    <a:gd name="T16" fmla="*/ 8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8" y="6"/>
                      </a:moveTo>
                      <a:cubicBezTo>
                        <a:pt x="8" y="6"/>
                        <a:pt x="8" y="7"/>
                        <a:pt x="7" y="7"/>
                      </a:cubicBezTo>
                      <a:cubicBezTo>
                        <a:pt x="2" y="8"/>
                        <a:pt x="2" y="8"/>
                        <a:pt x="2" y="8"/>
                      </a:cubicBezTo>
                      <a:cubicBezTo>
                        <a:pt x="1" y="8"/>
                        <a:pt x="1" y="7"/>
                        <a:pt x="1" y="7"/>
                      </a:cubicBezTo>
                      <a:cubicBezTo>
                        <a:pt x="0" y="2"/>
                        <a:pt x="0" y="2"/>
                        <a:pt x="0" y="2"/>
                      </a:cubicBezTo>
                      <a:cubicBezTo>
                        <a:pt x="0" y="1"/>
                        <a:pt x="1" y="1"/>
                        <a:pt x="1" y="1"/>
                      </a:cubicBezTo>
                      <a:cubicBezTo>
                        <a:pt x="6" y="0"/>
                        <a:pt x="6" y="0"/>
                        <a:pt x="6" y="0"/>
                      </a:cubicBezTo>
                      <a:cubicBezTo>
                        <a:pt x="7" y="0"/>
                        <a:pt x="7" y="0"/>
                        <a:pt x="7" y="1"/>
                      </a:cubicBezTo>
                      <a:lnTo>
                        <a:pt x="8" y="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8" name="Freeform 172"/>
                <p:cNvSpPr>
                  <a:spLocks/>
                </p:cNvSpPr>
                <p:nvPr/>
              </p:nvSpPr>
              <p:spPr bwMode="auto">
                <a:xfrm>
                  <a:off x="3284537" y="2879987"/>
                  <a:ext cx="26987" cy="23813"/>
                </a:xfrm>
                <a:custGeom>
                  <a:avLst/>
                  <a:gdLst>
                    <a:gd name="T0" fmla="*/ 8 w 8"/>
                    <a:gd name="T1" fmla="*/ 6 h 7"/>
                    <a:gd name="T2" fmla="*/ 7 w 8"/>
                    <a:gd name="T3" fmla="*/ 7 h 7"/>
                    <a:gd name="T4" fmla="*/ 2 w 8"/>
                    <a:gd name="T5" fmla="*/ 7 h 7"/>
                    <a:gd name="T6" fmla="*/ 1 w 8"/>
                    <a:gd name="T7" fmla="*/ 7 h 7"/>
                    <a:gd name="T8" fmla="*/ 0 w 8"/>
                    <a:gd name="T9" fmla="*/ 2 h 7"/>
                    <a:gd name="T10" fmla="*/ 1 w 8"/>
                    <a:gd name="T11" fmla="*/ 1 h 7"/>
                    <a:gd name="T12" fmla="*/ 6 w 8"/>
                    <a:gd name="T13" fmla="*/ 0 h 7"/>
                    <a:gd name="T14" fmla="*/ 7 w 8"/>
                    <a:gd name="T15" fmla="*/ 1 h 7"/>
                    <a:gd name="T16" fmla="*/ 8 w 8"/>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8" y="6"/>
                      </a:moveTo>
                      <a:cubicBezTo>
                        <a:pt x="8" y="6"/>
                        <a:pt x="8" y="7"/>
                        <a:pt x="7" y="7"/>
                      </a:cubicBezTo>
                      <a:cubicBezTo>
                        <a:pt x="2" y="7"/>
                        <a:pt x="2" y="7"/>
                        <a:pt x="2" y="7"/>
                      </a:cubicBezTo>
                      <a:cubicBezTo>
                        <a:pt x="1" y="7"/>
                        <a:pt x="1" y="7"/>
                        <a:pt x="1" y="7"/>
                      </a:cubicBezTo>
                      <a:cubicBezTo>
                        <a:pt x="0" y="2"/>
                        <a:pt x="0" y="2"/>
                        <a:pt x="0" y="2"/>
                      </a:cubicBezTo>
                      <a:cubicBezTo>
                        <a:pt x="0" y="1"/>
                        <a:pt x="0" y="1"/>
                        <a:pt x="1" y="1"/>
                      </a:cubicBezTo>
                      <a:cubicBezTo>
                        <a:pt x="6" y="0"/>
                        <a:pt x="6" y="0"/>
                        <a:pt x="6" y="0"/>
                      </a:cubicBezTo>
                      <a:cubicBezTo>
                        <a:pt x="7" y="0"/>
                        <a:pt x="7" y="0"/>
                        <a:pt x="7" y="1"/>
                      </a:cubicBezTo>
                      <a:lnTo>
                        <a:pt x="8" y="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9" name="Freeform 173"/>
                <p:cNvSpPr>
                  <a:spLocks/>
                </p:cNvSpPr>
                <p:nvPr/>
              </p:nvSpPr>
              <p:spPr bwMode="auto">
                <a:xfrm>
                  <a:off x="3317874" y="2875225"/>
                  <a:ext cx="26987" cy="23813"/>
                </a:xfrm>
                <a:custGeom>
                  <a:avLst/>
                  <a:gdLst>
                    <a:gd name="T0" fmla="*/ 8 w 8"/>
                    <a:gd name="T1" fmla="*/ 5 h 7"/>
                    <a:gd name="T2" fmla="*/ 7 w 8"/>
                    <a:gd name="T3" fmla="*/ 7 h 7"/>
                    <a:gd name="T4" fmla="*/ 1 w 8"/>
                    <a:gd name="T5" fmla="*/ 7 h 7"/>
                    <a:gd name="T6" fmla="*/ 0 w 8"/>
                    <a:gd name="T7" fmla="*/ 6 h 7"/>
                    <a:gd name="T8" fmla="*/ 0 w 8"/>
                    <a:gd name="T9" fmla="*/ 1 h 7"/>
                    <a:gd name="T10" fmla="*/ 1 w 8"/>
                    <a:gd name="T11" fmla="*/ 0 h 7"/>
                    <a:gd name="T12" fmla="*/ 6 w 8"/>
                    <a:gd name="T13" fmla="*/ 0 h 7"/>
                    <a:gd name="T14" fmla="*/ 7 w 8"/>
                    <a:gd name="T15" fmla="*/ 1 h 7"/>
                    <a:gd name="T16" fmla="*/ 8 w 8"/>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8" y="5"/>
                      </a:moveTo>
                      <a:cubicBezTo>
                        <a:pt x="8" y="6"/>
                        <a:pt x="7" y="6"/>
                        <a:pt x="7" y="7"/>
                      </a:cubicBezTo>
                      <a:cubicBezTo>
                        <a:pt x="1" y="7"/>
                        <a:pt x="1" y="7"/>
                        <a:pt x="1" y="7"/>
                      </a:cubicBezTo>
                      <a:cubicBezTo>
                        <a:pt x="1" y="7"/>
                        <a:pt x="0" y="7"/>
                        <a:pt x="0" y="6"/>
                      </a:cubicBezTo>
                      <a:cubicBezTo>
                        <a:pt x="0" y="1"/>
                        <a:pt x="0" y="1"/>
                        <a:pt x="0" y="1"/>
                      </a:cubicBezTo>
                      <a:cubicBezTo>
                        <a:pt x="0" y="1"/>
                        <a:pt x="0" y="0"/>
                        <a:pt x="1" y="0"/>
                      </a:cubicBezTo>
                      <a:cubicBezTo>
                        <a:pt x="6" y="0"/>
                        <a:pt x="6" y="0"/>
                        <a:pt x="6" y="0"/>
                      </a:cubicBezTo>
                      <a:cubicBezTo>
                        <a:pt x="7" y="0"/>
                        <a:pt x="7" y="0"/>
                        <a:pt x="7" y="1"/>
                      </a:cubicBezTo>
                      <a:lnTo>
                        <a:pt x="8" y="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80" name="Freeform 174"/>
                <p:cNvSpPr>
                  <a:spLocks noEditPoints="1"/>
                </p:cNvSpPr>
                <p:nvPr/>
              </p:nvSpPr>
              <p:spPr bwMode="auto">
                <a:xfrm>
                  <a:off x="2038350" y="3486412"/>
                  <a:ext cx="180975" cy="258763"/>
                </a:xfrm>
                <a:custGeom>
                  <a:avLst/>
                  <a:gdLst>
                    <a:gd name="T0" fmla="*/ 34 w 53"/>
                    <a:gd name="T1" fmla="*/ 1 h 75"/>
                    <a:gd name="T2" fmla="*/ 10 w 53"/>
                    <a:gd name="T3" fmla="*/ 4 h 75"/>
                    <a:gd name="T4" fmla="*/ 1 w 53"/>
                    <a:gd name="T5" fmla="*/ 16 h 75"/>
                    <a:gd name="T6" fmla="*/ 7 w 53"/>
                    <a:gd name="T7" fmla="*/ 65 h 75"/>
                    <a:gd name="T8" fmla="*/ 19 w 53"/>
                    <a:gd name="T9" fmla="*/ 74 h 75"/>
                    <a:gd name="T10" fmla="*/ 42 w 53"/>
                    <a:gd name="T11" fmla="*/ 71 h 75"/>
                    <a:gd name="T12" fmla="*/ 52 w 53"/>
                    <a:gd name="T13" fmla="*/ 59 h 75"/>
                    <a:gd name="T14" fmla="*/ 46 w 53"/>
                    <a:gd name="T15" fmla="*/ 11 h 75"/>
                    <a:gd name="T16" fmla="*/ 34 w 53"/>
                    <a:gd name="T17" fmla="*/ 1 h 75"/>
                    <a:gd name="T18" fmla="*/ 47 w 53"/>
                    <a:gd name="T19" fmla="*/ 60 h 75"/>
                    <a:gd name="T20" fmla="*/ 42 w 53"/>
                    <a:gd name="T21" fmla="*/ 67 h 75"/>
                    <a:gd name="T22" fmla="*/ 18 w 53"/>
                    <a:gd name="T23" fmla="*/ 69 h 75"/>
                    <a:gd name="T24" fmla="*/ 12 w 53"/>
                    <a:gd name="T25" fmla="*/ 64 h 75"/>
                    <a:gd name="T26" fmla="*/ 6 w 53"/>
                    <a:gd name="T27" fmla="*/ 16 h 75"/>
                    <a:gd name="T28" fmla="*/ 11 w 53"/>
                    <a:gd name="T29" fmla="*/ 9 h 75"/>
                    <a:gd name="T30" fmla="*/ 34 w 53"/>
                    <a:gd name="T31" fmla="*/ 6 h 75"/>
                    <a:gd name="T32" fmla="*/ 41 w 53"/>
                    <a:gd name="T33" fmla="*/ 11 h 75"/>
                    <a:gd name="T34" fmla="*/ 47 w 53"/>
                    <a:gd name="T35" fmla="*/ 6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75">
                      <a:moveTo>
                        <a:pt x="34" y="1"/>
                      </a:moveTo>
                      <a:cubicBezTo>
                        <a:pt x="10" y="4"/>
                        <a:pt x="10" y="4"/>
                        <a:pt x="10" y="4"/>
                      </a:cubicBezTo>
                      <a:cubicBezTo>
                        <a:pt x="4" y="5"/>
                        <a:pt x="0" y="10"/>
                        <a:pt x="1" y="16"/>
                      </a:cubicBezTo>
                      <a:cubicBezTo>
                        <a:pt x="7" y="65"/>
                        <a:pt x="7" y="65"/>
                        <a:pt x="7" y="65"/>
                      </a:cubicBezTo>
                      <a:cubicBezTo>
                        <a:pt x="8" y="71"/>
                        <a:pt x="13" y="75"/>
                        <a:pt x="19" y="74"/>
                      </a:cubicBezTo>
                      <a:cubicBezTo>
                        <a:pt x="42" y="71"/>
                        <a:pt x="42" y="71"/>
                        <a:pt x="42" y="71"/>
                      </a:cubicBezTo>
                      <a:cubicBezTo>
                        <a:pt x="49" y="71"/>
                        <a:pt x="53" y="65"/>
                        <a:pt x="52" y="59"/>
                      </a:cubicBezTo>
                      <a:cubicBezTo>
                        <a:pt x="46" y="11"/>
                        <a:pt x="46" y="11"/>
                        <a:pt x="46" y="11"/>
                      </a:cubicBezTo>
                      <a:cubicBezTo>
                        <a:pt x="45" y="4"/>
                        <a:pt x="40" y="0"/>
                        <a:pt x="34" y="1"/>
                      </a:cubicBezTo>
                      <a:close/>
                      <a:moveTo>
                        <a:pt x="47" y="60"/>
                      </a:moveTo>
                      <a:cubicBezTo>
                        <a:pt x="48" y="63"/>
                        <a:pt x="45" y="66"/>
                        <a:pt x="42" y="67"/>
                      </a:cubicBezTo>
                      <a:cubicBezTo>
                        <a:pt x="18" y="69"/>
                        <a:pt x="18" y="69"/>
                        <a:pt x="18" y="69"/>
                      </a:cubicBezTo>
                      <a:cubicBezTo>
                        <a:pt x="15" y="70"/>
                        <a:pt x="12" y="67"/>
                        <a:pt x="12" y="64"/>
                      </a:cubicBezTo>
                      <a:cubicBezTo>
                        <a:pt x="6" y="16"/>
                        <a:pt x="6" y="16"/>
                        <a:pt x="6" y="16"/>
                      </a:cubicBezTo>
                      <a:cubicBezTo>
                        <a:pt x="5" y="12"/>
                        <a:pt x="8" y="9"/>
                        <a:pt x="11" y="9"/>
                      </a:cubicBezTo>
                      <a:cubicBezTo>
                        <a:pt x="34" y="6"/>
                        <a:pt x="34" y="6"/>
                        <a:pt x="34" y="6"/>
                      </a:cubicBezTo>
                      <a:cubicBezTo>
                        <a:pt x="38" y="5"/>
                        <a:pt x="41" y="8"/>
                        <a:pt x="41" y="11"/>
                      </a:cubicBezTo>
                      <a:lnTo>
                        <a:pt x="47" y="6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81" name="Freeform 175"/>
                <p:cNvSpPr>
                  <a:spLocks/>
                </p:cNvSpPr>
                <p:nvPr/>
              </p:nvSpPr>
              <p:spPr bwMode="auto">
                <a:xfrm>
                  <a:off x="2076450" y="3607062"/>
                  <a:ext cx="30162" cy="30163"/>
                </a:xfrm>
                <a:custGeom>
                  <a:avLst/>
                  <a:gdLst>
                    <a:gd name="T0" fmla="*/ 6 w 9"/>
                    <a:gd name="T1" fmla="*/ 0 h 9"/>
                    <a:gd name="T2" fmla="*/ 2 w 9"/>
                    <a:gd name="T3" fmla="*/ 1 h 9"/>
                    <a:gd name="T4" fmla="*/ 0 w 9"/>
                    <a:gd name="T5" fmla="*/ 3 h 9"/>
                    <a:gd name="T6" fmla="*/ 1 w 9"/>
                    <a:gd name="T7" fmla="*/ 7 h 9"/>
                    <a:gd name="T8" fmla="*/ 3 w 9"/>
                    <a:gd name="T9" fmla="*/ 9 h 9"/>
                    <a:gd name="T10" fmla="*/ 7 w 9"/>
                    <a:gd name="T11" fmla="*/ 8 h 9"/>
                    <a:gd name="T12" fmla="*/ 9 w 9"/>
                    <a:gd name="T13" fmla="*/ 6 h 9"/>
                    <a:gd name="T14" fmla="*/ 8 w 9"/>
                    <a:gd name="T15" fmla="*/ 2 h 9"/>
                    <a:gd name="T16" fmla="*/ 6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6" y="0"/>
                      </a:moveTo>
                      <a:cubicBezTo>
                        <a:pt x="2" y="1"/>
                        <a:pt x="2" y="1"/>
                        <a:pt x="2" y="1"/>
                      </a:cubicBezTo>
                      <a:cubicBezTo>
                        <a:pt x="1" y="1"/>
                        <a:pt x="0" y="2"/>
                        <a:pt x="0" y="3"/>
                      </a:cubicBezTo>
                      <a:cubicBezTo>
                        <a:pt x="1" y="7"/>
                        <a:pt x="1" y="7"/>
                        <a:pt x="1" y="7"/>
                      </a:cubicBezTo>
                      <a:cubicBezTo>
                        <a:pt x="1" y="8"/>
                        <a:pt x="2" y="9"/>
                        <a:pt x="3" y="9"/>
                      </a:cubicBezTo>
                      <a:cubicBezTo>
                        <a:pt x="7" y="8"/>
                        <a:pt x="7" y="8"/>
                        <a:pt x="7" y="8"/>
                      </a:cubicBezTo>
                      <a:cubicBezTo>
                        <a:pt x="8" y="8"/>
                        <a:pt x="9" y="7"/>
                        <a:pt x="9" y="6"/>
                      </a:cubicBezTo>
                      <a:cubicBezTo>
                        <a:pt x="8" y="2"/>
                        <a:pt x="8" y="2"/>
                        <a:pt x="8" y="2"/>
                      </a:cubicBezTo>
                      <a:cubicBezTo>
                        <a:pt x="8" y="1"/>
                        <a:pt x="7"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82" name="Freeform 176"/>
                <p:cNvSpPr>
                  <a:spLocks/>
                </p:cNvSpPr>
                <p:nvPr/>
              </p:nvSpPr>
              <p:spPr bwMode="auto">
                <a:xfrm>
                  <a:off x="2112962" y="3603887"/>
                  <a:ext cx="31750" cy="30163"/>
                </a:xfrm>
                <a:custGeom>
                  <a:avLst/>
                  <a:gdLst>
                    <a:gd name="T0" fmla="*/ 6 w 9"/>
                    <a:gd name="T1" fmla="*/ 0 h 9"/>
                    <a:gd name="T2" fmla="*/ 2 w 9"/>
                    <a:gd name="T3" fmla="*/ 0 h 9"/>
                    <a:gd name="T4" fmla="*/ 0 w 9"/>
                    <a:gd name="T5" fmla="*/ 2 h 9"/>
                    <a:gd name="T6" fmla="*/ 1 w 9"/>
                    <a:gd name="T7" fmla="*/ 7 h 9"/>
                    <a:gd name="T8" fmla="*/ 3 w 9"/>
                    <a:gd name="T9" fmla="*/ 9 h 9"/>
                    <a:gd name="T10" fmla="*/ 7 w 9"/>
                    <a:gd name="T11" fmla="*/ 8 h 9"/>
                    <a:gd name="T12" fmla="*/ 9 w 9"/>
                    <a:gd name="T13" fmla="*/ 6 h 9"/>
                    <a:gd name="T14" fmla="*/ 8 w 9"/>
                    <a:gd name="T15" fmla="*/ 1 h 9"/>
                    <a:gd name="T16" fmla="*/ 6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6" y="0"/>
                      </a:moveTo>
                      <a:cubicBezTo>
                        <a:pt x="2" y="0"/>
                        <a:pt x="2" y="0"/>
                        <a:pt x="2" y="0"/>
                      </a:cubicBezTo>
                      <a:cubicBezTo>
                        <a:pt x="1" y="0"/>
                        <a:pt x="0" y="1"/>
                        <a:pt x="0" y="2"/>
                      </a:cubicBezTo>
                      <a:cubicBezTo>
                        <a:pt x="1" y="7"/>
                        <a:pt x="1" y="7"/>
                        <a:pt x="1" y="7"/>
                      </a:cubicBezTo>
                      <a:cubicBezTo>
                        <a:pt x="1" y="8"/>
                        <a:pt x="2" y="9"/>
                        <a:pt x="3" y="9"/>
                      </a:cubicBezTo>
                      <a:cubicBezTo>
                        <a:pt x="7" y="8"/>
                        <a:pt x="7" y="8"/>
                        <a:pt x="7" y="8"/>
                      </a:cubicBezTo>
                      <a:cubicBezTo>
                        <a:pt x="8" y="8"/>
                        <a:pt x="9" y="7"/>
                        <a:pt x="9" y="6"/>
                      </a:cubicBezTo>
                      <a:cubicBezTo>
                        <a:pt x="8" y="1"/>
                        <a:pt x="8" y="1"/>
                        <a:pt x="8" y="1"/>
                      </a:cubicBezTo>
                      <a:cubicBezTo>
                        <a:pt x="8" y="0"/>
                        <a:pt x="7"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83" name="Freeform 177"/>
                <p:cNvSpPr>
                  <a:spLocks/>
                </p:cNvSpPr>
                <p:nvPr/>
              </p:nvSpPr>
              <p:spPr bwMode="auto">
                <a:xfrm>
                  <a:off x="2151062" y="3597537"/>
                  <a:ext cx="31750" cy="30163"/>
                </a:xfrm>
                <a:custGeom>
                  <a:avLst/>
                  <a:gdLst>
                    <a:gd name="T0" fmla="*/ 6 w 9"/>
                    <a:gd name="T1" fmla="*/ 0 h 9"/>
                    <a:gd name="T2" fmla="*/ 2 w 9"/>
                    <a:gd name="T3" fmla="*/ 1 h 9"/>
                    <a:gd name="T4" fmla="*/ 0 w 9"/>
                    <a:gd name="T5" fmla="*/ 3 h 9"/>
                    <a:gd name="T6" fmla="*/ 1 w 9"/>
                    <a:gd name="T7" fmla="*/ 8 h 9"/>
                    <a:gd name="T8" fmla="*/ 3 w 9"/>
                    <a:gd name="T9" fmla="*/ 9 h 9"/>
                    <a:gd name="T10" fmla="*/ 7 w 9"/>
                    <a:gd name="T11" fmla="*/ 9 h 9"/>
                    <a:gd name="T12" fmla="*/ 9 w 9"/>
                    <a:gd name="T13" fmla="*/ 7 h 9"/>
                    <a:gd name="T14" fmla="*/ 8 w 9"/>
                    <a:gd name="T15" fmla="*/ 2 h 9"/>
                    <a:gd name="T16" fmla="*/ 6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6" y="0"/>
                      </a:moveTo>
                      <a:cubicBezTo>
                        <a:pt x="2" y="1"/>
                        <a:pt x="2" y="1"/>
                        <a:pt x="2" y="1"/>
                      </a:cubicBezTo>
                      <a:cubicBezTo>
                        <a:pt x="1" y="1"/>
                        <a:pt x="0" y="2"/>
                        <a:pt x="0" y="3"/>
                      </a:cubicBezTo>
                      <a:cubicBezTo>
                        <a:pt x="1" y="8"/>
                        <a:pt x="1" y="8"/>
                        <a:pt x="1" y="8"/>
                      </a:cubicBezTo>
                      <a:cubicBezTo>
                        <a:pt x="1" y="9"/>
                        <a:pt x="2" y="9"/>
                        <a:pt x="3" y="9"/>
                      </a:cubicBezTo>
                      <a:cubicBezTo>
                        <a:pt x="7" y="9"/>
                        <a:pt x="7" y="9"/>
                        <a:pt x="7" y="9"/>
                      </a:cubicBezTo>
                      <a:cubicBezTo>
                        <a:pt x="8" y="9"/>
                        <a:pt x="9" y="8"/>
                        <a:pt x="9" y="7"/>
                      </a:cubicBezTo>
                      <a:cubicBezTo>
                        <a:pt x="8" y="2"/>
                        <a:pt x="8" y="2"/>
                        <a:pt x="8" y="2"/>
                      </a:cubicBezTo>
                      <a:cubicBezTo>
                        <a:pt x="8" y="1"/>
                        <a:pt x="7"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84" name="Freeform 178"/>
                <p:cNvSpPr>
                  <a:spLocks/>
                </p:cNvSpPr>
                <p:nvPr/>
              </p:nvSpPr>
              <p:spPr bwMode="auto">
                <a:xfrm>
                  <a:off x="2079625" y="3641987"/>
                  <a:ext cx="30162" cy="33338"/>
                </a:xfrm>
                <a:custGeom>
                  <a:avLst/>
                  <a:gdLst>
                    <a:gd name="T0" fmla="*/ 7 w 9"/>
                    <a:gd name="T1" fmla="*/ 1 h 10"/>
                    <a:gd name="T2" fmla="*/ 2 w 9"/>
                    <a:gd name="T3" fmla="*/ 1 h 10"/>
                    <a:gd name="T4" fmla="*/ 0 w 9"/>
                    <a:gd name="T5" fmla="*/ 3 h 10"/>
                    <a:gd name="T6" fmla="*/ 1 w 9"/>
                    <a:gd name="T7" fmla="*/ 8 h 10"/>
                    <a:gd name="T8" fmla="*/ 3 w 9"/>
                    <a:gd name="T9" fmla="*/ 9 h 10"/>
                    <a:gd name="T10" fmla="*/ 8 w 9"/>
                    <a:gd name="T11" fmla="*/ 9 h 10"/>
                    <a:gd name="T12" fmla="*/ 9 w 9"/>
                    <a:gd name="T13" fmla="*/ 7 h 10"/>
                    <a:gd name="T14" fmla="*/ 9 w 9"/>
                    <a:gd name="T15" fmla="*/ 2 h 10"/>
                    <a:gd name="T16" fmla="*/ 7 w 9"/>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7" y="1"/>
                      </a:moveTo>
                      <a:cubicBezTo>
                        <a:pt x="2" y="1"/>
                        <a:pt x="2" y="1"/>
                        <a:pt x="2" y="1"/>
                      </a:cubicBezTo>
                      <a:cubicBezTo>
                        <a:pt x="1" y="1"/>
                        <a:pt x="0" y="2"/>
                        <a:pt x="0" y="3"/>
                      </a:cubicBezTo>
                      <a:cubicBezTo>
                        <a:pt x="1" y="8"/>
                        <a:pt x="1" y="8"/>
                        <a:pt x="1" y="8"/>
                      </a:cubicBezTo>
                      <a:cubicBezTo>
                        <a:pt x="1" y="9"/>
                        <a:pt x="2" y="10"/>
                        <a:pt x="3" y="9"/>
                      </a:cubicBezTo>
                      <a:cubicBezTo>
                        <a:pt x="8" y="9"/>
                        <a:pt x="8" y="9"/>
                        <a:pt x="8" y="9"/>
                      </a:cubicBezTo>
                      <a:cubicBezTo>
                        <a:pt x="9" y="9"/>
                        <a:pt x="9" y="8"/>
                        <a:pt x="9" y="7"/>
                      </a:cubicBezTo>
                      <a:cubicBezTo>
                        <a:pt x="9" y="2"/>
                        <a:pt x="9" y="2"/>
                        <a:pt x="9" y="2"/>
                      </a:cubicBezTo>
                      <a:cubicBezTo>
                        <a:pt x="9" y="1"/>
                        <a:pt x="8" y="0"/>
                        <a:pt x="7"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85" name="Freeform 179"/>
                <p:cNvSpPr>
                  <a:spLocks/>
                </p:cNvSpPr>
                <p:nvPr/>
              </p:nvSpPr>
              <p:spPr bwMode="auto">
                <a:xfrm>
                  <a:off x="2117725" y="3637225"/>
                  <a:ext cx="30162" cy="31750"/>
                </a:xfrm>
                <a:custGeom>
                  <a:avLst/>
                  <a:gdLst>
                    <a:gd name="T0" fmla="*/ 7 w 9"/>
                    <a:gd name="T1" fmla="*/ 0 h 9"/>
                    <a:gd name="T2" fmla="*/ 2 w 9"/>
                    <a:gd name="T3" fmla="*/ 1 h 9"/>
                    <a:gd name="T4" fmla="*/ 0 w 9"/>
                    <a:gd name="T5" fmla="*/ 3 h 9"/>
                    <a:gd name="T6" fmla="*/ 1 w 9"/>
                    <a:gd name="T7" fmla="*/ 7 h 9"/>
                    <a:gd name="T8" fmla="*/ 3 w 9"/>
                    <a:gd name="T9" fmla="*/ 9 h 9"/>
                    <a:gd name="T10" fmla="*/ 8 w 9"/>
                    <a:gd name="T11" fmla="*/ 8 h 9"/>
                    <a:gd name="T12" fmla="*/ 9 w 9"/>
                    <a:gd name="T13" fmla="*/ 6 h 9"/>
                    <a:gd name="T14" fmla="*/ 9 w 9"/>
                    <a:gd name="T15" fmla="*/ 2 h 9"/>
                    <a:gd name="T16" fmla="*/ 7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7" y="0"/>
                      </a:moveTo>
                      <a:cubicBezTo>
                        <a:pt x="2" y="1"/>
                        <a:pt x="2" y="1"/>
                        <a:pt x="2" y="1"/>
                      </a:cubicBezTo>
                      <a:cubicBezTo>
                        <a:pt x="1" y="1"/>
                        <a:pt x="0" y="2"/>
                        <a:pt x="0" y="3"/>
                      </a:cubicBezTo>
                      <a:cubicBezTo>
                        <a:pt x="1" y="7"/>
                        <a:pt x="1" y="7"/>
                        <a:pt x="1" y="7"/>
                      </a:cubicBezTo>
                      <a:cubicBezTo>
                        <a:pt x="1" y="8"/>
                        <a:pt x="2" y="9"/>
                        <a:pt x="3" y="9"/>
                      </a:cubicBezTo>
                      <a:cubicBezTo>
                        <a:pt x="8" y="8"/>
                        <a:pt x="8" y="8"/>
                        <a:pt x="8" y="8"/>
                      </a:cubicBezTo>
                      <a:cubicBezTo>
                        <a:pt x="9" y="8"/>
                        <a:pt x="9" y="7"/>
                        <a:pt x="9" y="6"/>
                      </a:cubicBezTo>
                      <a:cubicBezTo>
                        <a:pt x="9" y="2"/>
                        <a:pt x="9" y="2"/>
                        <a:pt x="9" y="2"/>
                      </a:cubicBezTo>
                      <a:cubicBezTo>
                        <a:pt x="9" y="1"/>
                        <a:pt x="8" y="0"/>
                        <a:pt x="7"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86" name="Freeform 180"/>
                <p:cNvSpPr>
                  <a:spLocks/>
                </p:cNvSpPr>
                <p:nvPr/>
              </p:nvSpPr>
              <p:spPr bwMode="auto">
                <a:xfrm>
                  <a:off x="2154237" y="3634050"/>
                  <a:ext cx="31750" cy="31750"/>
                </a:xfrm>
                <a:custGeom>
                  <a:avLst/>
                  <a:gdLst>
                    <a:gd name="T0" fmla="*/ 7 w 9"/>
                    <a:gd name="T1" fmla="*/ 0 h 9"/>
                    <a:gd name="T2" fmla="*/ 2 w 9"/>
                    <a:gd name="T3" fmla="*/ 0 h 9"/>
                    <a:gd name="T4" fmla="*/ 0 w 9"/>
                    <a:gd name="T5" fmla="*/ 2 h 9"/>
                    <a:gd name="T6" fmla="*/ 1 w 9"/>
                    <a:gd name="T7" fmla="*/ 7 h 9"/>
                    <a:gd name="T8" fmla="*/ 3 w 9"/>
                    <a:gd name="T9" fmla="*/ 9 h 9"/>
                    <a:gd name="T10" fmla="*/ 8 w 9"/>
                    <a:gd name="T11" fmla="*/ 8 h 9"/>
                    <a:gd name="T12" fmla="*/ 9 w 9"/>
                    <a:gd name="T13" fmla="*/ 6 h 9"/>
                    <a:gd name="T14" fmla="*/ 9 w 9"/>
                    <a:gd name="T15" fmla="*/ 1 h 9"/>
                    <a:gd name="T16" fmla="*/ 7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7" y="0"/>
                      </a:moveTo>
                      <a:cubicBezTo>
                        <a:pt x="2" y="0"/>
                        <a:pt x="2" y="0"/>
                        <a:pt x="2" y="0"/>
                      </a:cubicBezTo>
                      <a:cubicBezTo>
                        <a:pt x="1" y="1"/>
                        <a:pt x="0" y="1"/>
                        <a:pt x="0" y="2"/>
                      </a:cubicBezTo>
                      <a:cubicBezTo>
                        <a:pt x="1" y="7"/>
                        <a:pt x="1" y="7"/>
                        <a:pt x="1" y="7"/>
                      </a:cubicBezTo>
                      <a:cubicBezTo>
                        <a:pt x="1" y="8"/>
                        <a:pt x="2" y="9"/>
                        <a:pt x="3" y="9"/>
                      </a:cubicBezTo>
                      <a:cubicBezTo>
                        <a:pt x="8" y="8"/>
                        <a:pt x="8" y="8"/>
                        <a:pt x="8" y="8"/>
                      </a:cubicBezTo>
                      <a:cubicBezTo>
                        <a:pt x="9" y="8"/>
                        <a:pt x="9" y="7"/>
                        <a:pt x="9" y="6"/>
                      </a:cubicBezTo>
                      <a:cubicBezTo>
                        <a:pt x="9" y="1"/>
                        <a:pt x="9" y="1"/>
                        <a:pt x="9" y="1"/>
                      </a:cubicBezTo>
                      <a:cubicBezTo>
                        <a:pt x="9" y="0"/>
                        <a:pt x="8" y="0"/>
                        <a:pt x="7"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87" name="Freeform 181"/>
                <p:cNvSpPr>
                  <a:spLocks/>
                </p:cNvSpPr>
                <p:nvPr/>
              </p:nvSpPr>
              <p:spPr bwMode="auto">
                <a:xfrm>
                  <a:off x="2082800" y="3678500"/>
                  <a:ext cx="34925" cy="31750"/>
                </a:xfrm>
                <a:custGeom>
                  <a:avLst/>
                  <a:gdLst>
                    <a:gd name="T0" fmla="*/ 7 w 10"/>
                    <a:gd name="T1" fmla="*/ 0 h 9"/>
                    <a:gd name="T2" fmla="*/ 2 w 10"/>
                    <a:gd name="T3" fmla="*/ 1 h 9"/>
                    <a:gd name="T4" fmla="*/ 1 w 10"/>
                    <a:gd name="T5" fmla="*/ 3 h 9"/>
                    <a:gd name="T6" fmla="*/ 1 w 10"/>
                    <a:gd name="T7" fmla="*/ 7 h 9"/>
                    <a:gd name="T8" fmla="*/ 3 w 10"/>
                    <a:gd name="T9" fmla="*/ 9 h 9"/>
                    <a:gd name="T10" fmla="*/ 8 w 10"/>
                    <a:gd name="T11" fmla="*/ 8 h 9"/>
                    <a:gd name="T12" fmla="*/ 10 w 10"/>
                    <a:gd name="T13" fmla="*/ 6 h 9"/>
                    <a:gd name="T14" fmla="*/ 9 w 10"/>
                    <a:gd name="T15" fmla="*/ 1 h 9"/>
                    <a:gd name="T16" fmla="*/ 7 w 10"/>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7" y="0"/>
                      </a:moveTo>
                      <a:cubicBezTo>
                        <a:pt x="2" y="1"/>
                        <a:pt x="2" y="1"/>
                        <a:pt x="2" y="1"/>
                      </a:cubicBezTo>
                      <a:cubicBezTo>
                        <a:pt x="1" y="1"/>
                        <a:pt x="0" y="2"/>
                        <a:pt x="1" y="3"/>
                      </a:cubicBezTo>
                      <a:cubicBezTo>
                        <a:pt x="1" y="7"/>
                        <a:pt x="1" y="7"/>
                        <a:pt x="1" y="7"/>
                      </a:cubicBezTo>
                      <a:cubicBezTo>
                        <a:pt x="1" y="8"/>
                        <a:pt x="2" y="9"/>
                        <a:pt x="3" y="9"/>
                      </a:cubicBezTo>
                      <a:cubicBezTo>
                        <a:pt x="8" y="8"/>
                        <a:pt x="8" y="8"/>
                        <a:pt x="8" y="8"/>
                      </a:cubicBezTo>
                      <a:cubicBezTo>
                        <a:pt x="9" y="8"/>
                        <a:pt x="10" y="7"/>
                        <a:pt x="10" y="6"/>
                      </a:cubicBezTo>
                      <a:cubicBezTo>
                        <a:pt x="9" y="1"/>
                        <a:pt x="9" y="1"/>
                        <a:pt x="9" y="1"/>
                      </a:cubicBezTo>
                      <a:cubicBezTo>
                        <a:pt x="9" y="1"/>
                        <a:pt x="8" y="0"/>
                        <a:pt x="7"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88" name="Freeform 182"/>
                <p:cNvSpPr>
                  <a:spLocks/>
                </p:cNvSpPr>
                <p:nvPr/>
              </p:nvSpPr>
              <p:spPr bwMode="auto">
                <a:xfrm>
                  <a:off x="2120900" y="3672150"/>
                  <a:ext cx="33337" cy="34925"/>
                </a:xfrm>
                <a:custGeom>
                  <a:avLst/>
                  <a:gdLst>
                    <a:gd name="T0" fmla="*/ 7 w 10"/>
                    <a:gd name="T1" fmla="*/ 1 h 10"/>
                    <a:gd name="T2" fmla="*/ 2 w 10"/>
                    <a:gd name="T3" fmla="*/ 1 h 10"/>
                    <a:gd name="T4" fmla="*/ 1 w 10"/>
                    <a:gd name="T5" fmla="*/ 3 h 10"/>
                    <a:gd name="T6" fmla="*/ 1 w 10"/>
                    <a:gd name="T7" fmla="*/ 8 h 10"/>
                    <a:gd name="T8" fmla="*/ 3 w 10"/>
                    <a:gd name="T9" fmla="*/ 9 h 10"/>
                    <a:gd name="T10" fmla="*/ 8 w 10"/>
                    <a:gd name="T11" fmla="*/ 9 h 10"/>
                    <a:gd name="T12" fmla="*/ 10 w 10"/>
                    <a:gd name="T13" fmla="*/ 7 h 10"/>
                    <a:gd name="T14" fmla="*/ 9 w 10"/>
                    <a:gd name="T15" fmla="*/ 2 h 10"/>
                    <a:gd name="T16" fmla="*/ 7 w 10"/>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7" y="1"/>
                      </a:moveTo>
                      <a:cubicBezTo>
                        <a:pt x="2" y="1"/>
                        <a:pt x="2" y="1"/>
                        <a:pt x="2" y="1"/>
                      </a:cubicBezTo>
                      <a:cubicBezTo>
                        <a:pt x="1" y="1"/>
                        <a:pt x="0" y="2"/>
                        <a:pt x="1" y="3"/>
                      </a:cubicBezTo>
                      <a:cubicBezTo>
                        <a:pt x="1" y="8"/>
                        <a:pt x="1" y="8"/>
                        <a:pt x="1" y="8"/>
                      </a:cubicBezTo>
                      <a:cubicBezTo>
                        <a:pt x="1" y="9"/>
                        <a:pt x="2" y="10"/>
                        <a:pt x="3" y="9"/>
                      </a:cubicBezTo>
                      <a:cubicBezTo>
                        <a:pt x="8" y="9"/>
                        <a:pt x="8" y="9"/>
                        <a:pt x="8" y="9"/>
                      </a:cubicBezTo>
                      <a:cubicBezTo>
                        <a:pt x="9" y="9"/>
                        <a:pt x="10" y="8"/>
                        <a:pt x="10" y="7"/>
                      </a:cubicBezTo>
                      <a:cubicBezTo>
                        <a:pt x="9" y="2"/>
                        <a:pt x="9" y="2"/>
                        <a:pt x="9" y="2"/>
                      </a:cubicBezTo>
                      <a:cubicBezTo>
                        <a:pt x="9" y="1"/>
                        <a:pt x="8" y="0"/>
                        <a:pt x="7"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89" name="Freeform 183"/>
                <p:cNvSpPr>
                  <a:spLocks/>
                </p:cNvSpPr>
                <p:nvPr/>
              </p:nvSpPr>
              <p:spPr bwMode="auto">
                <a:xfrm>
                  <a:off x="2159000" y="3668975"/>
                  <a:ext cx="33337" cy="30163"/>
                </a:xfrm>
                <a:custGeom>
                  <a:avLst/>
                  <a:gdLst>
                    <a:gd name="T0" fmla="*/ 7 w 10"/>
                    <a:gd name="T1" fmla="*/ 0 h 9"/>
                    <a:gd name="T2" fmla="*/ 2 w 10"/>
                    <a:gd name="T3" fmla="*/ 1 h 9"/>
                    <a:gd name="T4" fmla="*/ 1 w 10"/>
                    <a:gd name="T5" fmla="*/ 3 h 9"/>
                    <a:gd name="T6" fmla="*/ 1 w 10"/>
                    <a:gd name="T7" fmla="*/ 8 h 9"/>
                    <a:gd name="T8" fmla="*/ 3 w 10"/>
                    <a:gd name="T9" fmla="*/ 9 h 9"/>
                    <a:gd name="T10" fmla="*/ 8 w 10"/>
                    <a:gd name="T11" fmla="*/ 9 h 9"/>
                    <a:gd name="T12" fmla="*/ 10 w 10"/>
                    <a:gd name="T13" fmla="*/ 7 h 9"/>
                    <a:gd name="T14" fmla="*/ 9 w 10"/>
                    <a:gd name="T15" fmla="*/ 2 h 9"/>
                    <a:gd name="T16" fmla="*/ 7 w 10"/>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7" y="0"/>
                      </a:moveTo>
                      <a:cubicBezTo>
                        <a:pt x="2" y="1"/>
                        <a:pt x="2" y="1"/>
                        <a:pt x="2" y="1"/>
                      </a:cubicBezTo>
                      <a:cubicBezTo>
                        <a:pt x="1" y="1"/>
                        <a:pt x="0" y="2"/>
                        <a:pt x="1" y="3"/>
                      </a:cubicBezTo>
                      <a:cubicBezTo>
                        <a:pt x="1" y="8"/>
                        <a:pt x="1" y="8"/>
                        <a:pt x="1" y="8"/>
                      </a:cubicBezTo>
                      <a:cubicBezTo>
                        <a:pt x="1" y="9"/>
                        <a:pt x="2" y="9"/>
                        <a:pt x="3" y="9"/>
                      </a:cubicBezTo>
                      <a:cubicBezTo>
                        <a:pt x="8" y="9"/>
                        <a:pt x="8" y="9"/>
                        <a:pt x="8" y="9"/>
                      </a:cubicBezTo>
                      <a:cubicBezTo>
                        <a:pt x="9" y="8"/>
                        <a:pt x="10" y="7"/>
                        <a:pt x="10" y="7"/>
                      </a:cubicBezTo>
                      <a:cubicBezTo>
                        <a:pt x="9" y="2"/>
                        <a:pt x="9" y="2"/>
                        <a:pt x="9" y="2"/>
                      </a:cubicBezTo>
                      <a:cubicBezTo>
                        <a:pt x="9" y="1"/>
                        <a:pt x="8" y="0"/>
                        <a:pt x="7"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90" name="Freeform 184"/>
                <p:cNvSpPr>
                  <a:spLocks/>
                </p:cNvSpPr>
                <p:nvPr/>
              </p:nvSpPr>
              <p:spPr bwMode="auto">
                <a:xfrm>
                  <a:off x="2065337" y="3521337"/>
                  <a:ext cx="114300" cy="79375"/>
                </a:xfrm>
                <a:custGeom>
                  <a:avLst/>
                  <a:gdLst>
                    <a:gd name="T0" fmla="*/ 4 w 33"/>
                    <a:gd name="T1" fmla="*/ 23 h 23"/>
                    <a:gd name="T2" fmla="*/ 31 w 33"/>
                    <a:gd name="T3" fmla="*/ 19 h 23"/>
                    <a:gd name="T4" fmla="*/ 32 w 33"/>
                    <a:gd name="T5" fmla="*/ 17 h 23"/>
                    <a:gd name="T6" fmla="*/ 30 w 33"/>
                    <a:gd name="T7" fmla="*/ 2 h 23"/>
                    <a:gd name="T8" fmla="*/ 28 w 33"/>
                    <a:gd name="T9" fmla="*/ 0 h 23"/>
                    <a:gd name="T10" fmla="*/ 2 w 33"/>
                    <a:gd name="T11" fmla="*/ 3 h 23"/>
                    <a:gd name="T12" fmla="*/ 0 w 33"/>
                    <a:gd name="T13" fmla="*/ 5 h 23"/>
                    <a:gd name="T14" fmla="*/ 2 w 33"/>
                    <a:gd name="T15" fmla="*/ 21 h 23"/>
                    <a:gd name="T16" fmla="*/ 4 w 33"/>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3">
                      <a:moveTo>
                        <a:pt x="4" y="23"/>
                      </a:moveTo>
                      <a:cubicBezTo>
                        <a:pt x="31" y="19"/>
                        <a:pt x="31" y="19"/>
                        <a:pt x="31" y="19"/>
                      </a:cubicBezTo>
                      <a:cubicBezTo>
                        <a:pt x="32" y="19"/>
                        <a:pt x="33" y="18"/>
                        <a:pt x="32" y="17"/>
                      </a:cubicBezTo>
                      <a:cubicBezTo>
                        <a:pt x="30" y="2"/>
                        <a:pt x="30" y="2"/>
                        <a:pt x="30" y="2"/>
                      </a:cubicBezTo>
                      <a:cubicBezTo>
                        <a:pt x="30" y="1"/>
                        <a:pt x="29" y="0"/>
                        <a:pt x="28" y="0"/>
                      </a:cubicBezTo>
                      <a:cubicBezTo>
                        <a:pt x="2" y="3"/>
                        <a:pt x="2" y="3"/>
                        <a:pt x="2" y="3"/>
                      </a:cubicBezTo>
                      <a:cubicBezTo>
                        <a:pt x="1" y="3"/>
                        <a:pt x="0" y="4"/>
                        <a:pt x="0" y="5"/>
                      </a:cubicBezTo>
                      <a:cubicBezTo>
                        <a:pt x="2" y="21"/>
                        <a:pt x="2" y="21"/>
                        <a:pt x="2" y="21"/>
                      </a:cubicBezTo>
                      <a:cubicBezTo>
                        <a:pt x="3" y="22"/>
                        <a:pt x="3" y="23"/>
                        <a:pt x="4" y="2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91" name="Freeform 185"/>
                <p:cNvSpPr>
                  <a:spLocks noEditPoints="1"/>
                </p:cNvSpPr>
                <p:nvPr/>
              </p:nvSpPr>
              <p:spPr bwMode="auto">
                <a:xfrm>
                  <a:off x="2216150" y="3465775"/>
                  <a:ext cx="182562" cy="258763"/>
                </a:xfrm>
                <a:custGeom>
                  <a:avLst/>
                  <a:gdLst>
                    <a:gd name="T0" fmla="*/ 34 w 53"/>
                    <a:gd name="T1" fmla="*/ 1 h 75"/>
                    <a:gd name="T2" fmla="*/ 10 w 53"/>
                    <a:gd name="T3" fmla="*/ 3 h 75"/>
                    <a:gd name="T4" fmla="*/ 1 w 53"/>
                    <a:gd name="T5" fmla="*/ 16 h 75"/>
                    <a:gd name="T6" fmla="*/ 7 w 53"/>
                    <a:gd name="T7" fmla="*/ 64 h 75"/>
                    <a:gd name="T8" fmla="*/ 19 w 53"/>
                    <a:gd name="T9" fmla="*/ 74 h 75"/>
                    <a:gd name="T10" fmla="*/ 43 w 53"/>
                    <a:gd name="T11" fmla="*/ 71 h 75"/>
                    <a:gd name="T12" fmla="*/ 52 w 53"/>
                    <a:gd name="T13" fmla="*/ 59 h 75"/>
                    <a:gd name="T14" fmla="*/ 46 w 53"/>
                    <a:gd name="T15" fmla="*/ 10 h 75"/>
                    <a:gd name="T16" fmla="*/ 34 w 53"/>
                    <a:gd name="T17" fmla="*/ 1 h 75"/>
                    <a:gd name="T18" fmla="*/ 47 w 53"/>
                    <a:gd name="T19" fmla="*/ 59 h 75"/>
                    <a:gd name="T20" fmla="*/ 42 w 53"/>
                    <a:gd name="T21" fmla="*/ 66 h 75"/>
                    <a:gd name="T22" fmla="*/ 19 w 53"/>
                    <a:gd name="T23" fmla="*/ 69 h 75"/>
                    <a:gd name="T24" fmla="*/ 12 w 53"/>
                    <a:gd name="T25" fmla="*/ 64 h 75"/>
                    <a:gd name="T26" fmla="*/ 6 w 53"/>
                    <a:gd name="T27" fmla="*/ 15 h 75"/>
                    <a:gd name="T28" fmla="*/ 11 w 53"/>
                    <a:gd name="T29" fmla="*/ 8 h 75"/>
                    <a:gd name="T30" fmla="*/ 34 w 53"/>
                    <a:gd name="T31" fmla="*/ 5 h 75"/>
                    <a:gd name="T32" fmla="*/ 41 w 53"/>
                    <a:gd name="T33" fmla="*/ 11 h 75"/>
                    <a:gd name="T34" fmla="*/ 47 w 53"/>
                    <a:gd name="T35" fmla="*/ 5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75">
                      <a:moveTo>
                        <a:pt x="34" y="1"/>
                      </a:moveTo>
                      <a:cubicBezTo>
                        <a:pt x="10" y="3"/>
                        <a:pt x="10" y="3"/>
                        <a:pt x="10" y="3"/>
                      </a:cubicBezTo>
                      <a:cubicBezTo>
                        <a:pt x="4" y="4"/>
                        <a:pt x="0" y="10"/>
                        <a:pt x="1" y="16"/>
                      </a:cubicBezTo>
                      <a:cubicBezTo>
                        <a:pt x="7" y="64"/>
                        <a:pt x="7" y="64"/>
                        <a:pt x="7" y="64"/>
                      </a:cubicBezTo>
                      <a:cubicBezTo>
                        <a:pt x="8" y="70"/>
                        <a:pt x="13" y="75"/>
                        <a:pt x="19" y="74"/>
                      </a:cubicBezTo>
                      <a:cubicBezTo>
                        <a:pt x="43" y="71"/>
                        <a:pt x="43" y="71"/>
                        <a:pt x="43" y="71"/>
                      </a:cubicBezTo>
                      <a:cubicBezTo>
                        <a:pt x="49" y="70"/>
                        <a:pt x="53" y="65"/>
                        <a:pt x="52" y="59"/>
                      </a:cubicBezTo>
                      <a:cubicBezTo>
                        <a:pt x="46" y="10"/>
                        <a:pt x="46" y="10"/>
                        <a:pt x="46" y="10"/>
                      </a:cubicBezTo>
                      <a:cubicBezTo>
                        <a:pt x="45" y="4"/>
                        <a:pt x="40" y="0"/>
                        <a:pt x="34" y="1"/>
                      </a:cubicBezTo>
                      <a:close/>
                      <a:moveTo>
                        <a:pt x="47" y="59"/>
                      </a:moveTo>
                      <a:cubicBezTo>
                        <a:pt x="48" y="63"/>
                        <a:pt x="45" y="66"/>
                        <a:pt x="42" y="66"/>
                      </a:cubicBezTo>
                      <a:cubicBezTo>
                        <a:pt x="19" y="69"/>
                        <a:pt x="19" y="69"/>
                        <a:pt x="19" y="69"/>
                      </a:cubicBezTo>
                      <a:cubicBezTo>
                        <a:pt x="15" y="69"/>
                        <a:pt x="12" y="67"/>
                        <a:pt x="12" y="64"/>
                      </a:cubicBezTo>
                      <a:cubicBezTo>
                        <a:pt x="6" y="15"/>
                        <a:pt x="6" y="15"/>
                        <a:pt x="6" y="15"/>
                      </a:cubicBezTo>
                      <a:cubicBezTo>
                        <a:pt x="5" y="12"/>
                        <a:pt x="8" y="9"/>
                        <a:pt x="11" y="8"/>
                      </a:cubicBezTo>
                      <a:cubicBezTo>
                        <a:pt x="34" y="5"/>
                        <a:pt x="34" y="5"/>
                        <a:pt x="34" y="5"/>
                      </a:cubicBezTo>
                      <a:cubicBezTo>
                        <a:pt x="38" y="5"/>
                        <a:pt x="41" y="7"/>
                        <a:pt x="41" y="11"/>
                      </a:cubicBezTo>
                      <a:lnTo>
                        <a:pt x="47" y="5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92" name="Freeform 186"/>
                <p:cNvSpPr>
                  <a:spLocks/>
                </p:cNvSpPr>
                <p:nvPr/>
              </p:nvSpPr>
              <p:spPr bwMode="auto">
                <a:xfrm>
                  <a:off x="2301875" y="3654687"/>
                  <a:ext cx="31750" cy="31750"/>
                </a:xfrm>
                <a:custGeom>
                  <a:avLst/>
                  <a:gdLst>
                    <a:gd name="T0" fmla="*/ 6 w 9"/>
                    <a:gd name="T1" fmla="*/ 0 h 9"/>
                    <a:gd name="T2" fmla="*/ 1 w 9"/>
                    <a:gd name="T3" fmla="*/ 1 h 9"/>
                    <a:gd name="T4" fmla="*/ 0 w 9"/>
                    <a:gd name="T5" fmla="*/ 3 h 9"/>
                    <a:gd name="T6" fmla="*/ 0 w 9"/>
                    <a:gd name="T7" fmla="*/ 8 h 9"/>
                    <a:gd name="T8" fmla="*/ 2 w 9"/>
                    <a:gd name="T9" fmla="*/ 9 h 9"/>
                    <a:gd name="T10" fmla="*/ 7 w 9"/>
                    <a:gd name="T11" fmla="*/ 8 h 9"/>
                    <a:gd name="T12" fmla="*/ 9 w 9"/>
                    <a:gd name="T13" fmla="*/ 6 h 9"/>
                    <a:gd name="T14" fmla="*/ 8 w 9"/>
                    <a:gd name="T15" fmla="*/ 2 h 9"/>
                    <a:gd name="T16" fmla="*/ 6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6" y="0"/>
                      </a:moveTo>
                      <a:cubicBezTo>
                        <a:pt x="1" y="1"/>
                        <a:pt x="1" y="1"/>
                        <a:pt x="1" y="1"/>
                      </a:cubicBezTo>
                      <a:cubicBezTo>
                        <a:pt x="0" y="1"/>
                        <a:pt x="0" y="2"/>
                        <a:pt x="0" y="3"/>
                      </a:cubicBezTo>
                      <a:cubicBezTo>
                        <a:pt x="0" y="8"/>
                        <a:pt x="0" y="8"/>
                        <a:pt x="0" y="8"/>
                      </a:cubicBezTo>
                      <a:cubicBezTo>
                        <a:pt x="0" y="9"/>
                        <a:pt x="1" y="9"/>
                        <a:pt x="2" y="9"/>
                      </a:cubicBezTo>
                      <a:cubicBezTo>
                        <a:pt x="7" y="8"/>
                        <a:pt x="7" y="8"/>
                        <a:pt x="7" y="8"/>
                      </a:cubicBezTo>
                      <a:cubicBezTo>
                        <a:pt x="8" y="8"/>
                        <a:pt x="9" y="7"/>
                        <a:pt x="9" y="6"/>
                      </a:cubicBezTo>
                      <a:cubicBezTo>
                        <a:pt x="8" y="2"/>
                        <a:pt x="8" y="2"/>
                        <a:pt x="8" y="2"/>
                      </a:cubicBezTo>
                      <a:cubicBezTo>
                        <a:pt x="8" y="1"/>
                        <a:pt x="7" y="0"/>
                        <a:pt x="6"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93" name="Freeform 187"/>
                <p:cNvSpPr>
                  <a:spLocks/>
                </p:cNvSpPr>
                <p:nvPr/>
              </p:nvSpPr>
              <p:spPr bwMode="auto">
                <a:xfrm>
                  <a:off x="2244725" y="3500700"/>
                  <a:ext cx="119062" cy="150813"/>
                </a:xfrm>
                <a:custGeom>
                  <a:avLst/>
                  <a:gdLst>
                    <a:gd name="T0" fmla="*/ 28 w 35"/>
                    <a:gd name="T1" fmla="*/ 0 h 44"/>
                    <a:gd name="T2" fmla="*/ 2 w 35"/>
                    <a:gd name="T3" fmla="*/ 3 h 44"/>
                    <a:gd name="T4" fmla="*/ 0 w 35"/>
                    <a:gd name="T5" fmla="*/ 5 h 44"/>
                    <a:gd name="T6" fmla="*/ 5 w 35"/>
                    <a:gd name="T7" fmla="*/ 42 h 44"/>
                    <a:gd name="T8" fmla="*/ 7 w 35"/>
                    <a:gd name="T9" fmla="*/ 44 h 44"/>
                    <a:gd name="T10" fmla="*/ 34 w 35"/>
                    <a:gd name="T11" fmla="*/ 41 h 44"/>
                    <a:gd name="T12" fmla="*/ 35 w 35"/>
                    <a:gd name="T13" fmla="*/ 39 h 44"/>
                    <a:gd name="T14" fmla="*/ 31 w 35"/>
                    <a:gd name="T15" fmla="*/ 1 h 44"/>
                    <a:gd name="T16" fmla="*/ 28 w 35"/>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44">
                      <a:moveTo>
                        <a:pt x="28" y="0"/>
                      </a:moveTo>
                      <a:cubicBezTo>
                        <a:pt x="2" y="3"/>
                        <a:pt x="2" y="3"/>
                        <a:pt x="2" y="3"/>
                      </a:cubicBezTo>
                      <a:cubicBezTo>
                        <a:pt x="1" y="3"/>
                        <a:pt x="0" y="4"/>
                        <a:pt x="0" y="5"/>
                      </a:cubicBezTo>
                      <a:cubicBezTo>
                        <a:pt x="5" y="42"/>
                        <a:pt x="5" y="42"/>
                        <a:pt x="5" y="42"/>
                      </a:cubicBezTo>
                      <a:cubicBezTo>
                        <a:pt x="5" y="43"/>
                        <a:pt x="6" y="44"/>
                        <a:pt x="7" y="44"/>
                      </a:cubicBezTo>
                      <a:cubicBezTo>
                        <a:pt x="34" y="41"/>
                        <a:pt x="34" y="41"/>
                        <a:pt x="34" y="41"/>
                      </a:cubicBezTo>
                      <a:cubicBezTo>
                        <a:pt x="35" y="40"/>
                        <a:pt x="35" y="40"/>
                        <a:pt x="35" y="39"/>
                      </a:cubicBezTo>
                      <a:cubicBezTo>
                        <a:pt x="31" y="1"/>
                        <a:pt x="31" y="1"/>
                        <a:pt x="31" y="1"/>
                      </a:cubicBezTo>
                      <a:cubicBezTo>
                        <a:pt x="30" y="0"/>
                        <a:pt x="29" y="0"/>
                        <a:pt x="28"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94" name="Freeform 188"/>
                <p:cNvSpPr>
                  <a:spLocks noEditPoints="1"/>
                </p:cNvSpPr>
                <p:nvPr/>
              </p:nvSpPr>
              <p:spPr bwMode="auto">
                <a:xfrm>
                  <a:off x="3427412" y="3160975"/>
                  <a:ext cx="182562" cy="257175"/>
                </a:xfrm>
                <a:custGeom>
                  <a:avLst/>
                  <a:gdLst>
                    <a:gd name="T0" fmla="*/ 34 w 53"/>
                    <a:gd name="T1" fmla="*/ 1 h 75"/>
                    <a:gd name="T2" fmla="*/ 10 w 53"/>
                    <a:gd name="T3" fmla="*/ 4 h 75"/>
                    <a:gd name="T4" fmla="*/ 1 w 53"/>
                    <a:gd name="T5" fmla="*/ 16 h 75"/>
                    <a:gd name="T6" fmla="*/ 7 w 53"/>
                    <a:gd name="T7" fmla="*/ 64 h 75"/>
                    <a:gd name="T8" fmla="*/ 19 w 53"/>
                    <a:gd name="T9" fmla="*/ 74 h 75"/>
                    <a:gd name="T10" fmla="*/ 42 w 53"/>
                    <a:gd name="T11" fmla="*/ 71 h 75"/>
                    <a:gd name="T12" fmla="*/ 52 w 53"/>
                    <a:gd name="T13" fmla="*/ 59 h 75"/>
                    <a:gd name="T14" fmla="*/ 46 w 53"/>
                    <a:gd name="T15" fmla="*/ 10 h 75"/>
                    <a:gd name="T16" fmla="*/ 34 w 53"/>
                    <a:gd name="T17" fmla="*/ 1 h 75"/>
                    <a:gd name="T18" fmla="*/ 47 w 53"/>
                    <a:gd name="T19" fmla="*/ 59 h 75"/>
                    <a:gd name="T20" fmla="*/ 42 w 53"/>
                    <a:gd name="T21" fmla="*/ 66 h 75"/>
                    <a:gd name="T22" fmla="*/ 18 w 53"/>
                    <a:gd name="T23" fmla="*/ 69 h 75"/>
                    <a:gd name="T24" fmla="*/ 11 w 53"/>
                    <a:gd name="T25" fmla="*/ 64 h 75"/>
                    <a:gd name="T26" fmla="*/ 5 w 53"/>
                    <a:gd name="T27" fmla="*/ 15 h 75"/>
                    <a:gd name="T28" fmla="*/ 11 w 53"/>
                    <a:gd name="T29" fmla="*/ 8 h 75"/>
                    <a:gd name="T30" fmla="*/ 34 w 53"/>
                    <a:gd name="T31" fmla="*/ 5 h 75"/>
                    <a:gd name="T32" fmla="*/ 41 w 53"/>
                    <a:gd name="T33" fmla="*/ 11 h 75"/>
                    <a:gd name="T34" fmla="*/ 47 w 53"/>
                    <a:gd name="T35" fmla="*/ 5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75">
                      <a:moveTo>
                        <a:pt x="34" y="1"/>
                      </a:moveTo>
                      <a:cubicBezTo>
                        <a:pt x="10" y="4"/>
                        <a:pt x="10" y="4"/>
                        <a:pt x="10" y="4"/>
                      </a:cubicBezTo>
                      <a:cubicBezTo>
                        <a:pt x="4" y="4"/>
                        <a:pt x="0" y="10"/>
                        <a:pt x="1" y="16"/>
                      </a:cubicBezTo>
                      <a:cubicBezTo>
                        <a:pt x="7" y="64"/>
                        <a:pt x="7" y="64"/>
                        <a:pt x="7" y="64"/>
                      </a:cubicBezTo>
                      <a:cubicBezTo>
                        <a:pt x="7" y="70"/>
                        <a:pt x="13" y="75"/>
                        <a:pt x="19" y="74"/>
                      </a:cubicBezTo>
                      <a:cubicBezTo>
                        <a:pt x="42" y="71"/>
                        <a:pt x="42" y="71"/>
                        <a:pt x="42" y="71"/>
                      </a:cubicBezTo>
                      <a:cubicBezTo>
                        <a:pt x="48" y="70"/>
                        <a:pt x="53" y="65"/>
                        <a:pt x="52" y="59"/>
                      </a:cubicBezTo>
                      <a:cubicBezTo>
                        <a:pt x="46" y="10"/>
                        <a:pt x="46" y="10"/>
                        <a:pt x="46" y="10"/>
                      </a:cubicBezTo>
                      <a:cubicBezTo>
                        <a:pt x="45" y="4"/>
                        <a:pt x="40" y="0"/>
                        <a:pt x="34" y="1"/>
                      </a:cubicBezTo>
                      <a:close/>
                      <a:moveTo>
                        <a:pt x="47" y="59"/>
                      </a:moveTo>
                      <a:cubicBezTo>
                        <a:pt x="47" y="63"/>
                        <a:pt x="45" y="66"/>
                        <a:pt x="42" y="66"/>
                      </a:cubicBezTo>
                      <a:cubicBezTo>
                        <a:pt x="18" y="69"/>
                        <a:pt x="18" y="69"/>
                        <a:pt x="18" y="69"/>
                      </a:cubicBezTo>
                      <a:cubicBezTo>
                        <a:pt x="15" y="70"/>
                        <a:pt x="12" y="67"/>
                        <a:pt x="11" y="64"/>
                      </a:cubicBezTo>
                      <a:cubicBezTo>
                        <a:pt x="5" y="15"/>
                        <a:pt x="5" y="15"/>
                        <a:pt x="5" y="15"/>
                      </a:cubicBezTo>
                      <a:cubicBezTo>
                        <a:pt x="5" y="12"/>
                        <a:pt x="7" y="9"/>
                        <a:pt x="11" y="8"/>
                      </a:cubicBezTo>
                      <a:cubicBezTo>
                        <a:pt x="34" y="5"/>
                        <a:pt x="34" y="5"/>
                        <a:pt x="34" y="5"/>
                      </a:cubicBezTo>
                      <a:cubicBezTo>
                        <a:pt x="38" y="5"/>
                        <a:pt x="41" y="7"/>
                        <a:pt x="41" y="11"/>
                      </a:cubicBezTo>
                      <a:lnTo>
                        <a:pt x="47" y="5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95" name="Freeform 189"/>
                <p:cNvSpPr>
                  <a:spLocks/>
                </p:cNvSpPr>
                <p:nvPr/>
              </p:nvSpPr>
              <p:spPr bwMode="auto">
                <a:xfrm>
                  <a:off x="3465512" y="3281625"/>
                  <a:ext cx="31750" cy="30163"/>
                </a:xfrm>
                <a:custGeom>
                  <a:avLst/>
                  <a:gdLst>
                    <a:gd name="T0" fmla="*/ 6 w 9"/>
                    <a:gd name="T1" fmla="*/ 0 h 9"/>
                    <a:gd name="T2" fmla="*/ 1 w 9"/>
                    <a:gd name="T3" fmla="*/ 0 h 9"/>
                    <a:gd name="T4" fmla="*/ 0 w 9"/>
                    <a:gd name="T5" fmla="*/ 2 h 9"/>
                    <a:gd name="T6" fmla="*/ 0 w 9"/>
                    <a:gd name="T7" fmla="*/ 7 h 9"/>
                    <a:gd name="T8" fmla="*/ 2 w 9"/>
                    <a:gd name="T9" fmla="*/ 9 h 9"/>
                    <a:gd name="T10" fmla="*/ 7 w 9"/>
                    <a:gd name="T11" fmla="*/ 8 h 9"/>
                    <a:gd name="T12" fmla="*/ 9 w 9"/>
                    <a:gd name="T13" fmla="*/ 6 h 9"/>
                    <a:gd name="T14" fmla="*/ 8 w 9"/>
                    <a:gd name="T15" fmla="*/ 1 h 9"/>
                    <a:gd name="T16" fmla="*/ 6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6" y="0"/>
                      </a:moveTo>
                      <a:cubicBezTo>
                        <a:pt x="1" y="0"/>
                        <a:pt x="1" y="0"/>
                        <a:pt x="1" y="0"/>
                      </a:cubicBezTo>
                      <a:cubicBezTo>
                        <a:pt x="0" y="1"/>
                        <a:pt x="0" y="1"/>
                        <a:pt x="0" y="2"/>
                      </a:cubicBezTo>
                      <a:cubicBezTo>
                        <a:pt x="0" y="7"/>
                        <a:pt x="0" y="7"/>
                        <a:pt x="0" y="7"/>
                      </a:cubicBezTo>
                      <a:cubicBezTo>
                        <a:pt x="0" y="8"/>
                        <a:pt x="1" y="9"/>
                        <a:pt x="2" y="9"/>
                      </a:cubicBezTo>
                      <a:cubicBezTo>
                        <a:pt x="7" y="8"/>
                        <a:pt x="7" y="8"/>
                        <a:pt x="7" y="8"/>
                      </a:cubicBezTo>
                      <a:cubicBezTo>
                        <a:pt x="8" y="8"/>
                        <a:pt x="9" y="7"/>
                        <a:pt x="9" y="6"/>
                      </a:cubicBezTo>
                      <a:cubicBezTo>
                        <a:pt x="8" y="1"/>
                        <a:pt x="8" y="1"/>
                        <a:pt x="8" y="1"/>
                      </a:cubicBezTo>
                      <a:cubicBezTo>
                        <a:pt x="8" y="0"/>
                        <a:pt x="7"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96" name="Freeform 190"/>
                <p:cNvSpPr>
                  <a:spLocks/>
                </p:cNvSpPr>
                <p:nvPr/>
              </p:nvSpPr>
              <p:spPr bwMode="auto">
                <a:xfrm>
                  <a:off x="3503612" y="3273687"/>
                  <a:ext cx="30162" cy="31750"/>
                </a:xfrm>
                <a:custGeom>
                  <a:avLst/>
                  <a:gdLst>
                    <a:gd name="T0" fmla="*/ 6 w 9"/>
                    <a:gd name="T1" fmla="*/ 0 h 9"/>
                    <a:gd name="T2" fmla="*/ 1 w 9"/>
                    <a:gd name="T3" fmla="*/ 1 h 9"/>
                    <a:gd name="T4" fmla="*/ 0 w 9"/>
                    <a:gd name="T5" fmla="*/ 3 h 9"/>
                    <a:gd name="T6" fmla="*/ 0 w 9"/>
                    <a:gd name="T7" fmla="*/ 8 h 9"/>
                    <a:gd name="T8" fmla="*/ 2 w 9"/>
                    <a:gd name="T9" fmla="*/ 9 h 9"/>
                    <a:gd name="T10" fmla="*/ 7 w 9"/>
                    <a:gd name="T11" fmla="*/ 9 h 9"/>
                    <a:gd name="T12" fmla="*/ 9 w 9"/>
                    <a:gd name="T13" fmla="*/ 7 h 9"/>
                    <a:gd name="T14" fmla="*/ 8 w 9"/>
                    <a:gd name="T15" fmla="*/ 2 h 9"/>
                    <a:gd name="T16" fmla="*/ 6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6" y="0"/>
                      </a:moveTo>
                      <a:cubicBezTo>
                        <a:pt x="1" y="1"/>
                        <a:pt x="1" y="1"/>
                        <a:pt x="1" y="1"/>
                      </a:cubicBezTo>
                      <a:cubicBezTo>
                        <a:pt x="0" y="1"/>
                        <a:pt x="0" y="2"/>
                        <a:pt x="0" y="3"/>
                      </a:cubicBezTo>
                      <a:cubicBezTo>
                        <a:pt x="0" y="8"/>
                        <a:pt x="0" y="8"/>
                        <a:pt x="0" y="8"/>
                      </a:cubicBezTo>
                      <a:cubicBezTo>
                        <a:pt x="0" y="9"/>
                        <a:pt x="1" y="9"/>
                        <a:pt x="2" y="9"/>
                      </a:cubicBezTo>
                      <a:cubicBezTo>
                        <a:pt x="7" y="9"/>
                        <a:pt x="7" y="9"/>
                        <a:pt x="7" y="9"/>
                      </a:cubicBezTo>
                      <a:cubicBezTo>
                        <a:pt x="8" y="9"/>
                        <a:pt x="9" y="8"/>
                        <a:pt x="9" y="7"/>
                      </a:cubicBezTo>
                      <a:cubicBezTo>
                        <a:pt x="8" y="2"/>
                        <a:pt x="8" y="2"/>
                        <a:pt x="8" y="2"/>
                      </a:cubicBezTo>
                      <a:cubicBezTo>
                        <a:pt x="8" y="1"/>
                        <a:pt x="7"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97" name="Freeform 191"/>
                <p:cNvSpPr>
                  <a:spLocks/>
                </p:cNvSpPr>
                <p:nvPr/>
              </p:nvSpPr>
              <p:spPr bwMode="auto">
                <a:xfrm>
                  <a:off x="3541712" y="3270512"/>
                  <a:ext cx="30162" cy="31750"/>
                </a:xfrm>
                <a:custGeom>
                  <a:avLst/>
                  <a:gdLst>
                    <a:gd name="T0" fmla="*/ 6 w 9"/>
                    <a:gd name="T1" fmla="*/ 0 h 9"/>
                    <a:gd name="T2" fmla="*/ 1 w 9"/>
                    <a:gd name="T3" fmla="*/ 1 h 9"/>
                    <a:gd name="T4" fmla="*/ 0 w 9"/>
                    <a:gd name="T5" fmla="*/ 3 h 9"/>
                    <a:gd name="T6" fmla="*/ 0 w 9"/>
                    <a:gd name="T7" fmla="*/ 7 h 9"/>
                    <a:gd name="T8" fmla="*/ 2 w 9"/>
                    <a:gd name="T9" fmla="*/ 9 h 9"/>
                    <a:gd name="T10" fmla="*/ 7 w 9"/>
                    <a:gd name="T11" fmla="*/ 8 h 9"/>
                    <a:gd name="T12" fmla="*/ 9 w 9"/>
                    <a:gd name="T13" fmla="*/ 6 h 9"/>
                    <a:gd name="T14" fmla="*/ 8 w 9"/>
                    <a:gd name="T15" fmla="*/ 2 h 9"/>
                    <a:gd name="T16" fmla="*/ 6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6" y="0"/>
                      </a:moveTo>
                      <a:cubicBezTo>
                        <a:pt x="1" y="1"/>
                        <a:pt x="1" y="1"/>
                        <a:pt x="1" y="1"/>
                      </a:cubicBezTo>
                      <a:cubicBezTo>
                        <a:pt x="0" y="1"/>
                        <a:pt x="0" y="2"/>
                        <a:pt x="0" y="3"/>
                      </a:cubicBezTo>
                      <a:cubicBezTo>
                        <a:pt x="0" y="7"/>
                        <a:pt x="0" y="7"/>
                        <a:pt x="0" y="7"/>
                      </a:cubicBezTo>
                      <a:cubicBezTo>
                        <a:pt x="0" y="8"/>
                        <a:pt x="1" y="9"/>
                        <a:pt x="2" y="9"/>
                      </a:cubicBezTo>
                      <a:cubicBezTo>
                        <a:pt x="7" y="8"/>
                        <a:pt x="7" y="8"/>
                        <a:pt x="7" y="8"/>
                      </a:cubicBezTo>
                      <a:cubicBezTo>
                        <a:pt x="8" y="8"/>
                        <a:pt x="9" y="7"/>
                        <a:pt x="9" y="6"/>
                      </a:cubicBezTo>
                      <a:cubicBezTo>
                        <a:pt x="8" y="2"/>
                        <a:pt x="8" y="2"/>
                        <a:pt x="8" y="2"/>
                      </a:cubicBezTo>
                      <a:cubicBezTo>
                        <a:pt x="8" y="1"/>
                        <a:pt x="7"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98" name="Freeform 192"/>
                <p:cNvSpPr>
                  <a:spLocks/>
                </p:cNvSpPr>
                <p:nvPr/>
              </p:nvSpPr>
              <p:spPr bwMode="auto">
                <a:xfrm>
                  <a:off x="3468687" y="3314962"/>
                  <a:ext cx="31750" cy="31750"/>
                </a:xfrm>
                <a:custGeom>
                  <a:avLst/>
                  <a:gdLst>
                    <a:gd name="T0" fmla="*/ 6 w 9"/>
                    <a:gd name="T1" fmla="*/ 0 h 9"/>
                    <a:gd name="T2" fmla="*/ 2 w 9"/>
                    <a:gd name="T3" fmla="*/ 1 h 9"/>
                    <a:gd name="T4" fmla="*/ 0 w 9"/>
                    <a:gd name="T5" fmla="*/ 3 h 9"/>
                    <a:gd name="T6" fmla="*/ 1 w 9"/>
                    <a:gd name="T7" fmla="*/ 8 h 9"/>
                    <a:gd name="T8" fmla="*/ 3 w 9"/>
                    <a:gd name="T9" fmla="*/ 9 h 9"/>
                    <a:gd name="T10" fmla="*/ 7 w 9"/>
                    <a:gd name="T11" fmla="*/ 9 h 9"/>
                    <a:gd name="T12" fmla="*/ 9 w 9"/>
                    <a:gd name="T13" fmla="*/ 6 h 9"/>
                    <a:gd name="T14" fmla="*/ 8 w 9"/>
                    <a:gd name="T15" fmla="*/ 2 h 9"/>
                    <a:gd name="T16" fmla="*/ 6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6" y="0"/>
                      </a:moveTo>
                      <a:cubicBezTo>
                        <a:pt x="2" y="1"/>
                        <a:pt x="2" y="1"/>
                        <a:pt x="2" y="1"/>
                      </a:cubicBezTo>
                      <a:cubicBezTo>
                        <a:pt x="1" y="1"/>
                        <a:pt x="0" y="2"/>
                        <a:pt x="0" y="3"/>
                      </a:cubicBezTo>
                      <a:cubicBezTo>
                        <a:pt x="1" y="8"/>
                        <a:pt x="1" y="8"/>
                        <a:pt x="1" y="8"/>
                      </a:cubicBezTo>
                      <a:cubicBezTo>
                        <a:pt x="1" y="9"/>
                        <a:pt x="2" y="9"/>
                        <a:pt x="3" y="9"/>
                      </a:cubicBezTo>
                      <a:cubicBezTo>
                        <a:pt x="7" y="9"/>
                        <a:pt x="7" y="9"/>
                        <a:pt x="7" y="9"/>
                      </a:cubicBezTo>
                      <a:cubicBezTo>
                        <a:pt x="8" y="8"/>
                        <a:pt x="9" y="7"/>
                        <a:pt x="9" y="6"/>
                      </a:cubicBezTo>
                      <a:cubicBezTo>
                        <a:pt x="8" y="2"/>
                        <a:pt x="8" y="2"/>
                        <a:pt x="8" y="2"/>
                      </a:cubicBezTo>
                      <a:cubicBezTo>
                        <a:pt x="8" y="1"/>
                        <a:pt x="7"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99" name="Freeform 193"/>
                <p:cNvSpPr>
                  <a:spLocks/>
                </p:cNvSpPr>
                <p:nvPr/>
              </p:nvSpPr>
              <p:spPr bwMode="auto">
                <a:xfrm>
                  <a:off x="3506787" y="3311787"/>
                  <a:ext cx="31750" cy="30163"/>
                </a:xfrm>
                <a:custGeom>
                  <a:avLst/>
                  <a:gdLst>
                    <a:gd name="T0" fmla="*/ 6 w 9"/>
                    <a:gd name="T1" fmla="*/ 0 h 9"/>
                    <a:gd name="T2" fmla="*/ 2 w 9"/>
                    <a:gd name="T3" fmla="*/ 0 h 9"/>
                    <a:gd name="T4" fmla="*/ 0 w 9"/>
                    <a:gd name="T5" fmla="*/ 2 h 9"/>
                    <a:gd name="T6" fmla="*/ 1 w 9"/>
                    <a:gd name="T7" fmla="*/ 7 h 9"/>
                    <a:gd name="T8" fmla="*/ 3 w 9"/>
                    <a:gd name="T9" fmla="*/ 9 h 9"/>
                    <a:gd name="T10" fmla="*/ 7 w 9"/>
                    <a:gd name="T11" fmla="*/ 8 h 9"/>
                    <a:gd name="T12" fmla="*/ 9 w 9"/>
                    <a:gd name="T13" fmla="*/ 6 h 9"/>
                    <a:gd name="T14" fmla="*/ 8 w 9"/>
                    <a:gd name="T15" fmla="*/ 1 h 9"/>
                    <a:gd name="T16" fmla="*/ 6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6" y="0"/>
                      </a:moveTo>
                      <a:cubicBezTo>
                        <a:pt x="2" y="0"/>
                        <a:pt x="2" y="0"/>
                        <a:pt x="2" y="0"/>
                      </a:cubicBezTo>
                      <a:cubicBezTo>
                        <a:pt x="1" y="1"/>
                        <a:pt x="0" y="1"/>
                        <a:pt x="0" y="2"/>
                      </a:cubicBezTo>
                      <a:cubicBezTo>
                        <a:pt x="1" y="7"/>
                        <a:pt x="1" y="7"/>
                        <a:pt x="1" y="7"/>
                      </a:cubicBezTo>
                      <a:cubicBezTo>
                        <a:pt x="1" y="8"/>
                        <a:pt x="2" y="9"/>
                        <a:pt x="3" y="9"/>
                      </a:cubicBezTo>
                      <a:cubicBezTo>
                        <a:pt x="7" y="8"/>
                        <a:pt x="7" y="8"/>
                        <a:pt x="7" y="8"/>
                      </a:cubicBezTo>
                      <a:cubicBezTo>
                        <a:pt x="8" y="8"/>
                        <a:pt x="9" y="7"/>
                        <a:pt x="9" y="6"/>
                      </a:cubicBezTo>
                      <a:cubicBezTo>
                        <a:pt x="8" y="1"/>
                        <a:pt x="8" y="1"/>
                        <a:pt x="8" y="1"/>
                      </a:cubicBezTo>
                      <a:cubicBezTo>
                        <a:pt x="8" y="0"/>
                        <a:pt x="7"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00" name="Freeform 194"/>
                <p:cNvSpPr>
                  <a:spLocks/>
                </p:cNvSpPr>
                <p:nvPr/>
              </p:nvSpPr>
              <p:spPr bwMode="auto">
                <a:xfrm>
                  <a:off x="3544887" y="3305437"/>
                  <a:ext cx="30162" cy="33338"/>
                </a:xfrm>
                <a:custGeom>
                  <a:avLst/>
                  <a:gdLst>
                    <a:gd name="T0" fmla="*/ 6 w 9"/>
                    <a:gd name="T1" fmla="*/ 0 h 10"/>
                    <a:gd name="T2" fmla="*/ 2 w 9"/>
                    <a:gd name="T3" fmla="*/ 1 h 10"/>
                    <a:gd name="T4" fmla="*/ 0 w 9"/>
                    <a:gd name="T5" fmla="*/ 3 h 10"/>
                    <a:gd name="T6" fmla="*/ 1 w 9"/>
                    <a:gd name="T7" fmla="*/ 8 h 10"/>
                    <a:gd name="T8" fmla="*/ 3 w 9"/>
                    <a:gd name="T9" fmla="*/ 9 h 10"/>
                    <a:gd name="T10" fmla="*/ 7 w 9"/>
                    <a:gd name="T11" fmla="*/ 9 h 10"/>
                    <a:gd name="T12" fmla="*/ 9 w 9"/>
                    <a:gd name="T13" fmla="*/ 7 h 10"/>
                    <a:gd name="T14" fmla="*/ 8 w 9"/>
                    <a:gd name="T15" fmla="*/ 2 h 10"/>
                    <a:gd name="T16" fmla="*/ 6 w 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6" y="0"/>
                      </a:moveTo>
                      <a:cubicBezTo>
                        <a:pt x="2" y="1"/>
                        <a:pt x="2" y="1"/>
                        <a:pt x="2" y="1"/>
                      </a:cubicBezTo>
                      <a:cubicBezTo>
                        <a:pt x="1" y="1"/>
                        <a:pt x="0" y="2"/>
                        <a:pt x="0" y="3"/>
                      </a:cubicBezTo>
                      <a:cubicBezTo>
                        <a:pt x="1" y="8"/>
                        <a:pt x="1" y="8"/>
                        <a:pt x="1" y="8"/>
                      </a:cubicBezTo>
                      <a:cubicBezTo>
                        <a:pt x="1" y="9"/>
                        <a:pt x="2" y="10"/>
                        <a:pt x="3" y="9"/>
                      </a:cubicBezTo>
                      <a:cubicBezTo>
                        <a:pt x="7" y="9"/>
                        <a:pt x="7" y="9"/>
                        <a:pt x="7" y="9"/>
                      </a:cubicBezTo>
                      <a:cubicBezTo>
                        <a:pt x="8" y="9"/>
                        <a:pt x="9" y="8"/>
                        <a:pt x="9" y="7"/>
                      </a:cubicBezTo>
                      <a:cubicBezTo>
                        <a:pt x="8" y="2"/>
                        <a:pt x="8" y="2"/>
                        <a:pt x="8" y="2"/>
                      </a:cubicBezTo>
                      <a:cubicBezTo>
                        <a:pt x="8" y="1"/>
                        <a:pt x="7"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01" name="Freeform 195"/>
                <p:cNvSpPr>
                  <a:spLocks/>
                </p:cNvSpPr>
                <p:nvPr/>
              </p:nvSpPr>
              <p:spPr bwMode="auto">
                <a:xfrm>
                  <a:off x="3471862" y="3353062"/>
                  <a:ext cx="31750" cy="30163"/>
                </a:xfrm>
                <a:custGeom>
                  <a:avLst/>
                  <a:gdLst>
                    <a:gd name="T0" fmla="*/ 7 w 9"/>
                    <a:gd name="T1" fmla="*/ 0 h 9"/>
                    <a:gd name="T2" fmla="*/ 2 w 9"/>
                    <a:gd name="T3" fmla="*/ 0 h 9"/>
                    <a:gd name="T4" fmla="*/ 0 w 9"/>
                    <a:gd name="T5" fmla="*/ 2 h 9"/>
                    <a:gd name="T6" fmla="*/ 1 w 9"/>
                    <a:gd name="T7" fmla="*/ 7 h 9"/>
                    <a:gd name="T8" fmla="*/ 3 w 9"/>
                    <a:gd name="T9" fmla="*/ 9 h 9"/>
                    <a:gd name="T10" fmla="*/ 8 w 9"/>
                    <a:gd name="T11" fmla="*/ 8 h 9"/>
                    <a:gd name="T12" fmla="*/ 9 w 9"/>
                    <a:gd name="T13" fmla="*/ 6 h 9"/>
                    <a:gd name="T14" fmla="*/ 9 w 9"/>
                    <a:gd name="T15" fmla="*/ 1 h 9"/>
                    <a:gd name="T16" fmla="*/ 7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7" y="0"/>
                      </a:moveTo>
                      <a:cubicBezTo>
                        <a:pt x="2" y="0"/>
                        <a:pt x="2" y="0"/>
                        <a:pt x="2" y="0"/>
                      </a:cubicBezTo>
                      <a:cubicBezTo>
                        <a:pt x="1" y="0"/>
                        <a:pt x="0" y="1"/>
                        <a:pt x="0" y="2"/>
                      </a:cubicBezTo>
                      <a:cubicBezTo>
                        <a:pt x="1" y="7"/>
                        <a:pt x="1" y="7"/>
                        <a:pt x="1" y="7"/>
                      </a:cubicBezTo>
                      <a:cubicBezTo>
                        <a:pt x="1" y="8"/>
                        <a:pt x="2" y="9"/>
                        <a:pt x="3" y="9"/>
                      </a:cubicBezTo>
                      <a:cubicBezTo>
                        <a:pt x="8" y="8"/>
                        <a:pt x="8" y="8"/>
                        <a:pt x="8" y="8"/>
                      </a:cubicBezTo>
                      <a:cubicBezTo>
                        <a:pt x="9" y="8"/>
                        <a:pt x="9" y="7"/>
                        <a:pt x="9" y="6"/>
                      </a:cubicBezTo>
                      <a:cubicBezTo>
                        <a:pt x="9" y="1"/>
                        <a:pt x="9" y="1"/>
                        <a:pt x="9" y="1"/>
                      </a:cubicBezTo>
                      <a:cubicBezTo>
                        <a:pt x="9" y="0"/>
                        <a:pt x="8" y="0"/>
                        <a:pt x="7"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02" name="Freeform 196"/>
                <p:cNvSpPr>
                  <a:spLocks/>
                </p:cNvSpPr>
                <p:nvPr/>
              </p:nvSpPr>
              <p:spPr bwMode="auto">
                <a:xfrm>
                  <a:off x="3509962" y="3346712"/>
                  <a:ext cx="31750" cy="30163"/>
                </a:xfrm>
                <a:custGeom>
                  <a:avLst/>
                  <a:gdLst>
                    <a:gd name="T0" fmla="*/ 7 w 9"/>
                    <a:gd name="T1" fmla="*/ 0 h 9"/>
                    <a:gd name="T2" fmla="*/ 2 w 9"/>
                    <a:gd name="T3" fmla="*/ 1 h 9"/>
                    <a:gd name="T4" fmla="*/ 0 w 9"/>
                    <a:gd name="T5" fmla="*/ 3 h 9"/>
                    <a:gd name="T6" fmla="*/ 1 w 9"/>
                    <a:gd name="T7" fmla="*/ 8 h 9"/>
                    <a:gd name="T8" fmla="*/ 3 w 9"/>
                    <a:gd name="T9" fmla="*/ 9 h 9"/>
                    <a:gd name="T10" fmla="*/ 8 w 9"/>
                    <a:gd name="T11" fmla="*/ 9 h 9"/>
                    <a:gd name="T12" fmla="*/ 9 w 9"/>
                    <a:gd name="T13" fmla="*/ 7 h 9"/>
                    <a:gd name="T14" fmla="*/ 9 w 9"/>
                    <a:gd name="T15" fmla="*/ 2 h 9"/>
                    <a:gd name="T16" fmla="*/ 7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7" y="0"/>
                      </a:moveTo>
                      <a:cubicBezTo>
                        <a:pt x="2" y="1"/>
                        <a:pt x="2" y="1"/>
                        <a:pt x="2" y="1"/>
                      </a:cubicBezTo>
                      <a:cubicBezTo>
                        <a:pt x="1" y="1"/>
                        <a:pt x="0" y="2"/>
                        <a:pt x="0" y="3"/>
                      </a:cubicBezTo>
                      <a:cubicBezTo>
                        <a:pt x="1" y="8"/>
                        <a:pt x="1" y="8"/>
                        <a:pt x="1" y="8"/>
                      </a:cubicBezTo>
                      <a:cubicBezTo>
                        <a:pt x="1" y="9"/>
                        <a:pt x="2" y="9"/>
                        <a:pt x="3" y="9"/>
                      </a:cubicBezTo>
                      <a:cubicBezTo>
                        <a:pt x="8" y="9"/>
                        <a:pt x="8" y="9"/>
                        <a:pt x="8" y="9"/>
                      </a:cubicBezTo>
                      <a:cubicBezTo>
                        <a:pt x="9" y="8"/>
                        <a:pt x="9" y="8"/>
                        <a:pt x="9" y="7"/>
                      </a:cubicBezTo>
                      <a:cubicBezTo>
                        <a:pt x="9" y="2"/>
                        <a:pt x="9" y="2"/>
                        <a:pt x="9" y="2"/>
                      </a:cubicBezTo>
                      <a:cubicBezTo>
                        <a:pt x="9" y="1"/>
                        <a:pt x="8" y="0"/>
                        <a:pt x="7"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03" name="Freeform 197"/>
                <p:cNvSpPr>
                  <a:spLocks/>
                </p:cNvSpPr>
                <p:nvPr/>
              </p:nvSpPr>
              <p:spPr bwMode="auto">
                <a:xfrm>
                  <a:off x="3548062" y="3341950"/>
                  <a:ext cx="30162" cy="31750"/>
                </a:xfrm>
                <a:custGeom>
                  <a:avLst/>
                  <a:gdLst>
                    <a:gd name="T0" fmla="*/ 7 w 9"/>
                    <a:gd name="T1" fmla="*/ 0 h 9"/>
                    <a:gd name="T2" fmla="*/ 2 w 9"/>
                    <a:gd name="T3" fmla="*/ 1 h 9"/>
                    <a:gd name="T4" fmla="*/ 0 w 9"/>
                    <a:gd name="T5" fmla="*/ 3 h 9"/>
                    <a:gd name="T6" fmla="*/ 1 w 9"/>
                    <a:gd name="T7" fmla="*/ 7 h 9"/>
                    <a:gd name="T8" fmla="*/ 3 w 9"/>
                    <a:gd name="T9" fmla="*/ 9 h 9"/>
                    <a:gd name="T10" fmla="*/ 8 w 9"/>
                    <a:gd name="T11" fmla="*/ 8 h 9"/>
                    <a:gd name="T12" fmla="*/ 9 w 9"/>
                    <a:gd name="T13" fmla="*/ 6 h 9"/>
                    <a:gd name="T14" fmla="*/ 9 w 9"/>
                    <a:gd name="T15" fmla="*/ 1 h 9"/>
                    <a:gd name="T16" fmla="*/ 7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7" y="0"/>
                      </a:moveTo>
                      <a:cubicBezTo>
                        <a:pt x="2" y="1"/>
                        <a:pt x="2" y="1"/>
                        <a:pt x="2" y="1"/>
                      </a:cubicBezTo>
                      <a:cubicBezTo>
                        <a:pt x="1" y="1"/>
                        <a:pt x="0" y="2"/>
                        <a:pt x="0" y="3"/>
                      </a:cubicBezTo>
                      <a:cubicBezTo>
                        <a:pt x="1" y="7"/>
                        <a:pt x="1" y="7"/>
                        <a:pt x="1" y="7"/>
                      </a:cubicBezTo>
                      <a:cubicBezTo>
                        <a:pt x="1" y="8"/>
                        <a:pt x="2" y="9"/>
                        <a:pt x="3" y="9"/>
                      </a:cubicBezTo>
                      <a:cubicBezTo>
                        <a:pt x="8" y="8"/>
                        <a:pt x="8" y="8"/>
                        <a:pt x="8" y="8"/>
                      </a:cubicBezTo>
                      <a:cubicBezTo>
                        <a:pt x="9" y="8"/>
                        <a:pt x="9" y="7"/>
                        <a:pt x="9" y="6"/>
                      </a:cubicBezTo>
                      <a:cubicBezTo>
                        <a:pt x="9" y="1"/>
                        <a:pt x="9" y="1"/>
                        <a:pt x="9" y="1"/>
                      </a:cubicBezTo>
                      <a:cubicBezTo>
                        <a:pt x="9" y="0"/>
                        <a:pt x="8" y="0"/>
                        <a:pt x="7"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04" name="Freeform 198"/>
                <p:cNvSpPr>
                  <a:spLocks/>
                </p:cNvSpPr>
                <p:nvPr/>
              </p:nvSpPr>
              <p:spPr bwMode="auto">
                <a:xfrm>
                  <a:off x="3455987" y="3194312"/>
                  <a:ext cx="109537" cy="76200"/>
                </a:xfrm>
                <a:custGeom>
                  <a:avLst/>
                  <a:gdLst>
                    <a:gd name="T0" fmla="*/ 4 w 32"/>
                    <a:gd name="T1" fmla="*/ 22 h 22"/>
                    <a:gd name="T2" fmla="*/ 31 w 32"/>
                    <a:gd name="T3" fmla="*/ 19 h 22"/>
                    <a:gd name="T4" fmla="*/ 32 w 32"/>
                    <a:gd name="T5" fmla="*/ 17 h 22"/>
                    <a:gd name="T6" fmla="*/ 30 w 32"/>
                    <a:gd name="T7" fmla="*/ 1 h 22"/>
                    <a:gd name="T8" fmla="*/ 28 w 32"/>
                    <a:gd name="T9" fmla="*/ 0 h 22"/>
                    <a:gd name="T10" fmla="*/ 2 w 32"/>
                    <a:gd name="T11" fmla="*/ 3 h 22"/>
                    <a:gd name="T12" fmla="*/ 0 w 32"/>
                    <a:gd name="T13" fmla="*/ 5 h 22"/>
                    <a:gd name="T14" fmla="*/ 2 w 32"/>
                    <a:gd name="T15" fmla="*/ 21 h 22"/>
                    <a:gd name="T16" fmla="*/ 4 w 32"/>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2">
                      <a:moveTo>
                        <a:pt x="4" y="22"/>
                      </a:moveTo>
                      <a:cubicBezTo>
                        <a:pt x="31" y="19"/>
                        <a:pt x="31" y="19"/>
                        <a:pt x="31" y="19"/>
                      </a:cubicBezTo>
                      <a:cubicBezTo>
                        <a:pt x="32" y="19"/>
                        <a:pt x="32" y="18"/>
                        <a:pt x="32" y="17"/>
                      </a:cubicBezTo>
                      <a:cubicBezTo>
                        <a:pt x="30" y="1"/>
                        <a:pt x="30" y="1"/>
                        <a:pt x="30" y="1"/>
                      </a:cubicBezTo>
                      <a:cubicBezTo>
                        <a:pt x="30" y="0"/>
                        <a:pt x="29" y="0"/>
                        <a:pt x="28" y="0"/>
                      </a:cubicBezTo>
                      <a:cubicBezTo>
                        <a:pt x="2" y="3"/>
                        <a:pt x="2" y="3"/>
                        <a:pt x="2" y="3"/>
                      </a:cubicBezTo>
                      <a:cubicBezTo>
                        <a:pt x="1" y="3"/>
                        <a:pt x="0" y="4"/>
                        <a:pt x="0" y="5"/>
                      </a:cubicBezTo>
                      <a:cubicBezTo>
                        <a:pt x="2" y="21"/>
                        <a:pt x="2" y="21"/>
                        <a:pt x="2" y="21"/>
                      </a:cubicBezTo>
                      <a:cubicBezTo>
                        <a:pt x="2" y="22"/>
                        <a:pt x="3" y="22"/>
                        <a:pt x="4" y="2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05" name="Freeform 199"/>
                <p:cNvSpPr>
                  <a:spLocks noEditPoints="1"/>
                </p:cNvSpPr>
                <p:nvPr/>
              </p:nvSpPr>
              <p:spPr bwMode="auto">
                <a:xfrm>
                  <a:off x="3606799" y="3137162"/>
                  <a:ext cx="180975" cy="257175"/>
                </a:xfrm>
                <a:custGeom>
                  <a:avLst/>
                  <a:gdLst>
                    <a:gd name="T0" fmla="*/ 34 w 53"/>
                    <a:gd name="T1" fmla="*/ 1 h 75"/>
                    <a:gd name="T2" fmla="*/ 10 w 53"/>
                    <a:gd name="T3" fmla="*/ 4 h 75"/>
                    <a:gd name="T4" fmla="*/ 1 w 53"/>
                    <a:gd name="T5" fmla="*/ 16 h 75"/>
                    <a:gd name="T6" fmla="*/ 7 w 53"/>
                    <a:gd name="T7" fmla="*/ 65 h 75"/>
                    <a:gd name="T8" fmla="*/ 19 w 53"/>
                    <a:gd name="T9" fmla="*/ 74 h 75"/>
                    <a:gd name="T10" fmla="*/ 42 w 53"/>
                    <a:gd name="T11" fmla="*/ 72 h 75"/>
                    <a:gd name="T12" fmla="*/ 52 w 53"/>
                    <a:gd name="T13" fmla="*/ 59 h 75"/>
                    <a:gd name="T14" fmla="*/ 46 w 53"/>
                    <a:gd name="T15" fmla="*/ 11 h 75"/>
                    <a:gd name="T16" fmla="*/ 34 w 53"/>
                    <a:gd name="T17" fmla="*/ 1 h 75"/>
                    <a:gd name="T18" fmla="*/ 47 w 53"/>
                    <a:gd name="T19" fmla="*/ 60 h 75"/>
                    <a:gd name="T20" fmla="*/ 42 w 53"/>
                    <a:gd name="T21" fmla="*/ 67 h 75"/>
                    <a:gd name="T22" fmla="*/ 18 w 53"/>
                    <a:gd name="T23" fmla="*/ 70 h 75"/>
                    <a:gd name="T24" fmla="*/ 11 w 53"/>
                    <a:gd name="T25" fmla="*/ 64 h 75"/>
                    <a:gd name="T26" fmla="*/ 5 w 53"/>
                    <a:gd name="T27" fmla="*/ 16 h 75"/>
                    <a:gd name="T28" fmla="*/ 11 w 53"/>
                    <a:gd name="T29" fmla="*/ 9 h 75"/>
                    <a:gd name="T30" fmla="*/ 34 w 53"/>
                    <a:gd name="T31" fmla="*/ 6 h 75"/>
                    <a:gd name="T32" fmla="*/ 41 w 53"/>
                    <a:gd name="T33" fmla="*/ 11 h 75"/>
                    <a:gd name="T34" fmla="*/ 47 w 53"/>
                    <a:gd name="T35" fmla="*/ 6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75">
                      <a:moveTo>
                        <a:pt x="34" y="1"/>
                      </a:moveTo>
                      <a:cubicBezTo>
                        <a:pt x="10" y="4"/>
                        <a:pt x="10" y="4"/>
                        <a:pt x="10" y="4"/>
                      </a:cubicBezTo>
                      <a:cubicBezTo>
                        <a:pt x="4" y="5"/>
                        <a:pt x="0" y="10"/>
                        <a:pt x="1" y="16"/>
                      </a:cubicBezTo>
                      <a:cubicBezTo>
                        <a:pt x="7" y="65"/>
                        <a:pt x="7" y="65"/>
                        <a:pt x="7" y="65"/>
                      </a:cubicBezTo>
                      <a:cubicBezTo>
                        <a:pt x="7" y="71"/>
                        <a:pt x="13" y="75"/>
                        <a:pt x="19" y="74"/>
                      </a:cubicBezTo>
                      <a:cubicBezTo>
                        <a:pt x="42" y="72"/>
                        <a:pt x="42" y="72"/>
                        <a:pt x="42" y="72"/>
                      </a:cubicBezTo>
                      <a:cubicBezTo>
                        <a:pt x="48" y="71"/>
                        <a:pt x="53" y="65"/>
                        <a:pt x="52" y="59"/>
                      </a:cubicBezTo>
                      <a:cubicBezTo>
                        <a:pt x="46" y="11"/>
                        <a:pt x="46" y="11"/>
                        <a:pt x="46" y="11"/>
                      </a:cubicBezTo>
                      <a:cubicBezTo>
                        <a:pt x="45" y="5"/>
                        <a:pt x="40" y="0"/>
                        <a:pt x="34" y="1"/>
                      </a:cubicBezTo>
                      <a:close/>
                      <a:moveTo>
                        <a:pt x="47" y="60"/>
                      </a:moveTo>
                      <a:cubicBezTo>
                        <a:pt x="47" y="63"/>
                        <a:pt x="45" y="66"/>
                        <a:pt x="42" y="67"/>
                      </a:cubicBezTo>
                      <a:cubicBezTo>
                        <a:pt x="18" y="70"/>
                        <a:pt x="18" y="70"/>
                        <a:pt x="18" y="70"/>
                      </a:cubicBezTo>
                      <a:cubicBezTo>
                        <a:pt x="15" y="70"/>
                        <a:pt x="12" y="68"/>
                        <a:pt x="11" y="64"/>
                      </a:cubicBezTo>
                      <a:cubicBezTo>
                        <a:pt x="5" y="16"/>
                        <a:pt x="5" y="16"/>
                        <a:pt x="5" y="16"/>
                      </a:cubicBezTo>
                      <a:cubicBezTo>
                        <a:pt x="5" y="12"/>
                        <a:pt x="7" y="9"/>
                        <a:pt x="11" y="9"/>
                      </a:cubicBezTo>
                      <a:cubicBezTo>
                        <a:pt x="34" y="6"/>
                        <a:pt x="34" y="6"/>
                        <a:pt x="34" y="6"/>
                      </a:cubicBezTo>
                      <a:cubicBezTo>
                        <a:pt x="38" y="6"/>
                        <a:pt x="41" y="8"/>
                        <a:pt x="41" y="11"/>
                      </a:cubicBezTo>
                      <a:lnTo>
                        <a:pt x="47" y="6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06" name="Freeform 200"/>
                <p:cNvSpPr>
                  <a:spLocks/>
                </p:cNvSpPr>
                <p:nvPr/>
              </p:nvSpPr>
              <p:spPr bwMode="auto">
                <a:xfrm>
                  <a:off x="3689349" y="3329250"/>
                  <a:ext cx="33337" cy="30163"/>
                </a:xfrm>
                <a:custGeom>
                  <a:avLst/>
                  <a:gdLst>
                    <a:gd name="T0" fmla="*/ 7 w 10"/>
                    <a:gd name="T1" fmla="*/ 0 h 9"/>
                    <a:gd name="T2" fmla="*/ 2 w 10"/>
                    <a:gd name="T3" fmla="*/ 0 h 9"/>
                    <a:gd name="T4" fmla="*/ 0 w 10"/>
                    <a:gd name="T5" fmla="*/ 3 h 9"/>
                    <a:gd name="T6" fmla="*/ 1 w 10"/>
                    <a:gd name="T7" fmla="*/ 7 h 9"/>
                    <a:gd name="T8" fmla="*/ 3 w 10"/>
                    <a:gd name="T9" fmla="*/ 9 h 9"/>
                    <a:gd name="T10" fmla="*/ 8 w 10"/>
                    <a:gd name="T11" fmla="*/ 8 h 9"/>
                    <a:gd name="T12" fmla="*/ 9 w 10"/>
                    <a:gd name="T13" fmla="*/ 6 h 9"/>
                    <a:gd name="T14" fmla="*/ 9 w 10"/>
                    <a:gd name="T15" fmla="*/ 1 h 9"/>
                    <a:gd name="T16" fmla="*/ 7 w 10"/>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7" y="0"/>
                      </a:moveTo>
                      <a:cubicBezTo>
                        <a:pt x="2" y="0"/>
                        <a:pt x="2" y="0"/>
                        <a:pt x="2" y="0"/>
                      </a:cubicBezTo>
                      <a:cubicBezTo>
                        <a:pt x="1" y="1"/>
                        <a:pt x="0" y="2"/>
                        <a:pt x="0" y="3"/>
                      </a:cubicBezTo>
                      <a:cubicBezTo>
                        <a:pt x="1" y="7"/>
                        <a:pt x="1" y="7"/>
                        <a:pt x="1" y="7"/>
                      </a:cubicBezTo>
                      <a:cubicBezTo>
                        <a:pt x="1" y="8"/>
                        <a:pt x="2" y="9"/>
                        <a:pt x="3" y="9"/>
                      </a:cubicBezTo>
                      <a:cubicBezTo>
                        <a:pt x="8" y="8"/>
                        <a:pt x="8" y="8"/>
                        <a:pt x="8" y="8"/>
                      </a:cubicBezTo>
                      <a:cubicBezTo>
                        <a:pt x="9" y="8"/>
                        <a:pt x="10" y="7"/>
                        <a:pt x="9" y="6"/>
                      </a:cubicBezTo>
                      <a:cubicBezTo>
                        <a:pt x="9" y="1"/>
                        <a:pt x="9" y="1"/>
                        <a:pt x="9" y="1"/>
                      </a:cubicBezTo>
                      <a:cubicBezTo>
                        <a:pt x="9" y="0"/>
                        <a:pt x="8" y="0"/>
                        <a:pt x="7"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07" name="Freeform 201"/>
                <p:cNvSpPr>
                  <a:spLocks/>
                </p:cNvSpPr>
                <p:nvPr/>
              </p:nvSpPr>
              <p:spPr bwMode="auto">
                <a:xfrm>
                  <a:off x="3633787" y="3170500"/>
                  <a:ext cx="120650" cy="155575"/>
                </a:xfrm>
                <a:custGeom>
                  <a:avLst/>
                  <a:gdLst>
                    <a:gd name="T0" fmla="*/ 28 w 35"/>
                    <a:gd name="T1" fmla="*/ 0 h 45"/>
                    <a:gd name="T2" fmla="*/ 2 w 35"/>
                    <a:gd name="T3" fmla="*/ 4 h 45"/>
                    <a:gd name="T4" fmla="*/ 0 w 35"/>
                    <a:gd name="T5" fmla="*/ 6 h 45"/>
                    <a:gd name="T6" fmla="*/ 5 w 35"/>
                    <a:gd name="T7" fmla="*/ 43 h 45"/>
                    <a:gd name="T8" fmla="*/ 7 w 35"/>
                    <a:gd name="T9" fmla="*/ 45 h 45"/>
                    <a:gd name="T10" fmla="*/ 33 w 35"/>
                    <a:gd name="T11" fmla="*/ 41 h 45"/>
                    <a:gd name="T12" fmla="*/ 35 w 35"/>
                    <a:gd name="T13" fmla="*/ 39 h 45"/>
                    <a:gd name="T14" fmla="*/ 30 w 35"/>
                    <a:gd name="T15" fmla="*/ 2 h 45"/>
                    <a:gd name="T16" fmla="*/ 28 w 35"/>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45">
                      <a:moveTo>
                        <a:pt x="28" y="0"/>
                      </a:moveTo>
                      <a:cubicBezTo>
                        <a:pt x="2" y="4"/>
                        <a:pt x="2" y="4"/>
                        <a:pt x="2" y="4"/>
                      </a:cubicBezTo>
                      <a:cubicBezTo>
                        <a:pt x="1" y="4"/>
                        <a:pt x="0" y="5"/>
                        <a:pt x="0" y="6"/>
                      </a:cubicBezTo>
                      <a:cubicBezTo>
                        <a:pt x="5" y="43"/>
                        <a:pt x="5" y="43"/>
                        <a:pt x="5" y="43"/>
                      </a:cubicBezTo>
                      <a:cubicBezTo>
                        <a:pt x="5" y="44"/>
                        <a:pt x="6" y="45"/>
                        <a:pt x="7" y="45"/>
                      </a:cubicBezTo>
                      <a:cubicBezTo>
                        <a:pt x="33" y="41"/>
                        <a:pt x="33" y="41"/>
                        <a:pt x="33" y="41"/>
                      </a:cubicBezTo>
                      <a:cubicBezTo>
                        <a:pt x="34" y="41"/>
                        <a:pt x="35" y="40"/>
                        <a:pt x="35" y="39"/>
                      </a:cubicBezTo>
                      <a:cubicBezTo>
                        <a:pt x="30" y="2"/>
                        <a:pt x="30" y="2"/>
                        <a:pt x="30" y="2"/>
                      </a:cubicBezTo>
                      <a:cubicBezTo>
                        <a:pt x="30" y="1"/>
                        <a:pt x="29" y="0"/>
                        <a:pt x="28"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08" name="Freeform 202"/>
                <p:cNvSpPr>
                  <a:spLocks/>
                </p:cNvSpPr>
                <p:nvPr/>
              </p:nvSpPr>
              <p:spPr bwMode="auto">
                <a:xfrm>
                  <a:off x="484187" y="3037150"/>
                  <a:ext cx="85725" cy="65088"/>
                </a:xfrm>
                <a:custGeom>
                  <a:avLst/>
                  <a:gdLst>
                    <a:gd name="T0" fmla="*/ 12 w 25"/>
                    <a:gd name="T1" fmla="*/ 18 h 19"/>
                    <a:gd name="T2" fmla="*/ 16 w 25"/>
                    <a:gd name="T3" fmla="*/ 17 h 19"/>
                    <a:gd name="T4" fmla="*/ 24 w 25"/>
                    <a:gd name="T5" fmla="*/ 16 h 19"/>
                    <a:gd name="T6" fmla="*/ 25 w 25"/>
                    <a:gd name="T7" fmla="*/ 2 h 19"/>
                    <a:gd name="T8" fmla="*/ 22 w 25"/>
                    <a:gd name="T9" fmla="*/ 0 h 19"/>
                    <a:gd name="T10" fmla="*/ 14 w 25"/>
                    <a:gd name="T11" fmla="*/ 1 h 19"/>
                    <a:gd name="T12" fmla="*/ 10 w 25"/>
                    <a:gd name="T13" fmla="*/ 2 h 19"/>
                    <a:gd name="T14" fmla="*/ 2 w 25"/>
                    <a:gd name="T15" fmla="*/ 3 h 19"/>
                    <a:gd name="T16" fmla="*/ 0 w 25"/>
                    <a:gd name="T17" fmla="*/ 5 h 19"/>
                    <a:gd name="T18" fmla="*/ 5 w 25"/>
                    <a:gd name="T19" fmla="*/ 19 h 19"/>
                    <a:gd name="T20" fmla="*/ 12 w 25"/>
                    <a:gd name="T21"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9">
                      <a:moveTo>
                        <a:pt x="12" y="18"/>
                      </a:moveTo>
                      <a:cubicBezTo>
                        <a:pt x="16" y="17"/>
                        <a:pt x="16" y="17"/>
                        <a:pt x="16" y="17"/>
                      </a:cubicBezTo>
                      <a:cubicBezTo>
                        <a:pt x="24" y="16"/>
                        <a:pt x="24" y="16"/>
                        <a:pt x="24" y="16"/>
                      </a:cubicBezTo>
                      <a:cubicBezTo>
                        <a:pt x="25" y="2"/>
                        <a:pt x="25" y="2"/>
                        <a:pt x="25" y="2"/>
                      </a:cubicBezTo>
                      <a:cubicBezTo>
                        <a:pt x="25" y="2"/>
                        <a:pt x="25" y="0"/>
                        <a:pt x="22" y="0"/>
                      </a:cubicBezTo>
                      <a:cubicBezTo>
                        <a:pt x="21" y="0"/>
                        <a:pt x="18" y="1"/>
                        <a:pt x="14" y="1"/>
                      </a:cubicBezTo>
                      <a:cubicBezTo>
                        <a:pt x="12" y="2"/>
                        <a:pt x="10" y="2"/>
                        <a:pt x="10" y="2"/>
                      </a:cubicBezTo>
                      <a:cubicBezTo>
                        <a:pt x="7" y="2"/>
                        <a:pt x="3" y="3"/>
                        <a:pt x="2" y="3"/>
                      </a:cubicBezTo>
                      <a:cubicBezTo>
                        <a:pt x="0" y="3"/>
                        <a:pt x="0" y="5"/>
                        <a:pt x="0" y="5"/>
                      </a:cubicBezTo>
                      <a:cubicBezTo>
                        <a:pt x="5" y="19"/>
                        <a:pt x="5" y="19"/>
                        <a:pt x="5" y="19"/>
                      </a:cubicBezTo>
                      <a:lnTo>
                        <a:pt x="12" y="1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09" name="Freeform 203"/>
                <p:cNvSpPr>
                  <a:spLocks/>
                </p:cNvSpPr>
                <p:nvPr/>
              </p:nvSpPr>
              <p:spPr bwMode="auto">
                <a:xfrm>
                  <a:off x="566737" y="3075250"/>
                  <a:ext cx="80962" cy="58738"/>
                </a:xfrm>
                <a:custGeom>
                  <a:avLst/>
                  <a:gdLst>
                    <a:gd name="T0" fmla="*/ 24 w 24"/>
                    <a:gd name="T1" fmla="*/ 8 h 17"/>
                    <a:gd name="T2" fmla="*/ 1 w 24"/>
                    <a:gd name="T3" fmla="*/ 5 h 17"/>
                    <a:gd name="T4" fmla="*/ 1 w 24"/>
                    <a:gd name="T5" fmla="*/ 5 h 17"/>
                    <a:gd name="T6" fmla="*/ 1 w 24"/>
                    <a:gd name="T7" fmla="*/ 5 h 17"/>
                    <a:gd name="T8" fmla="*/ 1 w 24"/>
                    <a:gd name="T9" fmla="*/ 5 h 17"/>
                    <a:gd name="T10" fmla="*/ 1 w 24"/>
                    <a:gd name="T11" fmla="*/ 7 h 17"/>
                    <a:gd name="T12" fmla="*/ 1 w 24"/>
                    <a:gd name="T13" fmla="*/ 7 h 17"/>
                    <a:gd name="T14" fmla="*/ 20 w 24"/>
                    <a:gd name="T15" fmla="*/ 17 h 17"/>
                    <a:gd name="T16" fmla="*/ 22 w 24"/>
                    <a:gd name="T17" fmla="*/ 15 h 17"/>
                    <a:gd name="T18" fmla="*/ 8 w 24"/>
                    <a:gd name="T19" fmla="*/ 6 h 17"/>
                    <a:gd name="T20" fmla="*/ 23 w 24"/>
                    <a:gd name="T21" fmla="*/ 10 h 17"/>
                    <a:gd name="T22" fmla="*/ 24 w 24"/>
                    <a:gd name="T23"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17">
                      <a:moveTo>
                        <a:pt x="24" y="8"/>
                      </a:moveTo>
                      <a:cubicBezTo>
                        <a:pt x="16" y="0"/>
                        <a:pt x="3" y="4"/>
                        <a:pt x="1" y="5"/>
                      </a:cubicBezTo>
                      <a:cubicBezTo>
                        <a:pt x="1" y="5"/>
                        <a:pt x="1" y="5"/>
                        <a:pt x="1" y="5"/>
                      </a:cubicBezTo>
                      <a:cubicBezTo>
                        <a:pt x="1" y="5"/>
                        <a:pt x="1" y="5"/>
                        <a:pt x="1" y="5"/>
                      </a:cubicBezTo>
                      <a:cubicBezTo>
                        <a:pt x="1" y="5"/>
                        <a:pt x="1" y="5"/>
                        <a:pt x="1" y="5"/>
                      </a:cubicBezTo>
                      <a:cubicBezTo>
                        <a:pt x="0" y="6"/>
                        <a:pt x="1" y="7"/>
                        <a:pt x="1" y="7"/>
                      </a:cubicBezTo>
                      <a:cubicBezTo>
                        <a:pt x="1" y="7"/>
                        <a:pt x="1" y="7"/>
                        <a:pt x="1" y="7"/>
                      </a:cubicBezTo>
                      <a:cubicBezTo>
                        <a:pt x="14" y="8"/>
                        <a:pt x="19" y="16"/>
                        <a:pt x="20" y="17"/>
                      </a:cubicBezTo>
                      <a:cubicBezTo>
                        <a:pt x="22" y="17"/>
                        <a:pt x="22" y="15"/>
                        <a:pt x="22" y="15"/>
                      </a:cubicBezTo>
                      <a:cubicBezTo>
                        <a:pt x="19" y="9"/>
                        <a:pt x="13" y="7"/>
                        <a:pt x="8" y="6"/>
                      </a:cubicBezTo>
                      <a:cubicBezTo>
                        <a:pt x="16" y="6"/>
                        <a:pt x="21" y="10"/>
                        <a:pt x="23" y="10"/>
                      </a:cubicBezTo>
                      <a:cubicBezTo>
                        <a:pt x="24" y="9"/>
                        <a:pt x="24" y="8"/>
                        <a:pt x="24"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10" name="Freeform 204"/>
                <p:cNvSpPr>
                  <a:spLocks/>
                </p:cNvSpPr>
                <p:nvPr/>
              </p:nvSpPr>
              <p:spPr bwMode="auto">
                <a:xfrm>
                  <a:off x="538162" y="3187962"/>
                  <a:ext cx="14287" cy="26988"/>
                </a:xfrm>
                <a:custGeom>
                  <a:avLst/>
                  <a:gdLst>
                    <a:gd name="T0" fmla="*/ 1 w 4"/>
                    <a:gd name="T1" fmla="*/ 7 h 8"/>
                    <a:gd name="T2" fmla="*/ 4 w 4"/>
                    <a:gd name="T3" fmla="*/ 8 h 8"/>
                    <a:gd name="T4" fmla="*/ 3 w 4"/>
                    <a:gd name="T5" fmla="*/ 0 h 8"/>
                    <a:gd name="T6" fmla="*/ 0 w 4"/>
                    <a:gd name="T7" fmla="*/ 1 h 8"/>
                    <a:gd name="T8" fmla="*/ 1 w 4"/>
                    <a:gd name="T9" fmla="*/ 7 h 8"/>
                  </a:gdLst>
                  <a:ahLst/>
                  <a:cxnLst>
                    <a:cxn ang="0">
                      <a:pos x="T0" y="T1"/>
                    </a:cxn>
                    <a:cxn ang="0">
                      <a:pos x="T2" y="T3"/>
                    </a:cxn>
                    <a:cxn ang="0">
                      <a:pos x="T4" y="T5"/>
                    </a:cxn>
                    <a:cxn ang="0">
                      <a:pos x="T6" y="T7"/>
                    </a:cxn>
                    <a:cxn ang="0">
                      <a:pos x="T8" y="T9"/>
                    </a:cxn>
                  </a:cxnLst>
                  <a:rect l="0" t="0" r="r" b="b"/>
                  <a:pathLst>
                    <a:path w="4" h="8">
                      <a:moveTo>
                        <a:pt x="1" y="7"/>
                      </a:moveTo>
                      <a:cubicBezTo>
                        <a:pt x="2" y="7"/>
                        <a:pt x="3" y="7"/>
                        <a:pt x="4" y="8"/>
                      </a:cubicBezTo>
                      <a:cubicBezTo>
                        <a:pt x="3" y="0"/>
                        <a:pt x="3" y="0"/>
                        <a:pt x="3" y="0"/>
                      </a:cubicBezTo>
                      <a:cubicBezTo>
                        <a:pt x="2" y="1"/>
                        <a:pt x="1" y="1"/>
                        <a:pt x="0" y="1"/>
                      </a:cubicBezTo>
                      <a:lnTo>
                        <a:pt x="1" y="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11" name="Freeform 206"/>
                <p:cNvSpPr>
                  <a:spLocks/>
                </p:cNvSpPr>
                <p:nvPr/>
              </p:nvSpPr>
              <p:spPr bwMode="auto">
                <a:xfrm>
                  <a:off x="546100" y="3229237"/>
                  <a:ext cx="9525" cy="26988"/>
                </a:xfrm>
                <a:custGeom>
                  <a:avLst/>
                  <a:gdLst>
                    <a:gd name="T0" fmla="*/ 1 w 3"/>
                    <a:gd name="T1" fmla="*/ 8 h 8"/>
                    <a:gd name="T2" fmla="*/ 3 w 3"/>
                    <a:gd name="T3" fmla="*/ 7 h 8"/>
                    <a:gd name="T4" fmla="*/ 3 w 3"/>
                    <a:gd name="T5" fmla="*/ 1 h 8"/>
                    <a:gd name="T6" fmla="*/ 0 w 3"/>
                    <a:gd name="T7" fmla="*/ 0 h 8"/>
                    <a:gd name="T8" fmla="*/ 1 w 3"/>
                    <a:gd name="T9" fmla="*/ 8 h 8"/>
                  </a:gdLst>
                  <a:ahLst/>
                  <a:cxnLst>
                    <a:cxn ang="0">
                      <a:pos x="T0" y="T1"/>
                    </a:cxn>
                    <a:cxn ang="0">
                      <a:pos x="T2" y="T3"/>
                    </a:cxn>
                    <a:cxn ang="0">
                      <a:pos x="T4" y="T5"/>
                    </a:cxn>
                    <a:cxn ang="0">
                      <a:pos x="T6" y="T7"/>
                    </a:cxn>
                    <a:cxn ang="0">
                      <a:pos x="T8" y="T9"/>
                    </a:cxn>
                  </a:cxnLst>
                  <a:rect l="0" t="0" r="r" b="b"/>
                  <a:pathLst>
                    <a:path w="3" h="8">
                      <a:moveTo>
                        <a:pt x="1" y="8"/>
                      </a:moveTo>
                      <a:cubicBezTo>
                        <a:pt x="2" y="8"/>
                        <a:pt x="3" y="8"/>
                        <a:pt x="3" y="7"/>
                      </a:cubicBezTo>
                      <a:cubicBezTo>
                        <a:pt x="3" y="1"/>
                        <a:pt x="3" y="1"/>
                        <a:pt x="3" y="1"/>
                      </a:cubicBezTo>
                      <a:cubicBezTo>
                        <a:pt x="2" y="1"/>
                        <a:pt x="1" y="1"/>
                        <a:pt x="0" y="0"/>
                      </a:cubicBezTo>
                      <a:lnTo>
                        <a:pt x="1" y="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12" name="Freeform 207"/>
                <p:cNvSpPr>
                  <a:spLocks noEditPoints="1"/>
                </p:cNvSpPr>
                <p:nvPr/>
              </p:nvSpPr>
              <p:spPr bwMode="auto">
                <a:xfrm>
                  <a:off x="446087" y="3102237"/>
                  <a:ext cx="209550" cy="239713"/>
                </a:xfrm>
                <a:custGeom>
                  <a:avLst/>
                  <a:gdLst>
                    <a:gd name="T0" fmla="*/ 35 w 61"/>
                    <a:gd name="T1" fmla="*/ 1 h 70"/>
                    <a:gd name="T2" fmla="*/ 16 w 61"/>
                    <a:gd name="T3" fmla="*/ 3 h 70"/>
                    <a:gd name="T4" fmla="*/ 1 w 61"/>
                    <a:gd name="T5" fmla="*/ 35 h 70"/>
                    <a:gd name="T6" fmla="*/ 4 w 61"/>
                    <a:gd name="T7" fmla="*/ 54 h 70"/>
                    <a:gd name="T8" fmla="*/ 23 w 61"/>
                    <a:gd name="T9" fmla="*/ 69 h 70"/>
                    <a:gd name="T10" fmla="*/ 45 w 61"/>
                    <a:gd name="T11" fmla="*/ 67 h 70"/>
                    <a:gd name="T12" fmla="*/ 59 w 61"/>
                    <a:gd name="T13" fmla="*/ 47 h 70"/>
                    <a:gd name="T14" fmla="*/ 57 w 61"/>
                    <a:gd name="T15" fmla="*/ 28 h 70"/>
                    <a:gd name="T16" fmla="*/ 35 w 61"/>
                    <a:gd name="T17" fmla="*/ 1 h 70"/>
                    <a:gd name="T18" fmla="*/ 39 w 61"/>
                    <a:gd name="T19" fmla="*/ 45 h 70"/>
                    <a:gd name="T20" fmla="*/ 37 w 61"/>
                    <a:gd name="T21" fmla="*/ 47 h 70"/>
                    <a:gd name="T22" fmla="*/ 35 w 61"/>
                    <a:gd name="T23" fmla="*/ 49 h 70"/>
                    <a:gd name="T24" fmla="*/ 36 w 61"/>
                    <a:gd name="T25" fmla="*/ 54 h 70"/>
                    <a:gd name="T26" fmla="*/ 35 w 61"/>
                    <a:gd name="T27" fmla="*/ 55 h 70"/>
                    <a:gd name="T28" fmla="*/ 33 w 61"/>
                    <a:gd name="T29" fmla="*/ 54 h 70"/>
                    <a:gd name="T30" fmla="*/ 33 w 61"/>
                    <a:gd name="T31" fmla="*/ 49 h 70"/>
                    <a:gd name="T32" fmla="*/ 30 w 61"/>
                    <a:gd name="T33" fmla="*/ 50 h 70"/>
                    <a:gd name="T34" fmla="*/ 31 w 61"/>
                    <a:gd name="T35" fmla="*/ 54 h 70"/>
                    <a:gd name="T36" fmla="*/ 30 w 61"/>
                    <a:gd name="T37" fmla="*/ 56 h 70"/>
                    <a:gd name="T38" fmla="*/ 28 w 61"/>
                    <a:gd name="T39" fmla="*/ 54 h 70"/>
                    <a:gd name="T40" fmla="*/ 28 w 61"/>
                    <a:gd name="T41" fmla="*/ 50 h 70"/>
                    <a:gd name="T42" fmla="*/ 25 w 61"/>
                    <a:gd name="T43" fmla="*/ 50 h 70"/>
                    <a:gd name="T44" fmla="*/ 22 w 61"/>
                    <a:gd name="T45" fmla="*/ 49 h 70"/>
                    <a:gd name="T46" fmla="*/ 21 w 61"/>
                    <a:gd name="T47" fmla="*/ 48 h 70"/>
                    <a:gd name="T48" fmla="*/ 21 w 61"/>
                    <a:gd name="T49" fmla="*/ 47 h 70"/>
                    <a:gd name="T50" fmla="*/ 22 w 61"/>
                    <a:gd name="T51" fmla="*/ 45 h 70"/>
                    <a:gd name="T52" fmla="*/ 22 w 61"/>
                    <a:gd name="T53" fmla="*/ 45 h 70"/>
                    <a:gd name="T54" fmla="*/ 25 w 61"/>
                    <a:gd name="T55" fmla="*/ 45 h 70"/>
                    <a:gd name="T56" fmla="*/ 27 w 61"/>
                    <a:gd name="T57" fmla="*/ 45 h 70"/>
                    <a:gd name="T58" fmla="*/ 26 w 61"/>
                    <a:gd name="T59" fmla="*/ 37 h 70"/>
                    <a:gd name="T60" fmla="*/ 26 w 61"/>
                    <a:gd name="T61" fmla="*/ 36 h 70"/>
                    <a:gd name="T62" fmla="*/ 23 w 61"/>
                    <a:gd name="T63" fmla="*/ 35 h 70"/>
                    <a:gd name="T64" fmla="*/ 21 w 61"/>
                    <a:gd name="T65" fmla="*/ 33 h 70"/>
                    <a:gd name="T66" fmla="*/ 20 w 61"/>
                    <a:gd name="T67" fmla="*/ 30 h 70"/>
                    <a:gd name="T68" fmla="*/ 20 w 61"/>
                    <a:gd name="T69" fmla="*/ 27 h 70"/>
                    <a:gd name="T70" fmla="*/ 22 w 61"/>
                    <a:gd name="T71" fmla="*/ 24 h 70"/>
                    <a:gd name="T72" fmla="*/ 24 w 61"/>
                    <a:gd name="T73" fmla="*/ 22 h 70"/>
                    <a:gd name="T74" fmla="*/ 24 w 61"/>
                    <a:gd name="T75" fmla="*/ 18 h 70"/>
                    <a:gd name="T76" fmla="*/ 25 w 61"/>
                    <a:gd name="T77" fmla="*/ 17 h 70"/>
                    <a:gd name="T78" fmla="*/ 26 w 61"/>
                    <a:gd name="T79" fmla="*/ 18 h 70"/>
                    <a:gd name="T80" fmla="*/ 27 w 61"/>
                    <a:gd name="T81" fmla="*/ 21 h 70"/>
                    <a:gd name="T82" fmla="*/ 29 w 61"/>
                    <a:gd name="T83" fmla="*/ 21 h 70"/>
                    <a:gd name="T84" fmla="*/ 29 w 61"/>
                    <a:gd name="T85" fmla="*/ 21 h 70"/>
                    <a:gd name="T86" fmla="*/ 29 w 61"/>
                    <a:gd name="T87" fmla="*/ 17 h 70"/>
                    <a:gd name="T88" fmla="*/ 30 w 61"/>
                    <a:gd name="T89" fmla="*/ 16 h 70"/>
                    <a:gd name="T90" fmla="*/ 31 w 61"/>
                    <a:gd name="T91" fmla="*/ 17 h 70"/>
                    <a:gd name="T92" fmla="*/ 32 w 61"/>
                    <a:gd name="T93" fmla="*/ 21 h 70"/>
                    <a:gd name="T94" fmla="*/ 34 w 61"/>
                    <a:gd name="T95" fmla="*/ 21 h 70"/>
                    <a:gd name="T96" fmla="*/ 35 w 61"/>
                    <a:gd name="T97" fmla="*/ 21 h 70"/>
                    <a:gd name="T98" fmla="*/ 36 w 61"/>
                    <a:gd name="T99" fmla="*/ 21 h 70"/>
                    <a:gd name="T100" fmla="*/ 36 w 61"/>
                    <a:gd name="T101" fmla="*/ 22 h 70"/>
                    <a:gd name="T102" fmla="*/ 36 w 61"/>
                    <a:gd name="T103" fmla="*/ 23 h 70"/>
                    <a:gd name="T104" fmla="*/ 36 w 61"/>
                    <a:gd name="T105" fmla="*/ 25 h 70"/>
                    <a:gd name="T106" fmla="*/ 35 w 61"/>
                    <a:gd name="T107" fmla="*/ 26 h 70"/>
                    <a:gd name="T108" fmla="*/ 33 w 61"/>
                    <a:gd name="T109" fmla="*/ 25 h 70"/>
                    <a:gd name="T110" fmla="*/ 32 w 61"/>
                    <a:gd name="T111" fmla="*/ 25 h 70"/>
                    <a:gd name="T112" fmla="*/ 33 w 61"/>
                    <a:gd name="T113" fmla="*/ 33 h 70"/>
                    <a:gd name="T114" fmla="*/ 37 w 61"/>
                    <a:gd name="T115" fmla="*/ 35 h 70"/>
                    <a:gd name="T116" fmla="*/ 40 w 61"/>
                    <a:gd name="T117" fmla="*/ 40 h 70"/>
                    <a:gd name="T118" fmla="*/ 39 w 61"/>
                    <a:gd name="T119" fmla="*/ 4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1" h="70">
                      <a:moveTo>
                        <a:pt x="35" y="1"/>
                      </a:moveTo>
                      <a:cubicBezTo>
                        <a:pt x="16" y="3"/>
                        <a:pt x="16" y="3"/>
                        <a:pt x="16" y="3"/>
                      </a:cubicBezTo>
                      <a:cubicBezTo>
                        <a:pt x="7" y="4"/>
                        <a:pt x="0" y="26"/>
                        <a:pt x="1" y="35"/>
                      </a:cubicBezTo>
                      <a:cubicBezTo>
                        <a:pt x="4" y="54"/>
                        <a:pt x="4" y="54"/>
                        <a:pt x="4" y="54"/>
                      </a:cubicBezTo>
                      <a:cubicBezTo>
                        <a:pt x="5" y="64"/>
                        <a:pt x="13" y="70"/>
                        <a:pt x="23" y="69"/>
                      </a:cubicBezTo>
                      <a:cubicBezTo>
                        <a:pt x="45" y="67"/>
                        <a:pt x="45" y="67"/>
                        <a:pt x="45" y="67"/>
                      </a:cubicBezTo>
                      <a:cubicBezTo>
                        <a:pt x="54" y="65"/>
                        <a:pt x="61" y="57"/>
                        <a:pt x="59" y="47"/>
                      </a:cubicBezTo>
                      <a:cubicBezTo>
                        <a:pt x="57" y="28"/>
                        <a:pt x="57" y="28"/>
                        <a:pt x="57" y="28"/>
                      </a:cubicBezTo>
                      <a:cubicBezTo>
                        <a:pt x="56" y="19"/>
                        <a:pt x="44" y="0"/>
                        <a:pt x="35" y="1"/>
                      </a:cubicBezTo>
                      <a:close/>
                      <a:moveTo>
                        <a:pt x="39" y="45"/>
                      </a:moveTo>
                      <a:cubicBezTo>
                        <a:pt x="39" y="46"/>
                        <a:pt x="38" y="47"/>
                        <a:pt x="37" y="47"/>
                      </a:cubicBezTo>
                      <a:cubicBezTo>
                        <a:pt x="37" y="48"/>
                        <a:pt x="36" y="48"/>
                        <a:pt x="35" y="49"/>
                      </a:cubicBezTo>
                      <a:cubicBezTo>
                        <a:pt x="36" y="54"/>
                        <a:pt x="36" y="54"/>
                        <a:pt x="36" y="54"/>
                      </a:cubicBezTo>
                      <a:cubicBezTo>
                        <a:pt x="36" y="54"/>
                        <a:pt x="36" y="55"/>
                        <a:pt x="35" y="55"/>
                      </a:cubicBezTo>
                      <a:cubicBezTo>
                        <a:pt x="34" y="55"/>
                        <a:pt x="34" y="55"/>
                        <a:pt x="33" y="54"/>
                      </a:cubicBezTo>
                      <a:cubicBezTo>
                        <a:pt x="33" y="49"/>
                        <a:pt x="33" y="49"/>
                        <a:pt x="33" y="49"/>
                      </a:cubicBezTo>
                      <a:cubicBezTo>
                        <a:pt x="32" y="50"/>
                        <a:pt x="31" y="50"/>
                        <a:pt x="30" y="50"/>
                      </a:cubicBezTo>
                      <a:cubicBezTo>
                        <a:pt x="31" y="54"/>
                        <a:pt x="31" y="54"/>
                        <a:pt x="31" y="54"/>
                      </a:cubicBezTo>
                      <a:cubicBezTo>
                        <a:pt x="31" y="55"/>
                        <a:pt x="30" y="56"/>
                        <a:pt x="30" y="56"/>
                      </a:cubicBezTo>
                      <a:cubicBezTo>
                        <a:pt x="29" y="56"/>
                        <a:pt x="28" y="55"/>
                        <a:pt x="28" y="54"/>
                      </a:cubicBezTo>
                      <a:cubicBezTo>
                        <a:pt x="28" y="50"/>
                        <a:pt x="28" y="50"/>
                        <a:pt x="28" y="50"/>
                      </a:cubicBezTo>
                      <a:cubicBezTo>
                        <a:pt x="27" y="50"/>
                        <a:pt x="26" y="50"/>
                        <a:pt x="25" y="50"/>
                      </a:cubicBezTo>
                      <a:cubicBezTo>
                        <a:pt x="23" y="50"/>
                        <a:pt x="22" y="50"/>
                        <a:pt x="22" y="49"/>
                      </a:cubicBezTo>
                      <a:cubicBezTo>
                        <a:pt x="21" y="49"/>
                        <a:pt x="21" y="49"/>
                        <a:pt x="21" y="48"/>
                      </a:cubicBezTo>
                      <a:cubicBezTo>
                        <a:pt x="21" y="48"/>
                        <a:pt x="21" y="47"/>
                        <a:pt x="21" y="47"/>
                      </a:cubicBezTo>
                      <a:cubicBezTo>
                        <a:pt x="21" y="46"/>
                        <a:pt x="21" y="46"/>
                        <a:pt x="22" y="45"/>
                      </a:cubicBezTo>
                      <a:cubicBezTo>
                        <a:pt x="22" y="45"/>
                        <a:pt x="22" y="45"/>
                        <a:pt x="22" y="45"/>
                      </a:cubicBezTo>
                      <a:cubicBezTo>
                        <a:pt x="23" y="45"/>
                        <a:pt x="24" y="45"/>
                        <a:pt x="25" y="45"/>
                      </a:cubicBezTo>
                      <a:cubicBezTo>
                        <a:pt x="26" y="45"/>
                        <a:pt x="26" y="45"/>
                        <a:pt x="27" y="45"/>
                      </a:cubicBezTo>
                      <a:cubicBezTo>
                        <a:pt x="26" y="37"/>
                        <a:pt x="26" y="37"/>
                        <a:pt x="26" y="37"/>
                      </a:cubicBezTo>
                      <a:cubicBezTo>
                        <a:pt x="26" y="36"/>
                        <a:pt x="26" y="36"/>
                        <a:pt x="26" y="36"/>
                      </a:cubicBezTo>
                      <a:cubicBezTo>
                        <a:pt x="25" y="36"/>
                        <a:pt x="24" y="36"/>
                        <a:pt x="23" y="35"/>
                      </a:cubicBezTo>
                      <a:cubicBezTo>
                        <a:pt x="22" y="34"/>
                        <a:pt x="22" y="34"/>
                        <a:pt x="21" y="33"/>
                      </a:cubicBezTo>
                      <a:cubicBezTo>
                        <a:pt x="20" y="32"/>
                        <a:pt x="20" y="31"/>
                        <a:pt x="20" y="30"/>
                      </a:cubicBezTo>
                      <a:cubicBezTo>
                        <a:pt x="20" y="29"/>
                        <a:pt x="20" y="28"/>
                        <a:pt x="20" y="27"/>
                      </a:cubicBezTo>
                      <a:cubicBezTo>
                        <a:pt x="20" y="26"/>
                        <a:pt x="21" y="25"/>
                        <a:pt x="22" y="24"/>
                      </a:cubicBezTo>
                      <a:cubicBezTo>
                        <a:pt x="22" y="23"/>
                        <a:pt x="23" y="23"/>
                        <a:pt x="24" y="22"/>
                      </a:cubicBezTo>
                      <a:cubicBezTo>
                        <a:pt x="24" y="18"/>
                        <a:pt x="24" y="18"/>
                        <a:pt x="24" y="18"/>
                      </a:cubicBezTo>
                      <a:cubicBezTo>
                        <a:pt x="24" y="17"/>
                        <a:pt x="24" y="17"/>
                        <a:pt x="25" y="17"/>
                      </a:cubicBezTo>
                      <a:cubicBezTo>
                        <a:pt x="26" y="17"/>
                        <a:pt x="26" y="17"/>
                        <a:pt x="26" y="18"/>
                      </a:cubicBezTo>
                      <a:cubicBezTo>
                        <a:pt x="27" y="21"/>
                        <a:pt x="27" y="21"/>
                        <a:pt x="27" y="21"/>
                      </a:cubicBezTo>
                      <a:cubicBezTo>
                        <a:pt x="28" y="21"/>
                        <a:pt x="28" y="21"/>
                        <a:pt x="29" y="21"/>
                      </a:cubicBezTo>
                      <a:cubicBezTo>
                        <a:pt x="29" y="21"/>
                        <a:pt x="29" y="21"/>
                        <a:pt x="29" y="21"/>
                      </a:cubicBezTo>
                      <a:cubicBezTo>
                        <a:pt x="29" y="17"/>
                        <a:pt x="29" y="17"/>
                        <a:pt x="29" y="17"/>
                      </a:cubicBezTo>
                      <a:cubicBezTo>
                        <a:pt x="29" y="17"/>
                        <a:pt x="29" y="16"/>
                        <a:pt x="30" y="16"/>
                      </a:cubicBezTo>
                      <a:cubicBezTo>
                        <a:pt x="31" y="16"/>
                        <a:pt x="31" y="16"/>
                        <a:pt x="31" y="17"/>
                      </a:cubicBezTo>
                      <a:cubicBezTo>
                        <a:pt x="32" y="21"/>
                        <a:pt x="32" y="21"/>
                        <a:pt x="32" y="21"/>
                      </a:cubicBezTo>
                      <a:cubicBezTo>
                        <a:pt x="33" y="21"/>
                        <a:pt x="33" y="21"/>
                        <a:pt x="34" y="21"/>
                      </a:cubicBezTo>
                      <a:cubicBezTo>
                        <a:pt x="34" y="21"/>
                        <a:pt x="35" y="21"/>
                        <a:pt x="35" y="21"/>
                      </a:cubicBezTo>
                      <a:cubicBezTo>
                        <a:pt x="35" y="21"/>
                        <a:pt x="36" y="21"/>
                        <a:pt x="36" y="21"/>
                      </a:cubicBezTo>
                      <a:cubicBezTo>
                        <a:pt x="36" y="21"/>
                        <a:pt x="36" y="21"/>
                        <a:pt x="36" y="22"/>
                      </a:cubicBezTo>
                      <a:cubicBezTo>
                        <a:pt x="36" y="22"/>
                        <a:pt x="36" y="23"/>
                        <a:pt x="36" y="23"/>
                      </a:cubicBezTo>
                      <a:cubicBezTo>
                        <a:pt x="36" y="24"/>
                        <a:pt x="36" y="25"/>
                        <a:pt x="36" y="25"/>
                      </a:cubicBezTo>
                      <a:cubicBezTo>
                        <a:pt x="36" y="25"/>
                        <a:pt x="36" y="26"/>
                        <a:pt x="35" y="26"/>
                      </a:cubicBezTo>
                      <a:cubicBezTo>
                        <a:pt x="35" y="26"/>
                        <a:pt x="34" y="25"/>
                        <a:pt x="33" y="25"/>
                      </a:cubicBezTo>
                      <a:cubicBezTo>
                        <a:pt x="33" y="25"/>
                        <a:pt x="33" y="25"/>
                        <a:pt x="32" y="25"/>
                      </a:cubicBezTo>
                      <a:cubicBezTo>
                        <a:pt x="33" y="33"/>
                        <a:pt x="33" y="33"/>
                        <a:pt x="33" y="33"/>
                      </a:cubicBezTo>
                      <a:cubicBezTo>
                        <a:pt x="35" y="34"/>
                        <a:pt x="36" y="35"/>
                        <a:pt x="37" y="35"/>
                      </a:cubicBezTo>
                      <a:cubicBezTo>
                        <a:pt x="39" y="37"/>
                        <a:pt x="40" y="38"/>
                        <a:pt x="40" y="40"/>
                      </a:cubicBezTo>
                      <a:cubicBezTo>
                        <a:pt x="40" y="42"/>
                        <a:pt x="40" y="43"/>
                        <a:pt x="39" y="4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13" name="Freeform 208"/>
                <p:cNvSpPr>
                  <a:spLocks/>
                </p:cNvSpPr>
                <p:nvPr/>
              </p:nvSpPr>
              <p:spPr bwMode="auto">
                <a:xfrm>
                  <a:off x="4611687" y="2464062"/>
                  <a:ext cx="85725" cy="65088"/>
                </a:xfrm>
                <a:custGeom>
                  <a:avLst/>
                  <a:gdLst>
                    <a:gd name="T0" fmla="*/ 12 w 25"/>
                    <a:gd name="T1" fmla="*/ 18 h 19"/>
                    <a:gd name="T2" fmla="*/ 16 w 25"/>
                    <a:gd name="T3" fmla="*/ 17 h 19"/>
                    <a:gd name="T4" fmla="*/ 24 w 25"/>
                    <a:gd name="T5" fmla="*/ 16 h 19"/>
                    <a:gd name="T6" fmla="*/ 25 w 25"/>
                    <a:gd name="T7" fmla="*/ 2 h 19"/>
                    <a:gd name="T8" fmla="*/ 23 w 25"/>
                    <a:gd name="T9" fmla="*/ 0 h 19"/>
                    <a:gd name="T10" fmla="*/ 15 w 25"/>
                    <a:gd name="T11" fmla="*/ 1 h 19"/>
                    <a:gd name="T12" fmla="*/ 10 w 25"/>
                    <a:gd name="T13" fmla="*/ 2 h 19"/>
                    <a:gd name="T14" fmla="*/ 2 w 25"/>
                    <a:gd name="T15" fmla="*/ 3 h 19"/>
                    <a:gd name="T16" fmla="*/ 0 w 25"/>
                    <a:gd name="T17" fmla="*/ 5 h 19"/>
                    <a:gd name="T18" fmla="*/ 5 w 25"/>
                    <a:gd name="T19" fmla="*/ 19 h 19"/>
                    <a:gd name="T20" fmla="*/ 12 w 25"/>
                    <a:gd name="T21"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9">
                      <a:moveTo>
                        <a:pt x="12" y="18"/>
                      </a:moveTo>
                      <a:cubicBezTo>
                        <a:pt x="16" y="17"/>
                        <a:pt x="16" y="17"/>
                        <a:pt x="16" y="17"/>
                      </a:cubicBezTo>
                      <a:cubicBezTo>
                        <a:pt x="24" y="16"/>
                        <a:pt x="24" y="16"/>
                        <a:pt x="24" y="16"/>
                      </a:cubicBezTo>
                      <a:cubicBezTo>
                        <a:pt x="25" y="2"/>
                        <a:pt x="25" y="2"/>
                        <a:pt x="25" y="2"/>
                      </a:cubicBezTo>
                      <a:cubicBezTo>
                        <a:pt x="25" y="2"/>
                        <a:pt x="25" y="0"/>
                        <a:pt x="23" y="0"/>
                      </a:cubicBezTo>
                      <a:cubicBezTo>
                        <a:pt x="22" y="0"/>
                        <a:pt x="18" y="1"/>
                        <a:pt x="15" y="1"/>
                      </a:cubicBezTo>
                      <a:cubicBezTo>
                        <a:pt x="12" y="1"/>
                        <a:pt x="10" y="2"/>
                        <a:pt x="10" y="2"/>
                      </a:cubicBezTo>
                      <a:cubicBezTo>
                        <a:pt x="7" y="2"/>
                        <a:pt x="3" y="2"/>
                        <a:pt x="2" y="3"/>
                      </a:cubicBezTo>
                      <a:cubicBezTo>
                        <a:pt x="0" y="3"/>
                        <a:pt x="0" y="5"/>
                        <a:pt x="0" y="5"/>
                      </a:cubicBezTo>
                      <a:cubicBezTo>
                        <a:pt x="5" y="19"/>
                        <a:pt x="5" y="19"/>
                        <a:pt x="5" y="19"/>
                      </a:cubicBezTo>
                      <a:lnTo>
                        <a:pt x="12" y="1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14" name="Freeform 209"/>
                <p:cNvSpPr>
                  <a:spLocks/>
                </p:cNvSpPr>
                <p:nvPr/>
              </p:nvSpPr>
              <p:spPr bwMode="auto">
                <a:xfrm>
                  <a:off x="4694237" y="2502162"/>
                  <a:ext cx="85725" cy="57150"/>
                </a:xfrm>
                <a:custGeom>
                  <a:avLst/>
                  <a:gdLst>
                    <a:gd name="T0" fmla="*/ 24 w 25"/>
                    <a:gd name="T1" fmla="*/ 8 h 17"/>
                    <a:gd name="T2" fmla="*/ 1 w 25"/>
                    <a:gd name="T3" fmla="*/ 5 h 17"/>
                    <a:gd name="T4" fmla="*/ 1 w 25"/>
                    <a:gd name="T5" fmla="*/ 5 h 17"/>
                    <a:gd name="T6" fmla="*/ 1 w 25"/>
                    <a:gd name="T7" fmla="*/ 5 h 17"/>
                    <a:gd name="T8" fmla="*/ 1 w 25"/>
                    <a:gd name="T9" fmla="*/ 5 h 17"/>
                    <a:gd name="T10" fmla="*/ 1 w 25"/>
                    <a:gd name="T11" fmla="*/ 7 h 17"/>
                    <a:gd name="T12" fmla="*/ 2 w 25"/>
                    <a:gd name="T13" fmla="*/ 7 h 17"/>
                    <a:gd name="T14" fmla="*/ 21 w 25"/>
                    <a:gd name="T15" fmla="*/ 16 h 17"/>
                    <a:gd name="T16" fmla="*/ 22 w 25"/>
                    <a:gd name="T17" fmla="*/ 15 h 17"/>
                    <a:gd name="T18" fmla="*/ 8 w 25"/>
                    <a:gd name="T19" fmla="*/ 6 h 17"/>
                    <a:gd name="T20" fmla="*/ 23 w 25"/>
                    <a:gd name="T21" fmla="*/ 9 h 17"/>
                    <a:gd name="T22" fmla="*/ 24 w 25"/>
                    <a:gd name="T23"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17">
                      <a:moveTo>
                        <a:pt x="24" y="8"/>
                      </a:moveTo>
                      <a:cubicBezTo>
                        <a:pt x="17" y="0"/>
                        <a:pt x="4" y="4"/>
                        <a:pt x="1" y="5"/>
                      </a:cubicBezTo>
                      <a:cubicBezTo>
                        <a:pt x="1" y="5"/>
                        <a:pt x="1" y="5"/>
                        <a:pt x="1" y="5"/>
                      </a:cubicBezTo>
                      <a:cubicBezTo>
                        <a:pt x="1" y="5"/>
                        <a:pt x="1" y="5"/>
                        <a:pt x="1" y="5"/>
                      </a:cubicBezTo>
                      <a:cubicBezTo>
                        <a:pt x="1" y="5"/>
                        <a:pt x="1" y="5"/>
                        <a:pt x="1" y="5"/>
                      </a:cubicBezTo>
                      <a:cubicBezTo>
                        <a:pt x="0" y="6"/>
                        <a:pt x="1" y="7"/>
                        <a:pt x="1" y="7"/>
                      </a:cubicBezTo>
                      <a:cubicBezTo>
                        <a:pt x="1" y="7"/>
                        <a:pt x="2" y="7"/>
                        <a:pt x="2" y="7"/>
                      </a:cubicBezTo>
                      <a:cubicBezTo>
                        <a:pt x="15" y="8"/>
                        <a:pt x="19" y="16"/>
                        <a:pt x="21" y="16"/>
                      </a:cubicBezTo>
                      <a:cubicBezTo>
                        <a:pt x="22" y="17"/>
                        <a:pt x="22" y="15"/>
                        <a:pt x="22" y="15"/>
                      </a:cubicBezTo>
                      <a:cubicBezTo>
                        <a:pt x="20" y="9"/>
                        <a:pt x="13" y="7"/>
                        <a:pt x="8" y="6"/>
                      </a:cubicBezTo>
                      <a:cubicBezTo>
                        <a:pt x="17" y="5"/>
                        <a:pt x="21" y="9"/>
                        <a:pt x="23" y="9"/>
                      </a:cubicBezTo>
                      <a:cubicBezTo>
                        <a:pt x="25" y="9"/>
                        <a:pt x="24" y="8"/>
                        <a:pt x="24" y="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15" name="Freeform 210"/>
                <p:cNvSpPr>
                  <a:spLocks/>
                </p:cNvSpPr>
                <p:nvPr/>
              </p:nvSpPr>
              <p:spPr bwMode="auto">
                <a:xfrm>
                  <a:off x="4670425" y="2614874"/>
                  <a:ext cx="9525" cy="23813"/>
                </a:xfrm>
                <a:custGeom>
                  <a:avLst/>
                  <a:gdLst>
                    <a:gd name="T0" fmla="*/ 0 w 3"/>
                    <a:gd name="T1" fmla="*/ 7 h 7"/>
                    <a:gd name="T2" fmla="*/ 3 w 3"/>
                    <a:gd name="T3" fmla="*/ 7 h 7"/>
                    <a:gd name="T4" fmla="*/ 2 w 3"/>
                    <a:gd name="T5" fmla="*/ 0 h 7"/>
                    <a:gd name="T6" fmla="*/ 0 w 3"/>
                    <a:gd name="T7" fmla="*/ 1 h 7"/>
                    <a:gd name="T8" fmla="*/ 0 w 3"/>
                    <a:gd name="T9" fmla="*/ 7 h 7"/>
                  </a:gdLst>
                  <a:ahLst/>
                  <a:cxnLst>
                    <a:cxn ang="0">
                      <a:pos x="T0" y="T1"/>
                    </a:cxn>
                    <a:cxn ang="0">
                      <a:pos x="T2" y="T3"/>
                    </a:cxn>
                    <a:cxn ang="0">
                      <a:pos x="T4" y="T5"/>
                    </a:cxn>
                    <a:cxn ang="0">
                      <a:pos x="T6" y="T7"/>
                    </a:cxn>
                    <a:cxn ang="0">
                      <a:pos x="T8" y="T9"/>
                    </a:cxn>
                  </a:cxnLst>
                  <a:rect l="0" t="0" r="r" b="b"/>
                  <a:pathLst>
                    <a:path w="3" h="7">
                      <a:moveTo>
                        <a:pt x="0" y="7"/>
                      </a:moveTo>
                      <a:cubicBezTo>
                        <a:pt x="1" y="7"/>
                        <a:pt x="2" y="7"/>
                        <a:pt x="3" y="7"/>
                      </a:cubicBezTo>
                      <a:cubicBezTo>
                        <a:pt x="2" y="0"/>
                        <a:pt x="2" y="0"/>
                        <a:pt x="2" y="0"/>
                      </a:cubicBezTo>
                      <a:cubicBezTo>
                        <a:pt x="1" y="0"/>
                        <a:pt x="0" y="1"/>
                        <a:pt x="0" y="1"/>
                      </a:cubicBezTo>
                      <a:lnTo>
                        <a:pt x="0" y="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16" name="Freeform 211"/>
                <p:cNvSpPr>
                  <a:spLocks/>
                </p:cNvSpPr>
                <p:nvPr/>
              </p:nvSpPr>
              <p:spPr bwMode="auto">
                <a:xfrm>
                  <a:off x="4673600" y="2656149"/>
                  <a:ext cx="14287" cy="26988"/>
                </a:xfrm>
                <a:custGeom>
                  <a:avLst/>
                  <a:gdLst>
                    <a:gd name="T0" fmla="*/ 1 w 4"/>
                    <a:gd name="T1" fmla="*/ 8 h 8"/>
                    <a:gd name="T2" fmla="*/ 4 w 4"/>
                    <a:gd name="T3" fmla="*/ 7 h 8"/>
                    <a:gd name="T4" fmla="*/ 3 w 4"/>
                    <a:gd name="T5" fmla="*/ 1 h 8"/>
                    <a:gd name="T6" fmla="*/ 0 w 4"/>
                    <a:gd name="T7" fmla="*/ 0 h 8"/>
                    <a:gd name="T8" fmla="*/ 1 w 4"/>
                    <a:gd name="T9" fmla="*/ 8 h 8"/>
                  </a:gdLst>
                  <a:ahLst/>
                  <a:cxnLst>
                    <a:cxn ang="0">
                      <a:pos x="T0" y="T1"/>
                    </a:cxn>
                    <a:cxn ang="0">
                      <a:pos x="T2" y="T3"/>
                    </a:cxn>
                    <a:cxn ang="0">
                      <a:pos x="T4" y="T5"/>
                    </a:cxn>
                    <a:cxn ang="0">
                      <a:pos x="T6" y="T7"/>
                    </a:cxn>
                    <a:cxn ang="0">
                      <a:pos x="T8" y="T9"/>
                    </a:cxn>
                  </a:cxnLst>
                  <a:rect l="0" t="0" r="r" b="b"/>
                  <a:pathLst>
                    <a:path w="4" h="8">
                      <a:moveTo>
                        <a:pt x="1" y="8"/>
                      </a:moveTo>
                      <a:cubicBezTo>
                        <a:pt x="2" y="8"/>
                        <a:pt x="3" y="8"/>
                        <a:pt x="4" y="7"/>
                      </a:cubicBezTo>
                      <a:cubicBezTo>
                        <a:pt x="3" y="1"/>
                        <a:pt x="3" y="1"/>
                        <a:pt x="3" y="1"/>
                      </a:cubicBezTo>
                      <a:cubicBezTo>
                        <a:pt x="2" y="1"/>
                        <a:pt x="1" y="0"/>
                        <a:pt x="0" y="0"/>
                      </a:cubicBezTo>
                      <a:lnTo>
                        <a:pt x="1" y="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17" name="Freeform 212"/>
                <p:cNvSpPr>
                  <a:spLocks noEditPoints="1"/>
                </p:cNvSpPr>
                <p:nvPr/>
              </p:nvSpPr>
              <p:spPr bwMode="auto">
                <a:xfrm>
                  <a:off x="4573587" y="2525974"/>
                  <a:ext cx="209550" cy="242888"/>
                </a:xfrm>
                <a:custGeom>
                  <a:avLst/>
                  <a:gdLst>
                    <a:gd name="T0" fmla="*/ 35 w 61"/>
                    <a:gd name="T1" fmla="*/ 2 h 71"/>
                    <a:gd name="T2" fmla="*/ 17 w 61"/>
                    <a:gd name="T3" fmla="*/ 4 h 71"/>
                    <a:gd name="T4" fmla="*/ 2 w 61"/>
                    <a:gd name="T5" fmla="*/ 36 h 71"/>
                    <a:gd name="T6" fmla="*/ 4 w 61"/>
                    <a:gd name="T7" fmla="*/ 55 h 71"/>
                    <a:gd name="T8" fmla="*/ 23 w 61"/>
                    <a:gd name="T9" fmla="*/ 70 h 71"/>
                    <a:gd name="T10" fmla="*/ 45 w 61"/>
                    <a:gd name="T11" fmla="*/ 67 h 71"/>
                    <a:gd name="T12" fmla="*/ 60 w 61"/>
                    <a:gd name="T13" fmla="*/ 48 h 71"/>
                    <a:gd name="T14" fmla="*/ 57 w 61"/>
                    <a:gd name="T15" fmla="*/ 29 h 71"/>
                    <a:gd name="T16" fmla="*/ 35 w 61"/>
                    <a:gd name="T17" fmla="*/ 2 h 71"/>
                    <a:gd name="T18" fmla="*/ 40 w 61"/>
                    <a:gd name="T19" fmla="*/ 45 h 71"/>
                    <a:gd name="T20" fmla="*/ 38 w 61"/>
                    <a:gd name="T21" fmla="*/ 48 h 71"/>
                    <a:gd name="T22" fmla="*/ 36 w 61"/>
                    <a:gd name="T23" fmla="*/ 49 h 71"/>
                    <a:gd name="T24" fmla="*/ 36 w 61"/>
                    <a:gd name="T25" fmla="*/ 54 h 71"/>
                    <a:gd name="T26" fmla="*/ 35 w 61"/>
                    <a:gd name="T27" fmla="*/ 56 h 71"/>
                    <a:gd name="T28" fmla="*/ 34 w 61"/>
                    <a:gd name="T29" fmla="*/ 55 h 71"/>
                    <a:gd name="T30" fmla="*/ 33 w 61"/>
                    <a:gd name="T31" fmla="*/ 50 h 71"/>
                    <a:gd name="T32" fmla="*/ 31 w 61"/>
                    <a:gd name="T33" fmla="*/ 51 h 71"/>
                    <a:gd name="T34" fmla="*/ 31 w 61"/>
                    <a:gd name="T35" fmla="*/ 55 h 71"/>
                    <a:gd name="T36" fmla="*/ 30 w 61"/>
                    <a:gd name="T37" fmla="*/ 56 h 71"/>
                    <a:gd name="T38" fmla="*/ 29 w 61"/>
                    <a:gd name="T39" fmla="*/ 55 h 71"/>
                    <a:gd name="T40" fmla="*/ 28 w 61"/>
                    <a:gd name="T41" fmla="*/ 51 h 71"/>
                    <a:gd name="T42" fmla="*/ 25 w 61"/>
                    <a:gd name="T43" fmla="*/ 51 h 71"/>
                    <a:gd name="T44" fmla="*/ 22 w 61"/>
                    <a:gd name="T45" fmla="*/ 50 h 71"/>
                    <a:gd name="T46" fmla="*/ 22 w 61"/>
                    <a:gd name="T47" fmla="*/ 49 h 71"/>
                    <a:gd name="T48" fmla="*/ 22 w 61"/>
                    <a:gd name="T49" fmla="*/ 48 h 71"/>
                    <a:gd name="T50" fmla="*/ 22 w 61"/>
                    <a:gd name="T51" fmla="*/ 46 h 71"/>
                    <a:gd name="T52" fmla="*/ 22 w 61"/>
                    <a:gd name="T53" fmla="*/ 46 h 71"/>
                    <a:gd name="T54" fmla="*/ 25 w 61"/>
                    <a:gd name="T55" fmla="*/ 46 h 71"/>
                    <a:gd name="T56" fmla="*/ 28 w 61"/>
                    <a:gd name="T57" fmla="*/ 46 h 71"/>
                    <a:gd name="T58" fmla="*/ 26 w 61"/>
                    <a:gd name="T59" fmla="*/ 37 h 71"/>
                    <a:gd name="T60" fmla="*/ 26 w 61"/>
                    <a:gd name="T61" fmla="*/ 37 h 71"/>
                    <a:gd name="T62" fmla="*/ 23 w 61"/>
                    <a:gd name="T63" fmla="*/ 36 h 71"/>
                    <a:gd name="T64" fmla="*/ 21 w 61"/>
                    <a:gd name="T65" fmla="*/ 34 h 71"/>
                    <a:gd name="T66" fmla="*/ 20 w 61"/>
                    <a:gd name="T67" fmla="*/ 30 h 71"/>
                    <a:gd name="T68" fmla="*/ 20 w 61"/>
                    <a:gd name="T69" fmla="*/ 28 h 71"/>
                    <a:gd name="T70" fmla="*/ 22 w 61"/>
                    <a:gd name="T71" fmla="*/ 25 h 71"/>
                    <a:gd name="T72" fmla="*/ 25 w 61"/>
                    <a:gd name="T73" fmla="*/ 23 h 71"/>
                    <a:gd name="T74" fmla="*/ 24 w 61"/>
                    <a:gd name="T75" fmla="*/ 19 h 71"/>
                    <a:gd name="T76" fmla="*/ 25 w 61"/>
                    <a:gd name="T77" fmla="*/ 18 h 71"/>
                    <a:gd name="T78" fmla="*/ 27 w 61"/>
                    <a:gd name="T79" fmla="*/ 19 h 71"/>
                    <a:gd name="T80" fmla="*/ 27 w 61"/>
                    <a:gd name="T81" fmla="*/ 22 h 71"/>
                    <a:gd name="T82" fmla="*/ 29 w 61"/>
                    <a:gd name="T83" fmla="*/ 22 h 71"/>
                    <a:gd name="T84" fmla="*/ 30 w 61"/>
                    <a:gd name="T85" fmla="*/ 22 h 71"/>
                    <a:gd name="T86" fmla="*/ 29 w 61"/>
                    <a:gd name="T87" fmla="*/ 18 h 71"/>
                    <a:gd name="T88" fmla="*/ 30 w 61"/>
                    <a:gd name="T89" fmla="*/ 17 h 71"/>
                    <a:gd name="T90" fmla="*/ 32 w 61"/>
                    <a:gd name="T91" fmla="*/ 18 h 71"/>
                    <a:gd name="T92" fmla="*/ 32 w 61"/>
                    <a:gd name="T93" fmla="*/ 22 h 71"/>
                    <a:gd name="T94" fmla="*/ 34 w 61"/>
                    <a:gd name="T95" fmla="*/ 22 h 71"/>
                    <a:gd name="T96" fmla="*/ 35 w 61"/>
                    <a:gd name="T97" fmla="*/ 22 h 71"/>
                    <a:gd name="T98" fmla="*/ 36 w 61"/>
                    <a:gd name="T99" fmla="*/ 22 h 71"/>
                    <a:gd name="T100" fmla="*/ 37 w 61"/>
                    <a:gd name="T101" fmla="*/ 23 h 71"/>
                    <a:gd name="T102" fmla="*/ 37 w 61"/>
                    <a:gd name="T103" fmla="*/ 24 h 71"/>
                    <a:gd name="T104" fmla="*/ 36 w 61"/>
                    <a:gd name="T105" fmla="*/ 26 h 71"/>
                    <a:gd name="T106" fmla="*/ 36 w 61"/>
                    <a:gd name="T107" fmla="*/ 26 h 71"/>
                    <a:gd name="T108" fmla="*/ 33 w 61"/>
                    <a:gd name="T109" fmla="*/ 26 h 71"/>
                    <a:gd name="T110" fmla="*/ 33 w 61"/>
                    <a:gd name="T111" fmla="*/ 26 h 71"/>
                    <a:gd name="T112" fmla="*/ 34 w 61"/>
                    <a:gd name="T113" fmla="*/ 34 h 71"/>
                    <a:gd name="T114" fmla="*/ 38 w 61"/>
                    <a:gd name="T115" fmla="*/ 36 h 71"/>
                    <a:gd name="T116" fmla="*/ 40 w 61"/>
                    <a:gd name="T117" fmla="*/ 41 h 71"/>
                    <a:gd name="T118" fmla="*/ 40 w 61"/>
                    <a:gd name="T119" fmla="*/ 4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1" h="71">
                      <a:moveTo>
                        <a:pt x="35" y="2"/>
                      </a:moveTo>
                      <a:cubicBezTo>
                        <a:pt x="17" y="4"/>
                        <a:pt x="17" y="4"/>
                        <a:pt x="17" y="4"/>
                      </a:cubicBezTo>
                      <a:cubicBezTo>
                        <a:pt x="7" y="5"/>
                        <a:pt x="0" y="26"/>
                        <a:pt x="2" y="36"/>
                      </a:cubicBezTo>
                      <a:cubicBezTo>
                        <a:pt x="4" y="55"/>
                        <a:pt x="4" y="55"/>
                        <a:pt x="4" y="55"/>
                      </a:cubicBezTo>
                      <a:cubicBezTo>
                        <a:pt x="5" y="65"/>
                        <a:pt x="14" y="71"/>
                        <a:pt x="23" y="70"/>
                      </a:cubicBezTo>
                      <a:cubicBezTo>
                        <a:pt x="45" y="67"/>
                        <a:pt x="45" y="67"/>
                        <a:pt x="45" y="67"/>
                      </a:cubicBezTo>
                      <a:cubicBezTo>
                        <a:pt x="54" y="66"/>
                        <a:pt x="61" y="58"/>
                        <a:pt x="60" y="48"/>
                      </a:cubicBezTo>
                      <a:cubicBezTo>
                        <a:pt x="57" y="29"/>
                        <a:pt x="57" y="29"/>
                        <a:pt x="57" y="29"/>
                      </a:cubicBezTo>
                      <a:cubicBezTo>
                        <a:pt x="56" y="19"/>
                        <a:pt x="44" y="0"/>
                        <a:pt x="35" y="2"/>
                      </a:cubicBezTo>
                      <a:close/>
                      <a:moveTo>
                        <a:pt x="40" y="45"/>
                      </a:moveTo>
                      <a:cubicBezTo>
                        <a:pt x="39" y="46"/>
                        <a:pt x="39" y="47"/>
                        <a:pt x="38" y="48"/>
                      </a:cubicBezTo>
                      <a:cubicBezTo>
                        <a:pt x="37" y="49"/>
                        <a:pt x="36" y="49"/>
                        <a:pt x="36" y="49"/>
                      </a:cubicBezTo>
                      <a:cubicBezTo>
                        <a:pt x="36" y="54"/>
                        <a:pt x="36" y="54"/>
                        <a:pt x="36" y="54"/>
                      </a:cubicBezTo>
                      <a:cubicBezTo>
                        <a:pt x="36" y="55"/>
                        <a:pt x="36" y="56"/>
                        <a:pt x="35" y="56"/>
                      </a:cubicBezTo>
                      <a:cubicBezTo>
                        <a:pt x="34" y="56"/>
                        <a:pt x="34" y="55"/>
                        <a:pt x="34" y="55"/>
                      </a:cubicBezTo>
                      <a:cubicBezTo>
                        <a:pt x="33" y="50"/>
                        <a:pt x="33" y="50"/>
                        <a:pt x="33" y="50"/>
                      </a:cubicBezTo>
                      <a:cubicBezTo>
                        <a:pt x="32" y="50"/>
                        <a:pt x="32" y="51"/>
                        <a:pt x="31" y="51"/>
                      </a:cubicBezTo>
                      <a:cubicBezTo>
                        <a:pt x="31" y="55"/>
                        <a:pt x="31" y="55"/>
                        <a:pt x="31" y="55"/>
                      </a:cubicBezTo>
                      <a:cubicBezTo>
                        <a:pt x="31" y="56"/>
                        <a:pt x="31" y="56"/>
                        <a:pt x="30" y="56"/>
                      </a:cubicBezTo>
                      <a:cubicBezTo>
                        <a:pt x="29" y="56"/>
                        <a:pt x="29" y="56"/>
                        <a:pt x="29" y="55"/>
                      </a:cubicBezTo>
                      <a:cubicBezTo>
                        <a:pt x="28" y="51"/>
                        <a:pt x="28" y="51"/>
                        <a:pt x="28" y="51"/>
                      </a:cubicBezTo>
                      <a:cubicBezTo>
                        <a:pt x="27" y="51"/>
                        <a:pt x="26" y="51"/>
                        <a:pt x="25" y="51"/>
                      </a:cubicBezTo>
                      <a:cubicBezTo>
                        <a:pt x="23" y="51"/>
                        <a:pt x="22" y="50"/>
                        <a:pt x="22" y="50"/>
                      </a:cubicBezTo>
                      <a:cubicBezTo>
                        <a:pt x="22" y="50"/>
                        <a:pt x="22" y="50"/>
                        <a:pt x="22" y="49"/>
                      </a:cubicBezTo>
                      <a:cubicBezTo>
                        <a:pt x="22" y="49"/>
                        <a:pt x="22" y="48"/>
                        <a:pt x="22" y="48"/>
                      </a:cubicBezTo>
                      <a:cubicBezTo>
                        <a:pt x="22" y="47"/>
                        <a:pt x="22" y="47"/>
                        <a:pt x="22" y="46"/>
                      </a:cubicBezTo>
                      <a:cubicBezTo>
                        <a:pt x="22" y="46"/>
                        <a:pt x="22" y="46"/>
                        <a:pt x="22" y="46"/>
                      </a:cubicBezTo>
                      <a:cubicBezTo>
                        <a:pt x="23" y="46"/>
                        <a:pt x="24" y="46"/>
                        <a:pt x="25" y="46"/>
                      </a:cubicBezTo>
                      <a:cubicBezTo>
                        <a:pt x="26" y="46"/>
                        <a:pt x="27" y="46"/>
                        <a:pt x="28" y="46"/>
                      </a:cubicBezTo>
                      <a:cubicBezTo>
                        <a:pt x="26" y="37"/>
                        <a:pt x="26" y="37"/>
                        <a:pt x="26" y="37"/>
                      </a:cubicBezTo>
                      <a:cubicBezTo>
                        <a:pt x="26" y="37"/>
                        <a:pt x="26" y="37"/>
                        <a:pt x="26" y="37"/>
                      </a:cubicBezTo>
                      <a:cubicBezTo>
                        <a:pt x="25" y="37"/>
                        <a:pt x="24" y="36"/>
                        <a:pt x="23" y="36"/>
                      </a:cubicBezTo>
                      <a:cubicBezTo>
                        <a:pt x="22" y="35"/>
                        <a:pt x="22" y="34"/>
                        <a:pt x="21" y="34"/>
                      </a:cubicBezTo>
                      <a:cubicBezTo>
                        <a:pt x="21" y="33"/>
                        <a:pt x="20" y="32"/>
                        <a:pt x="20" y="30"/>
                      </a:cubicBezTo>
                      <a:cubicBezTo>
                        <a:pt x="20" y="29"/>
                        <a:pt x="20" y="28"/>
                        <a:pt x="20" y="28"/>
                      </a:cubicBezTo>
                      <a:cubicBezTo>
                        <a:pt x="21" y="27"/>
                        <a:pt x="21" y="26"/>
                        <a:pt x="22" y="25"/>
                      </a:cubicBezTo>
                      <a:cubicBezTo>
                        <a:pt x="23" y="24"/>
                        <a:pt x="24" y="24"/>
                        <a:pt x="25" y="23"/>
                      </a:cubicBezTo>
                      <a:cubicBezTo>
                        <a:pt x="24" y="19"/>
                        <a:pt x="24" y="19"/>
                        <a:pt x="24" y="19"/>
                      </a:cubicBezTo>
                      <a:cubicBezTo>
                        <a:pt x="24" y="18"/>
                        <a:pt x="25" y="18"/>
                        <a:pt x="25" y="18"/>
                      </a:cubicBezTo>
                      <a:cubicBezTo>
                        <a:pt x="26" y="17"/>
                        <a:pt x="27" y="18"/>
                        <a:pt x="27" y="19"/>
                      </a:cubicBezTo>
                      <a:cubicBezTo>
                        <a:pt x="27" y="22"/>
                        <a:pt x="27" y="22"/>
                        <a:pt x="27" y="22"/>
                      </a:cubicBezTo>
                      <a:cubicBezTo>
                        <a:pt x="28" y="22"/>
                        <a:pt x="29" y="22"/>
                        <a:pt x="29" y="22"/>
                      </a:cubicBezTo>
                      <a:cubicBezTo>
                        <a:pt x="29" y="22"/>
                        <a:pt x="30" y="22"/>
                        <a:pt x="30" y="22"/>
                      </a:cubicBezTo>
                      <a:cubicBezTo>
                        <a:pt x="29" y="18"/>
                        <a:pt x="29" y="18"/>
                        <a:pt x="29" y="18"/>
                      </a:cubicBezTo>
                      <a:cubicBezTo>
                        <a:pt x="29" y="18"/>
                        <a:pt x="30" y="17"/>
                        <a:pt x="30" y="17"/>
                      </a:cubicBezTo>
                      <a:cubicBezTo>
                        <a:pt x="31" y="17"/>
                        <a:pt x="32" y="17"/>
                        <a:pt x="32" y="18"/>
                      </a:cubicBezTo>
                      <a:cubicBezTo>
                        <a:pt x="32" y="22"/>
                        <a:pt x="32" y="22"/>
                        <a:pt x="32" y="22"/>
                      </a:cubicBezTo>
                      <a:cubicBezTo>
                        <a:pt x="33" y="22"/>
                        <a:pt x="34" y="22"/>
                        <a:pt x="34" y="22"/>
                      </a:cubicBezTo>
                      <a:cubicBezTo>
                        <a:pt x="35" y="22"/>
                        <a:pt x="35" y="22"/>
                        <a:pt x="35" y="22"/>
                      </a:cubicBezTo>
                      <a:cubicBezTo>
                        <a:pt x="36" y="22"/>
                        <a:pt x="36" y="22"/>
                        <a:pt x="36" y="22"/>
                      </a:cubicBezTo>
                      <a:cubicBezTo>
                        <a:pt x="36" y="22"/>
                        <a:pt x="37" y="22"/>
                        <a:pt x="37" y="23"/>
                      </a:cubicBezTo>
                      <a:cubicBezTo>
                        <a:pt x="37" y="23"/>
                        <a:pt x="37" y="24"/>
                        <a:pt x="37" y="24"/>
                      </a:cubicBezTo>
                      <a:cubicBezTo>
                        <a:pt x="37" y="25"/>
                        <a:pt x="36" y="25"/>
                        <a:pt x="36" y="26"/>
                      </a:cubicBezTo>
                      <a:cubicBezTo>
                        <a:pt x="36" y="26"/>
                        <a:pt x="36" y="26"/>
                        <a:pt x="36" y="26"/>
                      </a:cubicBezTo>
                      <a:cubicBezTo>
                        <a:pt x="35" y="26"/>
                        <a:pt x="34" y="26"/>
                        <a:pt x="33" y="26"/>
                      </a:cubicBezTo>
                      <a:cubicBezTo>
                        <a:pt x="33" y="26"/>
                        <a:pt x="33" y="26"/>
                        <a:pt x="33" y="26"/>
                      </a:cubicBezTo>
                      <a:cubicBezTo>
                        <a:pt x="34" y="34"/>
                        <a:pt x="34" y="34"/>
                        <a:pt x="34" y="34"/>
                      </a:cubicBezTo>
                      <a:cubicBezTo>
                        <a:pt x="35" y="35"/>
                        <a:pt x="37" y="35"/>
                        <a:pt x="38" y="36"/>
                      </a:cubicBezTo>
                      <a:cubicBezTo>
                        <a:pt x="39" y="38"/>
                        <a:pt x="40" y="39"/>
                        <a:pt x="40" y="41"/>
                      </a:cubicBezTo>
                      <a:cubicBezTo>
                        <a:pt x="40" y="43"/>
                        <a:pt x="40" y="44"/>
                        <a:pt x="40" y="4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18" name="Freeform 213"/>
                <p:cNvSpPr>
                  <a:spLocks noEditPoints="1"/>
                </p:cNvSpPr>
                <p:nvPr/>
              </p:nvSpPr>
              <p:spPr bwMode="auto">
                <a:xfrm>
                  <a:off x="644525" y="3634049"/>
                  <a:ext cx="123825" cy="127000"/>
                </a:xfrm>
                <a:custGeom>
                  <a:avLst/>
                  <a:gdLst>
                    <a:gd name="T0" fmla="*/ 15 w 36"/>
                    <a:gd name="T1" fmla="*/ 2 h 37"/>
                    <a:gd name="T2" fmla="*/ 1 w 36"/>
                    <a:gd name="T3" fmla="*/ 21 h 37"/>
                    <a:gd name="T4" fmla="*/ 20 w 36"/>
                    <a:gd name="T5" fmla="*/ 36 h 37"/>
                    <a:gd name="T6" fmla="*/ 35 w 36"/>
                    <a:gd name="T7" fmla="*/ 16 h 37"/>
                    <a:gd name="T8" fmla="*/ 15 w 36"/>
                    <a:gd name="T9" fmla="*/ 2 h 37"/>
                    <a:gd name="T10" fmla="*/ 20 w 36"/>
                    <a:gd name="T11" fmla="*/ 32 h 37"/>
                    <a:gd name="T12" fmla="*/ 4 w 36"/>
                    <a:gd name="T13" fmla="*/ 21 h 37"/>
                    <a:gd name="T14" fmla="*/ 16 w 36"/>
                    <a:gd name="T15" fmla="*/ 5 h 37"/>
                    <a:gd name="T16" fmla="*/ 32 w 36"/>
                    <a:gd name="T17" fmla="*/ 17 h 37"/>
                    <a:gd name="T18" fmla="*/ 20 w 36"/>
                    <a:gd name="T19" fmla="*/ 3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7">
                      <a:moveTo>
                        <a:pt x="15" y="2"/>
                      </a:moveTo>
                      <a:cubicBezTo>
                        <a:pt x="6" y="3"/>
                        <a:pt x="0" y="12"/>
                        <a:pt x="1" y="21"/>
                      </a:cubicBezTo>
                      <a:cubicBezTo>
                        <a:pt x="2" y="31"/>
                        <a:pt x="11" y="37"/>
                        <a:pt x="20" y="36"/>
                      </a:cubicBezTo>
                      <a:cubicBezTo>
                        <a:pt x="30" y="34"/>
                        <a:pt x="36" y="26"/>
                        <a:pt x="35" y="16"/>
                      </a:cubicBezTo>
                      <a:cubicBezTo>
                        <a:pt x="34" y="7"/>
                        <a:pt x="25" y="0"/>
                        <a:pt x="15" y="2"/>
                      </a:cubicBezTo>
                      <a:close/>
                      <a:moveTo>
                        <a:pt x="20" y="32"/>
                      </a:moveTo>
                      <a:cubicBezTo>
                        <a:pt x="12" y="34"/>
                        <a:pt x="5" y="28"/>
                        <a:pt x="4" y="21"/>
                      </a:cubicBezTo>
                      <a:cubicBezTo>
                        <a:pt x="3" y="13"/>
                        <a:pt x="8" y="6"/>
                        <a:pt x="16" y="5"/>
                      </a:cubicBezTo>
                      <a:cubicBezTo>
                        <a:pt x="23" y="4"/>
                        <a:pt x="30" y="9"/>
                        <a:pt x="32" y="17"/>
                      </a:cubicBezTo>
                      <a:cubicBezTo>
                        <a:pt x="33" y="24"/>
                        <a:pt x="27" y="31"/>
                        <a:pt x="20" y="3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19" name="Freeform 214"/>
                <p:cNvSpPr>
                  <a:spLocks noEditPoints="1"/>
                </p:cNvSpPr>
                <p:nvPr/>
              </p:nvSpPr>
              <p:spPr bwMode="auto">
                <a:xfrm>
                  <a:off x="685800" y="3657862"/>
                  <a:ext cx="41275" cy="79375"/>
                </a:xfrm>
                <a:custGeom>
                  <a:avLst/>
                  <a:gdLst>
                    <a:gd name="T0" fmla="*/ 8 w 12"/>
                    <a:gd name="T1" fmla="*/ 10 h 23"/>
                    <a:gd name="T2" fmla="*/ 8 w 12"/>
                    <a:gd name="T3" fmla="*/ 6 h 23"/>
                    <a:gd name="T4" fmla="*/ 8 w 12"/>
                    <a:gd name="T5" fmla="*/ 6 h 23"/>
                    <a:gd name="T6" fmla="*/ 9 w 12"/>
                    <a:gd name="T7" fmla="*/ 6 h 23"/>
                    <a:gd name="T8" fmla="*/ 10 w 12"/>
                    <a:gd name="T9" fmla="*/ 5 h 23"/>
                    <a:gd name="T10" fmla="*/ 10 w 12"/>
                    <a:gd name="T11" fmla="*/ 5 h 23"/>
                    <a:gd name="T12" fmla="*/ 10 w 12"/>
                    <a:gd name="T13" fmla="*/ 4 h 23"/>
                    <a:gd name="T14" fmla="*/ 10 w 12"/>
                    <a:gd name="T15" fmla="*/ 3 h 23"/>
                    <a:gd name="T16" fmla="*/ 9 w 12"/>
                    <a:gd name="T17" fmla="*/ 3 h 23"/>
                    <a:gd name="T18" fmla="*/ 8 w 12"/>
                    <a:gd name="T19" fmla="*/ 3 h 23"/>
                    <a:gd name="T20" fmla="*/ 7 w 12"/>
                    <a:gd name="T21" fmla="*/ 3 h 23"/>
                    <a:gd name="T22" fmla="*/ 7 w 12"/>
                    <a:gd name="T23" fmla="*/ 1 h 23"/>
                    <a:gd name="T24" fmla="*/ 6 w 12"/>
                    <a:gd name="T25" fmla="*/ 0 h 23"/>
                    <a:gd name="T26" fmla="*/ 6 w 12"/>
                    <a:gd name="T27" fmla="*/ 1 h 23"/>
                    <a:gd name="T28" fmla="*/ 6 w 12"/>
                    <a:gd name="T29" fmla="*/ 3 h 23"/>
                    <a:gd name="T30" fmla="*/ 6 w 12"/>
                    <a:gd name="T31" fmla="*/ 3 h 23"/>
                    <a:gd name="T32" fmla="*/ 4 w 12"/>
                    <a:gd name="T33" fmla="*/ 4 h 23"/>
                    <a:gd name="T34" fmla="*/ 4 w 12"/>
                    <a:gd name="T35" fmla="*/ 1 h 23"/>
                    <a:gd name="T36" fmla="*/ 3 w 12"/>
                    <a:gd name="T37" fmla="*/ 1 h 23"/>
                    <a:gd name="T38" fmla="*/ 3 w 12"/>
                    <a:gd name="T39" fmla="*/ 2 h 23"/>
                    <a:gd name="T40" fmla="*/ 3 w 12"/>
                    <a:gd name="T41" fmla="*/ 4 h 23"/>
                    <a:gd name="T42" fmla="*/ 1 w 12"/>
                    <a:gd name="T43" fmla="*/ 5 h 23"/>
                    <a:gd name="T44" fmla="*/ 1 w 12"/>
                    <a:gd name="T45" fmla="*/ 7 h 23"/>
                    <a:gd name="T46" fmla="*/ 0 w 12"/>
                    <a:gd name="T47" fmla="*/ 8 h 23"/>
                    <a:gd name="T48" fmla="*/ 1 w 12"/>
                    <a:gd name="T49" fmla="*/ 10 h 23"/>
                    <a:gd name="T50" fmla="*/ 2 w 12"/>
                    <a:gd name="T51" fmla="*/ 11 h 23"/>
                    <a:gd name="T52" fmla="*/ 4 w 12"/>
                    <a:gd name="T53" fmla="*/ 12 h 23"/>
                    <a:gd name="T54" fmla="*/ 4 w 12"/>
                    <a:gd name="T55" fmla="*/ 12 h 23"/>
                    <a:gd name="T56" fmla="*/ 5 w 12"/>
                    <a:gd name="T57" fmla="*/ 17 h 23"/>
                    <a:gd name="T58" fmla="*/ 4 w 12"/>
                    <a:gd name="T59" fmla="*/ 17 h 23"/>
                    <a:gd name="T60" fmla="*/ 2 w 12"/>
                    <a:gd name="T61" fmla="*/ 17 h 23"/>
                    <a:gd name="T62" fmla="*/ 2 w 12"/>
                    <a:gd name="T63" fmla="*/ 18 h 23"/>
                    <a:gd name="T64" fmla="*/ 2 w 12"/>
                    <a:gd name="T65" fmla="*/ 18 h 23"/>
                    <a:gd name="T66" fmla="*/ 2 w 12"/>
                    <a:gd name="T67" fmla="*/ 19 h 23"/>
                    <a:gd name="T68" fmla="*/ 2 w 12"/>
                    <a:gd name="T69" fmla="*/ 20 h 23"/>
                    <a:gd name="T70" fmla="*/ 3 w 12"/>
                    <a:gd name="T71" fmla="*/ 20 h 23"/>
                    <a:gd name="T72" fmla="*/ 5 w 12"/>
                    <a:gd name="T73" fmla="*/ 20 h 23"/>
                    <a:gd name="T74" fmla="*/ 6 w 12"/>
                    <a:gd name="T75" fmla="*/ 23 h 23"/>
                    <a:gd name="T76" fmla="*/ 7 w 12"/>
                    <a:gd name="T77" fmla="*/ 23 h 23"/>
                    <a:gd name="T78" fmla="*/ 7 w 12"/>
                    <a:gd name="T79" fmla="*/ 23 h 23"/>
                    <a:gd name="T80" fmla="*/ 7 w 12"/>
                    <a:gd name="T81" fmla="*/ 20 h 23"/>
                    <a:gd name="T82" fmla="*/ 8 w 12"/>
                    <a:gd name="T83" fmla="*/ 20 h 23"/>
                    <a:gd name="T84" fmla="*/ 9 w 12"/>
                    <a:gd name="T85" fmla="*/ 22 h 23"/>
                    <a:gd name="T86" fmla="*/ 10 w 12"/>
                    <a:gd name="T87" fmla="*/ 23 h 23"/>
                    <a:gd name="T88" fmla="*/ 10 w 12"/>
                    <a:gd name="T89" fmla="*/ 22 h 23"/>
                    <a:gd name="T90" fmla="*/ 10 w 12"/>
                    <a:gd name="T91" fmla="*/ 19 h 23"/>
                    <a:gd name="T92" fmla="*/ 11 w 12"/>
                    <a:gd name="T93" fmla="*/ 18 h 23"/>
                    <a:gd name="T94" fmla="*/ 12 w 12"/>
                    <a:gd name="T95" fmla="*/ 17 h 23"/>
                    <a:gd name="T96" fmla="*/ 12 w 12"/>
                    <a:gd name="T97" fmla="*/ 14 h 23"/>
                    <a:gd name="T98" fmla="*/ 11 w 12"/>
                    <a:gd name="T99" fmla="*/ 12 h 23"/>
                    <a:gd name="T100" fmla="*/ 8 w 12"/>
                    <a:gd name="T101" fmla="*/ 10 h 23"/>
                    <a:gd name="T102" fmla="*/ 5 w 12"/>
                    <a:gd name="T103" fmla="*/ 6 h 23"/>
                    <a:gd name="T104" fmla="*/ 6 w 12"/>
                    <a:gd name="T105" fmla="*/ 6 h 23"/>
                    <a:gd name="T106" fmla="*/ 7 w 12"/>
                    <a:gd name="T107" fmla="*/ 10 h 23"/>
                    <a:gd name="T108" fmla="*/ 5 w 12"/>
                    <a:gd name="T109" fmla="*/ 9 h 23"/>
                    <a:gd name="T110" fmla="*/ 5 w 12"/>
                    <a:gd name="T111" fmla="*/ 6 h 23"/>
                    <a:gd name="T112" fmla="*/ 6 w 12"/>
                    <a:gd name="T113" fmla="*/ 17 h 23"/>
                    <a:gd name="T114" fmla="*/ 6 w 12"/>
                    <a:gd name="T115" fmla="*/ 13 h 23"/>
                    <a:gd name="T116" fmla="*/ 7 w 12"/>
                    <a:gd name="T117" fmla="*/ 13 h 23"/>
                    <a:gd name="T118" fmla="*/ 8 w 12"/>
                    <a:gd name="T119" fmla="*/ 17 h 23"/>
                    <a:gd name="T120" fmla="*/ 6 w 12"/>
                    <a:gd name="T121"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 h="23">
                      <a:moveTo>
                        <a:pt x="8" y="10"/>
                      </a:moveTo>
                      <a:cubicBezTo>
                        <a:pt x="8" y="6"/>
                        <a:pt x="8" y="6"/>
                        <a:pt x="8" y="6"/>
                      </a:cubicBezTo>
                      <a:cubicBezTo>
                        <a:pt x="8" y="6"/>
                        <a:pt x="8" y="6"/>
                        <a:pt x="8" y="6"/>
                      </a:cubicBezTo>
                      <a:cubicBezTo>
                        <a:pt x="9" y="6"/>
                        <a:pt x="9" y="6"/>
                        <a:pt x="9" y="6"/>
                      </a:cubicBezTo>
                      <a:cubicBezTo>
                        <a:pt x="10" y="6"/>
                        <a:pt x="10" y="6"/>
                        <a:pt x="10" y="5"/>
                      </a:cubicBezTo>
                      <a:cubicBezTo>
                        <a:pt x="10" y="5"/>
                        <a:pt x="10" y="5"/>
                        <a:pt x="10" y="5"/>
                      </a:cubicBezTo>
                      <a:cubicBezTo>
                        <a:pt x="10" y="4"/>
                        <a:pt x="10" y="4"/>
                        <a:pt x="10" y="4"/>
                      </a:cubicBezTo>
                      <a:cubicBezTo>
                        <a:pt x="10" y="3"/>
                        <a:pt x="10" y="3"/>
                        <a:pt x="10" y="3"/>
                      </a:cubicBezTo>
                      <a:cubicBezTo>
                        <a:pt x="9" y="3"/>
                        <a:pt x="9" y="3"/>
                        <a:pt x="9" y="3"/>
                      </a:cubicBezTo>
                      <a:cubicBezTo>
                        <a:pt x="9" y="3"/>
                        <a:pt x="9" y="3"/>
                        <a:pt x="8" y="3"/>
                      </a:cubicBezTo>
                      <a:cubicBezTo>
                        <a:pt x="8" y="3"/>
                        <a:pt x="8" y="3"/>
                        <a:pt x="7" y="3"/>
                      </a:cubicBezTo>
                      <a:cubicBezTo>
                        <a:pt x="7" y="1"/>
                        <a:pt x="7" y="1"/>
                        <a:pt x="7" y="1"/>
                      </a:cubicBezTo>
                      <a:cubicBezTo>
                        <a:pt x="7" y="1"/>
                        <a:pt x="7" y="0"/>
                        <a:pt x="6" y="0"/>
                      </a:cubicBezTo>
                      <a:cubicBezTo>
                        <a:pt x="6" y="0"/>
                        <a:pt x="5" y="1"/>
                        <a:pt x="6" y="1"/>
                      </a:cubicBezTo>
                      <a:cubicBezTo>
                        <a:pt x="6" y="3"/>
                        <a:pt x="6" y="3"/>
                        <a:pt x="6" y="3"/>
                      </a:cubicBezTo>
                      <a:cubicBezTo>
                        <a:pt x="6" y="3"/>
                        <a:pt x="6" y="3"/>
                        <a:pt x="6" y="3"/>
                      </a:cubicBezTo>
                      <a:cubicBezTo>
                        <a:pt x="5" y="3"/>
                        <a:pt x="5" y="3"/>
                        <a:pt x="4" y="4"/>
                      </a:cubicBezTo>
                      <a:cubicBezTo>
                        <a:pt x="4" y="1"/>
                        <a:pt x="4" y="1"/>
                        <a:pt x="4" y="1"/>
                      </a:cubicBezTo>
                      <a:cubicBezTo>
                        <a:pt x="4" y="1"/>
                        <a:pt x="4" y="1"/>
                        <a:pt x="3" y="1"/>
                      </a:cubicBezTo>
                      <a:cubicBezTo>
                        <a:pt x="3" y="1"/>
                        <a:pt x="3" y="1"/>
                        <a:pt x="3" y="2"/>
                      </a:cubicBezTo>
                      <a:cubicBezTo>
                        <a:pt x="3" y="4"/>
                        <a:pt x="3" y="4"/>
                        <a:pt x="3" y="4"/>
                      </a:cubicBezTo>
                      <a:cubicBezTo>
                        <a:pt x="2" y="4"/>
                        <a:pt x="2" y="5"/>
                        <a:pt x="1" y="5"/>
                      </a:cubicBezTo>
                      <a:cubicBezTo>
                        <a:pt x="1" y="6"/>
                        <a:pt x="1" y="6"/>
                        <a:pt x="1" y="7"/>
                      </a:cubicBezTo>
                      <a:cubicBezTo>
                        <a:pt x="0" y="7"/>
                        <a:pt x="0" y="8"/>
                        <a:pt x="0" y="8"/>
                      </a:cubicBezTo>
                      <a:cubicBezTo>
                        <a:pt x="1" y="9"/>
                        <a:pt x="1" y="10"/>
                        <a:pt x="1" y="10"/>
                      </a:cubicBezTo>
                      <a:cubicBezTo>
                        <a:pt x="1" y="11"/>
                        <a:pt x="2" y="11"/>
                        <a:pt x="2" y="11"/>
                      </a:cubicBezTo>
                      <a:cubicBezTo>
                        <a:pt x="3" y="12"/>
                        <a:pt x="3" y="12"/>
                        <a:pt x="4" y="12"/>
                      </a:cubicBezTo>
                      <a:cubicBezTo>
                        <a:pt x="4" y="12"/>
                        <a:pt x="4" y="12"/>
                        <a:pt x="4" y="12"/>
                      </a:cubicBezTo>
                      <a:cubicBezTo>
                        <a:pt x="5" y="17"/>
                        <a:pt x="5" y="17"/>
                        <a:pt x="5" y="17"/>
                      </a:cubicBezTo>
                      <a:cubicBezTo>
                        <a:pt x="4" y="18"/>
                        <a:pt x="4" y="18"/>
                        <a:pt x="4" y="17"/>
                      </a:cubicBezTo>
                      <a:cubicBezTo>
                        <a:pt x="3" y="17"/>
                        <a:pt x="2" y="17"/>
                        <a:pt x="2" y="17"/>
                      </a:cubicBezTo>
                      <a:cubicBezTo>
                        <a:pt x="2" y="17"/>
                        <a:pt x="2" y="17"/>
                        <a:pt x="2" y="18"/>
                      </a:cubicBezTo>
                      <a:cubicBezTo>
                        <a:pt x="2" y="18"/>
                        <a:pt x="2" y="18"/>
                        <a:pt x="2" y="18"/>
                      </a:cubicBezTo>
                      <a:cubicBezTo>
                        <a:pt x="2" y="19"/>
                        <a:pt x="2" y="19"/>
                        <a:pt x="2" y="19"/>
                      </a:cubicBezTo>
                      <a:cubicBezTo>
                        <a:pt x="2" y="20"/>
                        <a:pt x="2" y="20"/>
                        <a:pt x="2" y="20"/>
                      </a:cubicBezTo>
                      <a:cubicBezTo>
                        <a:pt x="2" y="20"/>
                        <a:pt x="3" y="20"/>
                        <a:pt x="3" y="20"/>
                      </a:cubicBezTo>
                      <a:cubicBezTo>
                        <a:pt x="4" y="20"/>
                        <a:pt x="5" y="20"/>
                        <a:pt x="5" y="20"/>
                      </a:cubicBezTo>
                      <a:cubicBezTo>
                        <a:pt x="6" y="23"/>
                        <a:pt x="6" y="23"/>
                        <a:pt x="6" y="23"/>
                      </a:cubicBezTo>
                      <a:cubicBezTo>
                        <a:pt x="6" y="23"/>
                        <a:pt x="6" y="23"/>
                        <a:pt x="7" y="23"/>
                      </a:cubicBezTo>
                      <a:cubicBezTo>
                        <a:pt x="7" y="23"/>
                        <a:pt x="7" y="23"/>
                        <a:pt x="7" y="23"/>
                      </a:cubicBezTo>
                      <a:cubicBezTo>
                        <a:pt x="7" y="20"/>
                        <a:pt x="7" y="20"/>
                        <a:pt x="7" y="20"/>
                      </a:cubicBezTo>
                      <a:cubicBezTo>
                        <a:pt x="7" y="20"/>
                        <a:pt x="8" y="20"/>
                        <a:pt x="8" y="20"/>
                      </a:cubicBezTo>
                      <a:cubicBezTo>
                        <a:pt x="9" y="22"/>
                        <a:pt x="9" y="22"/>
                        <a:pt x="9" y="22"/>
                      </a:cubicBezTo>
                      <a:cubicBezTo>
                        <a:pt x="9" y="23"/>
                        <a:pt x="9" y="23"/>
                        <a:pt x="10" y="23"/>
                      </a:cubicBezTo>
                      <a:cubicBezTo>
                        <a:pt x="10" y="23"/>
                        <a:pt x="10" y="23"/>
                        <a:pt x="10" y="22"/>
                      </a:cubicBezTo>
                      <a:cubicBezTo>
                        <a:pt x="10" y="19"/>
                        <a:pt x="10" y="19"/>
                        <a:pt x="10" y="19"/>
                      </a:cubicBezTo>
                      <a:cubicBezTo>
                        <a:pt x="10" y="19"/>
                        <a:pt x="11" y="19"/>
                        <a:pt x="11" y="18"/>
                      </a:cubicBezTo>
                      <a:cubicBezTo>
                        <a:pt x="11" y="18"/>
                        <a:pt x="12" y="17"/>
                        <a:pt x="12" y="17"/>
                      </a:cubicBezTo>
                      <a:cubicBezTo>
                        <a:pt x="12" y="16"/>
                        <a:pt x="12" y="15"/>
                        <a:pt x="12" y="14"/>
                      </a:cubicBezTo>
                      <a:cubicBezTo>
                        <a:pt x="12" y="13"/>
                        <a:pt x="12" y="12"/>
                        <a:pt x="11" y="12"/>
                      </a:cubicBezTo>
                      <a:cubicBezTo>
                        <a:pt x="10" y="11"/>
                        <a:pt x="9" y="11"/>
                        <a:pt x="8" y="10"/>
                      </a:cubicBezTo>
                      <a:close/>
                      <a:moveTo>
                        <a:pt x="5" y="6"/>
                      </a:moveTo>
                      <a:cubicBezTo>
                        <a:pt x="5" y="6"/>
                        <a:pt x="6" y="6"/>
                        <a:pt x="6" y="6"/>
                      </a:cubicBezTo>
                      <a:cubicBezTo>
                        <a:pt x="7" y="10"/>
                        <a:pt x="7" y="10"/>
                        <a:pt x="7" y="10"/>
                      </a:cubicBezTo>
                      <a:cubicBezTo>
                        <a:pt x="6" y="10"/>
                        <a:pt x="6" y="10"/>
                        <a:pt x="5" y="9"/>
                      </a:cubicBezTo>
                      <a:lnTo>
                        <a:pt x="5" y="6"/>
                      </a:lnTo>
                      <a:close/>
                      <a:moveTo>
                        <a:pt x="6" y="17"/>
                      </a:moveTo>
                      <a:cubicBezTo>
                        <a:pt x="6" y="13"/>
                        <a:pt x="6" y="13"/>
                        <a:pt x="6" y="13"/>
                      </a:cubicBezTo>
                      <a:cubicBezTo>
                        <a:pt x="6" y="13"/>
                        <a:pt x="7" y="13"/>
                        <a:pt x="7" y="13"/>
                      </a:cubicBezTo>
                      <a:cubicBezTo>
                        <a:pt x="8" y="17"/>
                        <a:pt x="8" y="17"/>
                        <a:pt x="8" y="17"/>
                      </a:cubicBezTo>
                      <a:cubicBezTo>
                        <a:pt x="7" y="17"/>
                        <a:pt x="7" y="17"/>
                        <a:pt x="6" y="1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20" name="Freeform 215"/>
                <p:cNvSpPr>
                  <a:spLocks noEditPoints="1"/>
                </p:cNvSpPr>
                <p:nvPr/>
              </p:nvSpPr>
              <p:spPr bwMode="auto">
                <a:xfrm>
                  <a:off x="4310062" y="1595699"/>
                  <a:ext cx="219075" cy="222250"/>
                </a:xfrm>
                <a:custGeom>
                  <a:avLst/>
                  <a:gdLst>
                    <a:gd name="T0" fmla="*/ 28 w 64"/>
                    <a:gd name="T1" fmla="*/ 3 h 65"/>
                    <a:gd name="T2" fmla="*/ 2 w 64"/>
                    <a:gd name="T3" fmla="*/ 37 h 65"/>
                    <a:gd name="T4" fmla="*/ 37 w 64"/>
                    <a:gd name="T5" fmla="*/ 62 h 65"/>
                    <a:gd name="T6" fmla="*/ 62 w 64"/>
                    <a:gd name="T7" fmla="*/ 28 h 65"/>
                    <a:gd name="T8" fmla="*/ 28 w 64"/>
                    <a:gd name="T9" fmla="*/ 3 h 65"/>
                    <a:gd name="T10" fmla="*/ 36 w 64"/>
                    <a:gd name="T11" fmla="*/ 56 h 65"/>
                    <a:gd name="T12" fmla="*/ 8 w 64"/>
                    <a:gd name="T13" fmla="*/ 36 h 65"/>
                    <a:gd name="T14" fmla="*/ 28 w 64"/>
                    <a:gd name="T15" fmla="*/ 8 h 65"/>
                    <a:gd name="T16" fmla="*/ 56 w 64"/>
                    <a:gd name="T17" fmla="*/ 29 h 65"/>
                    <a:gd name="T18" fmla="*/ 36 w 64"/>
                    <a:gd name="T19" fmla="*/ 5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5">
                      <a:moveTo>
                        <a:pt x="28" y="3"/>
                      </a:moveTo>
                      <a:cubicBezTo>
                        <a:pt x="11" y="5"/>
                        <a:pt x="0" y="20"/>
                        <a:pt x="2" y="37"/>
                      </a:cubicBezTo>
                      <a:cubicBezTo>
                        <a:pt x="5" y="53"/>
                        <a:pt x="20" y="65"/>
                        <a:pt x="37" y="62"/>
                      </a:cubicBezTo>
                      <a:cubicBezTo>
                        <a:pt x="53" y="60"/>
                        <a:pt x="64" y="44"/>
                        <a:pt x="62" y="28"/>
                      </a:cubicBezTo>
                      <a:cubicBezTo>
                        <a:pt x="59" y="11"/>
                        <a:pt x="44" y="0"/>
                        <a:pt x="28" y="3"/>
                      </a:cubicBezTo>
                      <a:close/>
                      <a:moveTo>
                        <a:pt x="36" y="56"/>
                      </a:moveTo>
                      <a:cubicBezTo>
                        <a:pt x="22" y="58"/>
                        <a:pt x="10" y="49"/>
                        <a:pt x="8" y="36"/>
                      </a:cubicBezTo>
                      <a:cubicBezTo>
                        <a:pt x="6" y="23"/>
                        <a:pt x="15" y="10"/>
                        <a:pt x="28" y="8"/>
                      </a:cubicBezTo>
                      <a:cubicBezTo>
                        <a:pt x="42" y="6"/>
                        <a:pt x="54" y="16"/>
                        <a:pt x="56" y="29"/>
                      </a:cubicBezTo>
                      <a:cubicBezTo>
                        <a:pt x="58" y="42"/>
                        <a:pt x="49" y="54"/>
                        <a:pt x="36" y="5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21" name="Freeform 216"/>
                <p:cNvSpPr>
                  <a:spLocks noEditPoints="1"/>
                </p:cNvSpPr>
                <p:nvPr/>
              </p:nvSpPr>
              <p:spPr bwMode="auto">
                <a:xfrm>
                  <a:off x="4384675" y="1636974"/>
                  <a:ext cx="73025" cy="139700"/>
                </a:xfrm>
                <a:custGeom>
                  <a:avLst/>
                  <a:gdLst>
                    <a:gd name="T0" fmla="*/ 14 w 21"/>
                    <a:gd name="T1" fmla="*/ 18 h 41"/>
                    <a:gd name="T2" fmla="*/ 13 w 21"/>
                    <a:gd name="T3" fmla="*/ 10 h 41"/>
                    <a:gd name="T4" fmla="*/ 14 w 21"/>
                    <a:gd name="T5" fmla="*/ 10 h 41"/>
                    <a:gd name="T6" fmla="*/ 16 w 21"/>
                    <a:gd name="T7" fmla="*/ 10 h 41"/>
                    <a:gd name="T8" fmla="*/ 17 w 21"/>
                    <a:gd name="T9" fmla="*/ 9 h 41"/>
                    <a:gd name="T10" fmla="*/ 17 w 21"/>
                    <a:gd name="T11" fmla="*/ 8 h 41"/>
                    <a:gd name="T12" fmla="*/ 17 w 21"/>
                    <a:gd name="T13" fmla="*/ 6 h 41"/>
                    <a:gd name="T14" fmla="*/ 17 w 21"/>
                    <a:gd name="T15" fmla="*/ 5 h 41"/>
                    <a:gd name="T16" fmla="*/ 16 w 21"/>
                    <a:gd name="T17" fmla="*/ 5 h 41"/>
                    <a:gd name="T18" fmla="*/ 14 w 21"/>
                    <a:gd name="T19" fmla="*/ 5 h 41"/>
                    <a:gd name="T20" fmla="*/ 12 w 21"/>
                    <a:gd name="T21" fmla="*/ 5 h 41"/>
                    <a:gd name="T22" fmla="*/ 12 w 21"/>
                    <a:gd name="T23" fmla="*/ 1 h 41"/>
                    <a:gd name="T24" fmla="*/ 10 w 21"/>
                    <a:gd name="T25" fmla="*/ 0 h 41"/>
                    <a:gd name="T26" fmla="*/ 9 w 21"/>
                    <a:gd name="T27" fmla="*/ 2 h 41"/>
                    <a:gd name="T28" fmla="*/ 10 w 21"/>
                    <a:gd name="T29" fmla="*/ 5 h 41"/>
                    <a:gd name="T30" fmla="*/ 10 w 21"/>
                    <a:gd name="T31" fmla="*/ 5 h 41"/>
                    <a:gd name="T32" fmla="*/ 7 w 21"/>
                    <a:gd name="T33" fmla="*/ 6 h 41"/>
                    <a:gd name="T34" fmla="*/ 7 w 21"/>
                    <a:gd name="T35" fmla="*/ 2 h 41"/>
                    <a:gd name="T36" fmla="*/ 5 w 21"/>
                    <a:gd name="T37" fmla="*/ 1 h 41"/>
                    <a:gd name="T38" fmla="*/ 4 w 21"/>
                    <a:gd name="T39" fmla="*/ 2 h 41"/>
                    <a:gd name="T40" fmla="*/ 5 w 21"/>
                    <a:gd name="T41" fmla="*/ 7 h 41"/>
                    <a:gd name="T42" fmla="*/ 2 w 21"/>
                    <a:gd name="T43" fmla="*/ 9 h 41"/>
                    <a:gd name="T44" fmla="*/ 1 w 21"/>
                    <a:gd name="T45" fmla="*/ 11 h 41"/>
                    <a:gd name="T46" fmla="*/ 0 w 21"/>
                    <a:gd name="T47" fmla="*/ 14 h 41"/>
                    <a:gd name="T48" fmla="*/ 2 w 21"/>
                    <a:gd name="T49" fmla="*/ 18 h 41"/>
                    <a:gd name="T50" fmla="*/ 4 w 21"/>
                    <a:gd name="T51" fmla="*/ 20 h 41"/>
                    <a:gd name="T52" fmla="*/ 6 w 21"/>
                    <a:gd name="T53" fmla="*/ 21 h 41"/>
                    <a:gd name="T54" fmla="*/ 7 w 21"/>
                    <a:gd name="T55" fmla="*/ 21 h 41"/>
                    <a:gd name="T56" fmla="*/ 8 w 21"/>
                    <a:gd name="T57" fmla="*/ 30 h 41"/>
                    <a:gd name="T58" fmla="*/ 6 w 21"/>
                    <a:gd name="T59" fmla="*/ 30 h 41"/>
                    <a:gd name="T60" fmla="*/ 3 w 21"/>
                    <a:gd name="T61" fmla="*/ 30 h 41"/>
                    <a:gd name="T62" fmla="*/ 3 w 21"/>
                    <a:gd name="T63" fmla="*/ 31 h 41"/>
                    <a:gd name="T64" fmla="*/ 2 w 21"/>
                    <a:gd name="T65" fmla="*/ 32 h 41"/>
                    <a:gd name="T66" fmla="*/ 2 w 21"/>
                    <a:gd name="T67" fmla="*/ 34 h 41"/>
                    <a:gd name="T68" fmla="*/ 3 w 21"/>
                    <a:gd name="T69" fmla="*/ 35 h 41"/>
                    <a:gd name="T70" fmla="*/ 6 w 21"/>
                    <a:gd name="T71" fmla="*/ 35 h 41"/>
                    <a:gd name="T72" fmla="*/ 9 w 21"/>
                    <a:gd name="T73" fmla="*/ 35 h 41"/>
                    <a:gd name="T74" fmla="*/ 10 w 21"/>
                    <a:gd name="T75" fmla="*/ 40 h 41"/>
                    <a:gd name="T76" fmla="*/ 11 w 21"/>
                    <a:gd name="T77" fmla="*/ 41 h 41"/>
                    <a:gd name="T78" fmla="*/ 12 w 21"/>
                    <a:gd name="T79" fmla="*/ 39 h 41"/>
                    <a:gd name="T80" fmla="*/ 12 w 21"/>
                    <a:gd name="T81" fmla="*/ 35 h 41"/>
                    <a:gd name="T82" fmla="*/ 14 w 21"/>
                    <a:gd name="T83" fmla="*/ 34 h 41"/>
                    <a:gd name="T84" fmla="*/ 15 w 21"/>
                    <a:gd name="T85" fmla="*/ 39 h 41"/>
                    <a:gd name="T86" fmla="*/ 16 w 21"/>
                    <a:gd name="T87" fmla="*/ 40 h 41"/>
                    <a:gd name="T88" fmla="*/ 18 w 21"/>
                    <a:gd name="T89" fmla="*/ 38 h 41"/>
                    <a:gd name="T90" fmla="*/ 17 w 21"/>
                    <a:gd name="T91" fmla="*/ 33 h 41"/>
                    <a:gd name="T92" fmla="*/ 19 w 21"/>
                    <a:gd name="T93" fmla="*/ 32 h 41"/>
                    <a:gd name="T94" fmla="*/ 21 w 21"/>
                    <a:gd name="T95" fmla="*/ 29 h 41"/>
                    <a:gd name="T96" fmla="*/ 21 w 21"/>
                    <a:gd name="T97" fmla="*/ 25 h 41"/>
                    <a:gd name="T98" fmla="*/ 18 w 21"/>
                    <a:gd name="T99" fmla="*/ 20 h 41"/>
                    <a:gd name="T100" fmla="*/ 14 w 21"/>
                    <a:gd name="T101" fmla="*/ 18 h 41"/>
                    <a:gd name="T102" fmla="*/ 8 w 21"/>
                    <a:gd name="T103" fmla="*/ 10 h 41"/>
                    <a:gd name="T104" fmla="*/ 11 w 21"/>
                    <a:gd name="T105" fmla="*/ 10 h 41"/>
                    <a:gd name="T106" fmla="*/ 12 w 21"/>
                    <a:gd name="T107" fmla="*/ 17 h 41"/>
                    <a:gd name="T108" fmla="*/ 9 w 21"/>
                    <a:gd name="T109" fmla="*/ 16 h 41"/>
                    <a:gd name="T110" fmla="*/ 8 w 21"/>
                    <a:gd name="T111" fmla="*/ 10 h 41"/>
                    <a:gd name="T112" fmla="*/ 11 w 21"/>
                    <a:gd name="T113" fmla="*/ 30 h 41"/>
                    <a:gd name="T114" fmla="*/ 10 w 21"/>
                    <a:gd name="T115" fmla="*/ 22 h 41"/>
                    <a:gd name="T116" fmla="*/ 13 w 21"/>
                    <a:gd name="T117" fmla="*/ 23 h 41"/>
                    <a:gd name="T118" fmla="*/ 13 w 21"/>
                    <a:gd name="T119" fmla="*/ 29 h 41"/>
                    <a:gd name="T120" fmla="*/ 11 w 21"/>
                    <a:gd name="T121" fmla="*/ 3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 h="41">
                      <a:moveTo>
                        <a:pt x="14" y="18"/>
                      </a:moveTo>
                      <a:cubicBezTo>
                        <a:pt x="13" y="10"/>
                        <a:pt x="13" y="10"/>
                        <a:pt x="13" y="10"/>
                      </a:cubicBezTo>
                      <a:cubicBezTo>
                        <a:pt x="13" y="10"/>
                        <a:pt x="13" y="10"/>
                        <a:pt x="14" y="10"/>
                      </a:cubicBezTo>
                      <a:cubicBezTo>
                        <a:pt x="15" y="10"/>
                        <a:pt x="16" y="10"/>
                        <a:pt x="16" y="10"/>
                      </a:cubicBezTo>
                      <a:cubicBezTo>
                        <a:pt x="16" y="10"/>
                        <a:pt x="17" y="10"/>
                        <a:pt x="17" y="9"/>
                      </a:cubicBezTo>
                      <a:cubicBezTo>
                        <a:pt x="17" y="9"/>
                        <a:pt x="17" y="8"/>
                        <a:pt x="17" y="8"/>
                      </a:cubicBezTo>
                      <a:cubicBezTo>
                        <a:pt x="17" y="7"/>
                        <a:pt x="17" y="6"/>
                        <a:pt x="17" y="6"/>
                      </a:cubicBezTo>
                      <a:cubicBezTo>
                        <a:pt x="17" y="5"/>
                        <a:pt x="17" y="5"/>
                        <a:pt x="17" y="5"/>
                      </a:cubicBezTo>
                      <a:cubicBezTo>
                        <a:pt x="16" y="5"/>
                        <a:pt x="16" y="5"/>
                        <a:pt x="16" y="5"/>
                      </a:cubicBezTo>
                      <a:cubicBezTo>
                        <a:pt x="15" y="5"/>
                        <a:pt x="15" y="5"/>
                        <a:pt x="14" y="5"/>
                      </a:cubicBezTo>
                      <a:cubicBezTo>
                        <a:pt x="14" y="5"/>
                        <a:pt x="13" y="5"/>
                        <a:pt x="12" y="5"/>
                      </a:cubicBezTo>
                      <a:cubicBezTo>
                        <a:pt x="12" y="1"/>
                        <a:pt x="12" y="1"/>
                        <a:pt x="12" y="1"/>
                      </a:cubicBezTo>
                      <a:cubicBezTo>
                        <a:pt x="12" y="1"/>
                        <a:pt x="11" y="0"/>
                        <a:pt x="10" y="0"/>
                      </a:cubicBezTo>
                      <a:cubicBezTo>
                        <a:pt x="10" y="0"/>
                        <a:pt x="9" y="1"/>
                        <a:pt x="9" y="2"/>
                      </a:cubicBezTo>
                      <a:cubicBezTo>
                        <a:pt x="10" y="5"/>
                        <a:pt x="10" y="5"/>
                        <a:pt x="10" y="5"/>
                      </a:cubicBezTo>
                      <a:cubicBezTo>
                        <a:pt x="10" y="5"/>
                        <a:pt x="10" y="5"/>
                        <a:pt x="10" y="5"/>
                      </a:cubicBezTo>
                      <a:cubicBezTo>
                        <a:pt x="9" y="5"/>
                        <a:pt x="8" y="6"/>
                        <a:pt x="7" y="6"/>
                      </a:cubicBezTo>
                      <a:cubicBezTo>
                        <a:pt x="7" y="2"/>
                        <a:pt x="7" y="2"/>
                        <a:pt x="7" y="2"/>
                      </a:cubicBezTo>
                      <a:cubicBezTo>
                        <a:pt x="7" y="1"/>
                        <a:pt x="6" y="1"/>
                        <a:pt x="5" y="1"/>
                      </a:cubicBezTo>
                      <a:cubicBezTo>
                        <a:pt x="5" y="1"/>
                        <a:pt x="4" y="2"/>
                        <a:pt x="4" y="2"/>
                      </a:cubicBezTo>
                      <a:cubicBezTo>
                        <a:pt x="5" y="7"/>
                        <a:pt x="5" y="7"/>
                        <a:pt x="5" y="7"/>
                      </a:cubicBezTo>
                      <a:cubicBezTo>
                        <a:pt x="4" y="7"/>
                        <a:pt x="3" y="8"/>
                        <a:pt x="2" y="9"/>
                      </a:cubicBezTo>
                      <a:cubicBezTo>
                        <a:pt x="1" y="9"/>
                        <a:pt x="1" y="10"/>
                        <a:pt x="1" y="11"/>
                      </a:cubicBezTo>
                      <a:cubicBezTo>
                        <a:pt x="0" y="12"/>
                        <a:pt x="0" y="13"/>
                        <a:pt x="0" y="14"/>
                      </a:cubicBezTo>
                      <a:cubicBezTo>
                        <a:pt x="1" y="16"/>
                        <a:pt x="1" y="17"/>
                        <a:pt x="2" y="18"/>
                      </a:cubicBezTo>
                      <a:cubicBezTo>
                        <a:pt x="2" y="18"/>
                        <a:pt x="3" y="19"/>
                        <a:pt x="4" y="20"/>
                      </a:cubicBezTo>
                      <a:cubicBezTo>
                        <a:pt x="4" y="20"/>
                        <a:pt x="5" y="21"/>
                        <a:pt x="6" y="21"/>
                      </a:cubicBezTo>
                      <a:cubicBezTo>
                        <a:pt x="7" y="21"/>
                        <a:pt x="7" y="21"/>
                        <a:pt x="7" y="21"/>
                      </a:cubicBezTo>
                      <a:cubicBezTo>
                        <a:pt x="8" y="30"/>
                        <a:pt x="8" y="30"/>
                        <a:pt x="8" y="30"/>
                      </a:cubicBezTo>
                      <a:cubicBezTo>
                        <a:pt x="8" y="30"/>
                        <a:pt x="7" y="30"/>
                        <a:pt x="6" y="30"/>
                      </a:cubicBezTo>
                      <a:cubicBezTo>
                        <a:pt x="5" y="30"/>
                        <a:pt x="4" y="30"/>
                        <a:pt x="3" y="30"/>
                      </a:cubicBezTo>
                      <a:cubicBezTo>
                        <a:pt x="3" y="30"/>
                        <a:pt x="3" y="30"/>
                        <a:pt x="3" y="31"/>
                      </a:cubicBezTo>
                      <a:cubicBezTo>
                        <a:pt x="2" y="31"/>
                        <a:pt x="2" y="31"/>
                        <a:pt x="2" y="32"/>
                      </a:cubicBezTo>
                      <a:cubicBezTo>
                        <a:pt x="2" y="33"/>
                        <a:pt x="2" y="33"/>
                        <a:pt x="2" y="34"/>
                      </a:cubicBezTo>
                      <a:cubicBezTo>
                        <a:pt x="2" y="34"/>
                        <a:pt x="2" y="34"/>
                        <a:pt x="3" y="35"/>
                      </a:cubicBezTo>
                      <a:cubicBezTo>
                        <a:pt x="3" y="35"/>
                        <a:pt x="4" y="35"/>
                        <a:pt x="6" y="35"/>
                      </a:cubicBezTo>
                      <a:cubicBezTo>
                        <a:pt x="7" y="35"/>
                        <a:pt x="8" y="35"/>
                        <a:pt x="9" y="35"/>
                      </a:cubicBezTo>
                      <a:cubicBezTo>
                        <a:pt x="10" y="40"/>
                        <a:pt x="10" y="40"/>
                        <a:pt x="10" y="40"/>
                      </a:cubicBezTo>
                      <a:cubicBezTo>
                        <a:pt x="10" y="40"/>
                        <a:pt x="11" y="41"/>
                        <a:pt x="11" y="41"/>
                      </a:cubicBezTo>
                      <a:cubicBezTo>
                        <a:pt x="12" y="41"/>
                        <a:pt x="12" y="40"/>
                        <a:pt x="12" y="39"/>
                      </a:cubicBezTo>
                      <a:cubicBezTo>
                        <a:pt x="12" y="35"/>
                        <a:pt x="12" y="35"/>
                        <a:pt x="12" y="35"/>
                      </a:cubicBezTo>
                      <a:cubicBezTo>
                        <a:pt x="13" y="35"/>
                        <a:pt x="13" y="34"/>
                        <a:pt x="14" y="34"/>
                      </a:cubicBezTo>
                      <a:cubicBezTo>
                        <a:pt x="15" y="39"/>
                        <a:pt x="15" y="39"/>
                        <a:pt x="15" y="39"/>
                      </a:cubicBezTo>
                      <a:cubicBezTo>
                        <a:pt x="15" y="40"/>
                        <a:pt x="16" y="40"/>
                        <a:pt x="16" y="40"/>
                      </a:cubicBezTo>
                      <a:cubicBezTo>
                        <a:pt x="17" y="40"/>
                        <a:pt x="18" y="39"/>
                        <a:pt x="18" y="38"/>
                      </a:cubicBezTo>
                      <a:cubicBezTo>
                        <a:pt x="17" y="33"/>
                        <a:pt x="17" y="33"/>
                        <a:pt x="17" y="33"/>
                      </a:cubicBezTo>
                      <a:cubicBezTo>
                        <a:pt x="17" y="33"/>
                        <a:pt x="18" y="33"/>
                        <a:pt x="19" y="32"/>
                      </a:cubicBezTo>
                      <a:cubicBezTo>
                        <a:pt x="20" y="31"/>
                        <a:pt x="20" y="30"/>
                        <a:pt x="21" y="29"/>
                      </a:cubicBezTo>
                      <a:cubicBezTo>
                        <a:pt x="21" y="28"/>
                        <a:pt x="21" y="27"/>
                        <a:pt x="21" y="25"/>
                      </a:cubicBezTo>
                      <a:cubicBezTo>
                        <a:pt x="21" y="23"/>
                        <a:pt x="20" y="21"/>
                        <a:pt x="18" y="20"/>
                      </a:cubicBezTo>
                      <a:cubicBezTo>
                        <a:pt x="17" y="19"/>
                        <a:pt x="16" y="18"/>
                        <a:pt x="14" y="18"/>
                      </a:cubicBezTo>
                      <a:close/>
                      <a:moveTo>
                        <a:pt x="8" y="10"/>
                      </a:moveTo>
                      <a:cubicBezTo>
                        <a:pt x="9" y="10"/>
                        <a:pt x="10" y="10"/>
                        <a:pt x="11" y="10"/>
                      </a:cubicBezTo>
                      <a:cubicBezTo>
                        <a:pt x="12" y="17"/>
                        <a:pt x="12" y="17"/>
                        <a:pt x="12" y="17"/>
                      </a:cubicBezTo>
                      <a:cubicBezTo>
                        <a:pt x="11" y="17"/>
                        <a:pt x="10" y="17"/>
                        <a:pt x="9" y="16"/>
                      </a:cubicBezTo>
                      <a:lnTo>
                        <a:pt x="8" y="10"/>
                      </a:lnTo>
                      <a:close/>
                      <a:moveTo>
                        <a:pt x="11" y="30"/>
                      </a:moveTo>
                      <a:cubicBezTo>
                        <a:pt x="10" y="22"/>
                        <a:pt x="10" y="22"/>
                        <a:pt x="10" y="22"/>
                      </a:cubicBezTo>
                      <a:cubicBezTo>
                        <a:pt x="11" y="22"/>
                        <a:pt x="12" y="23"/>
                        <a:pt x="13" y="23"/>
                      </a:cubicBezTo>
                      <a:cubicBezTo>
                        <a:pt x="13" y="29"/>
                        <a:pt x="13" y="29"/>
                        <a:pt x="13" y="29"/>
                      </a:cubicBezTo>
                      <a:cubicBezTo>
                        <a:pt x="13" y="30"/>
                        <a:pt x="12" y="30"/>
                        <a:pt x="11" y="3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22" name="Freeform 217"/>
                <p:cNvSpPr>
                  <a:spLocks noEditPoints="1"/>
                </p:cNvSpPr>
                <p:nvPr/>
              </p:nvSpPr>
              <p:spPr bwMode="auto">
                <a:xfrm>
                  <a:off x="857250" y="3208599"/>
                  <a:ext cx="347662" cy="347663"/>
                </a:xfrm>
                <a:custGeom>
                  <a:avLst/>
                  <a:gdLst>
                    <a:gd name="T0" fmla="*/ 95 w 101"/>
                    <a:gd name="T1" fmla="*/ 46 h 101"/>
                    <a:gd name="T2" fmla="*/ 88 w 101"/>
                    <a:gd name="T3" fmla="*/ 45 h 101"/>
                    <a:gd name="T4" fmla="*/ 86 w 101"/>
                    <a:gd name="T5" fmla="*/ 38 h 101"/>
                    <a:gd name="T6" fmla="*/ 92 w 101"/>
                    <a:gd name="T7" fmla="*/ 34 h 101"/>
                    <a:gd name="T8" fmla="*/ 94 w 101"/>
                    <a:gd name="T9" fmla="*/ 24 h 101"/>
                    <a:gd name="T10" fmla="*/ 89 w 101"/>
                    <a:gd name="T11" fmla="*/ 18 h 101"/>
                    <a:gd name="T12" fmla="*/ 79 w 101"/>
                    <a:gd name="T13" fmla="*/ 16 h 101"/>
                    <a:gd name="T14" fmla="*/ 73 w 101"/>
                    <a:gd name="T15" fmla="*/ 20 h 101"/>
                    <a:gd name="T16" fmla="*/ 67 w 101"/>
                    <a:gd name="T17" fmla="*/ 17 h 101"/>
                    <a:gd name="T18" fmla="*/ 68 w 101"/>
                    <a:gd name="T19" fmla="*/ 9 h 101"/>
                    <a:gd name="T20" fmla="*/ 62 w 101"/>
                    <a:gd name="T21" fmla="*/ 1 h 101"/>
                    <a:gd name="T22" fmla="*/ 55 w 101"/>
                    <a:gd name="T23" fmla="*/ 0 h 101"/>
                    <a:gd name="T24" fmla="*/ 47 w 101"/>
                    <a:gd name="T25" fmla="*/ 6 h 101"/>
                    <a:gd name="T26" fmla="*/ 46 w 101"/>
                    <a:gd name="T27" fmla="*/ 13 h 101"/>
                    <a:gd name="T28" fmla="*/ 38 w 101"/>
                    <a:gd name="T29" fmla="*/ 15 h 101"/>
                    <a:gd name="T30" fmla="*/ 34 w 101"/>
                    <a:gd name="T31" fmla="*/ 9 h 101"/>
                    <a:gd name="T32" fmla="*/ 25 w 101"/>
                    <a:gd name="T33" fmla="*/ 8 h 101"/>
                    <a:gd name="T34" fmla="*/ 18 w 101"/>
                    <a:gd name="T35" fmla="*/ 12 h 101"/>
                    <a:gd name="T36" fmla="*/ 17 w 101"/>
                    <a:gd name="T37" fmla="*/ 22 h 101"/>
                    <a:gd name="T38" fmla="*/ 20 w 101"/>
                    <a:gd name="T39" fmla="*/ 27 h 101"/>
                    <a:gd name="T40" fmla="*/ 16 w 101"/>
                    <a:gd name="T41" fmla="*/ 34 h 101"/>
                    <a:gd name="T42" fmla="*/ 10 w 101"/>
                    <a:gd name="T43" fmla="*/ 33 h 101"/>
                    <a:gd name="T44" fmla="*/ 2 w 101"/>
                    <a:gd name="T45" fmla="*/ 39 h 101"/>
                    <a:gd name="T46" fmla="*/ 1 w 101"/>
                    <a:gd name="T47" fmla="*/ 47 h 101"/>
                    <a:gd name="T48" fmla="*/ 7 w 101"/>
                    <a:gd name="T49" fmla="*/ 55 h 101"/>
                    <a:gd name="T50" fmla="*/ 13 w 101"/>
                    <a:gd name="T51" fmla="*/ 55 h 101"/>
                    <a:gd name="T52" fmla="*/ 14 w 101"/>
                    <a:gd name="T53" fmla="*/ 63 h 101"/>
                    <a:gd name="T54" fmla="*/ 10 w 101"/>
                    <a:gd name="T55" fmla="*/ 67 h 101"/>
                    <a:gd name="T56" fmla="*/ 8 w 101"/>
                    <a:gd name="T57" fmla="*/ 77 h 101"/>
                    <a:gd name="T58" fmla="*/ 13 w 101"/>
                    <a:gd name="T59" fmla="*/ 83 h 101"/>
                    <a:gd name="T60" fmla="*/ 23 w 101"/>
                    <a:gd name="T61" fmla="*/ 84 h 101"/>
                    <a:gd name="T62" fmla="*/ 27 w 101"/>
                    <a:gd name="T63" fmla="*/ 81 h 101"/>
                    <a:gd name="T64" fmla="*/ 34 w 101"/>
                    <a:gd name="T65" fmla="*/ 85 h 101"/>
                    <a:gd name="T66" fmla="*/ 34 w 101"/>
                    <a:gd name="T67" fmla="*/ 91 h 101"/>
                    <a:gd name="T68" fmla="*/ 39 w 101"/>
                    <a:gd name="T69" fmla="*/ 99 h 101"/>
                    <a:gd name="T70" fmla="*/ 47 w 101"/>
                    <a:gd name="T71" fmla="*/ 100 h 101"/>
                    <a:gd name="T72" fmla="*/ 55 w 101"/>
                    <a:gd name="T73" fmla="*/ 94 h 101"/>
                    <a:gd name="T74" fmla="*/ 56 w 101"/>
                    <a:gd name="T75" fmla="*/ 88 h 101"/>
                    <a:gd name="T76" fmla="*/ 64 w 101"/>
                    <a:gd name="T77" fmla="*/ 86 h 101"/>
                    <a:gd name="T78" fmla="*/ 67 w 101"/>
                    <a:gd name="T79" fmla="*/ 91 h 101"/>
                    <a:gd name="T80" fmla="*/ 77 w 101"/>
                    <a:gd name="T81" fmla="*/ 93 h 101"/>
                    <a:gd name="T82" fmla="*/ 84 w 101"/>
                    <a:gd name="T83" fmla="*/ 88 h 101"/>
                    <a:gd name="T84" fmla="*/ 85 w 101"/>
                    <a:gd name="T85" fmla="*/ 78 h 101"/>
                    <a:gd name="T86" fmla="*/ 81 w 101"/>
                    <a:gd name="T87" fmla="*/ 73 h 101"/>
                    <a:gd name="T88" fmla="*/ 85 w 101"/>
                    <a:gd name="T89" fmla="*/ 67 h 101"/>
                    <a:gd name="T90" fmla="*/ 92 w 101"/>
                    <a:gd name="T91" fmla="*/ 68 h 101"/>
                    <a:gd name="T92" fmla="*/ 100 w 101"/>
                    <a:gd name="T93" fmla="*/ 62 h 101"/>
                    <a:gd name="T94" fmla="*/ 101 w 101"/>
                    <a:gd name="T95" fmla="*/ 54 h 101"/>
                    <a:gd name="T96" fmla="*/ 95 w 101"/>
                    <a:gd name="T97" fmla="*/ 46 h 101"/>
                    <a:gd name="T98" fmla="*/ 61 w 101"/>
                    <a:gd name="T99" fmla="*/ 66 h 101"/>
                    <a:gd name="T100" fmla="*/ 35 w 101"/>
                    <a:gd name="T101" fmla="*/ 62 h 101"/>
                    <a:gd name="T102" fmla="*/ 39 w 101"/>
                    <a:gd name="T103" fmla="*/ 35 h 101"/>
                    <a:gd name="T104" fmla="*/ 65 w 101"/>
                    <a:gd name="T105" fmla="*/ 40 h 101"/>
                    <a:gd name="T106" fmla="*/ 61 w 101"/>
                    <a:gd name="T107" fmla="*/ 6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1" h="101">
                      <a:moveTo>
                        <a:pt x="95" y="46"/>
                      </a:moveTo>
                      <a:cubicBezTo>
                        <a:pt x="88" y="45"/>
                        <a:pt x="88" y="45"/>
                        <a:pt x="88" y="45"/>
                      </a:cubicBezTo>
                      <a:cubicBezTo>
                        <a:pt x="87" y="43"/>
                        <a:pt x="87" y="40"/>
                        <a:pt x="86" y="38"/>
                      </a:cubicBezTo>
                      <a:cubicBezTo>
                        <a:pt x="92" y="34"/>
                        <a:pt x="92" y="34"/>
                        <a:pt x="92" y="34"/>
                      </a:cubicBezTo>
                      <a:cubicBezTo>
                        <a:pt x="95" y="31"/>
                        <a:pt x="96" y="27"/>
                        <a:pt x="94" y="24"/>
                      </a:cubicBezTo>
                      <a:cubicBezTo>
                        <a:pt x="89" y="18"/>
                        <a:pt x="89" y="18"/>
                        <a:pt x="89" y="18"/>
                      </a:cubicBezTo>
                      <a:cubicBezTo>
                        <a:pt x="87" y="14"/>
                        <a:pt x="82" y="14"/>
                        <a:pt x="79" y="16"/>
                      </a:cubicBezTo>
                      <a:cubicBezTo>
                        <a:pt x="73" y="20"/>
                        <a:pt x="73" y="20"/>
                        <a:pt x="73" y="20"/>
                      </a:cubicBezTo>
                      <a:cubicBezTo>
                        <a:pt x="71" y="19"/>
                        <a:pt x="69" y="18"/>
                        <a:pt x="67" y="17"/>
                      </a:cubicBezTo>
                      <a:cubicBezTo>
                        <a:pt x="68" y="9"/>
                        <a:pt x="68" y="9"/>
                        <a:pt x="68" y="9"/>
                      </a:cubicBezTo>
                      <a:cubicBezTo>
                        <a:pt x="69" y="6"/>
                        <a:pt x="66" y="2"/>
                        <a:pt x="62" y="1"/>
                      </a:cubicBezTo>
                      <a:cubicBezTo>
                        <a:pt x="55" y="0"/>
                        <a:pt x="55" y="0"/>
                        <a:pt x="55" y="0"/>
                      </a:cubicBezTo>
                      <a:cubicBezTo>
                        <a:pt x="51" y="0"/>
                        <a:pt x="47" y="2"/>
                        <a:pt x="47" y="6"/>
                      </a:cubicBezTo>
                      <a:cubicBezTo>
                        <a:pt x="46" y="13"/>
                        <a:pt x="46" y="13"/>
                        <a:pt x="46" y="13"/>
                      </a:cubicBezTo>
                      <a:cubicBezTo>
                        <a:pt x="43" y="13"/>
                        <a:pt x="41" y="14"/>
                        <a:pt x="38" y="15"/>
                      </a:cubicBezTo>
                      <a:cubicBezTo>
                        <a:pt x="34" y="9"/>
                        <a:pt x="34" y="9"/>
                        <a:pt x="34" y="9"/>
                      </a:cubicBezTo>
                      <a:cubicBezTo>
                        <a:pt x="32" y="6"/>
                        <a:pt x="28" y="5"/>
                        <a:pt x="25" y="8"/>
                      </a:cubicBezTo>
                      <a:cubicBezTo>
                        <a:pt x="18" y="12"/>
                        <a:pt x="18" y="12"/>
                        <a:pt x="18" y="12"/>
                      </a:cubicBezTo>
                      <a:cubicBezTo>
                        <a:pt x="15" y="15"/>
                        <a:pt x="14" y="19"/>
                        <a:pt x="17" y="22"/>
                      </a:cubicBezTo>
                      <a:cubicBezTo>
                        <a:pt x="20" y="27"/>
                        <a:pt x="20" y="27"/>
                        <a:pt x="20" y="27"/>
                      </a:cubicBezTo>
                      <a:cubicBezTo>
                        <a:pt x="19" y="29"/>
                        <a:pt x="17" y="32"/>
                        <a:pt x="16" y="34"/>
                      </a:cubicBezTo>
                      <a:cubicBezTo>
                        <a:pt x="10" y="33"/>
                        <a:pt x="10" y="33"/>
                        <a:pt x="10" y="33"/>
                      </a:cubicBezTo>
                      <a:cubicBezTo>
                        <a:pt x="6" y="32"/>
                        <a:pt x="3" y="35"/>
                        <a:pt x="2" y="39"/>
                      </a:cubicBezTo>
                      <a:cubicBezTo>
                        <a:pt x="1" y="47"/>
                        <a:pt x="1" y="47"/>
                        <a:pt x="1" y="47"/>
                      </a:cubicBezTo>
                      <a:cubicBezTo>
                        <a:pt x="0" y="50"/>
                        <a:pt x="3" y="54"/>
                        <a:pt x="7" y="55"/>
                      </a:cubicBezTo>
                      <a:cubicBezTo>
                        <a:pt x="13" y="55"/>
                        <a:pt x="13" y="55"/>
                        <a:pt x="13" y="55"/>
                      </a:cubicBezTo>
                      <a:cubicBezTo>
                        <a:pt x="13" y="58"/>
                        <a:pt x="14" y="61"/>
                        <a:pt x="14" y="63"/>
                      </a:cubicBezTo>
                      <a:cubicBezTo>
                        <a:pt x="10" y="67"/>
                        <a:pt x="10" y="67"/>
                        <a:pt x="10" y="67"/>
                      </a:cubicBezTo>
                      <a:cubicBezTo>
                        <a:pt x="7" y="69"/>
                        <a:pt x="6" y="73"/>
                        <a:pt x="8" y="77"/>
                      </a:cubicBezTo>
                      <a:cubicBezTo>
                        <a:pt x="13" y="83"/>
                        <a:pt x="13" y="83"/>
                        <a:pt x="13" y="83"/>
                      </a:cubicBezTo>
                      <a:cubicBezTo>
                        <a:pt x="15" y="86"/>
                        <a:pt x="20" y="87"/>
                        <a:pt x="23" y="84"/>
                      </a:cubicBezTo>
                      <a:cubicBezTo>
                        <a:pt x="27" y="81"/>
                        <a:pt x="27" y="81"/>
                        <a:pt x="27" y="81"/>
                      </a:cubicBezTo>
                      <a:cubicBezTo>
                        <a:pt x="30" y="83"/>
                        <a:pt x="32" y="84"/>
                        <a:pt x="34" y="85"/>
                      </a:cubicBezTo>
                      <a:cubicBezTo>
                        <a:pt x="34" y="91"/>
                        <a:pt x="34" y="91"/>
                        <a:pt x="34" y="91"/>
                      </a:cubicBezTo>
                      <a:cubicBezTo>
                        <a:pt x="33" y="95"/>
                        <a:pt x="36" y="98"/>
                        <a:pt x="39" y="99"/>
                      </a:cubicBezTo>
                      <a:cubicBezTo>
                        <a:pt x="47" y="100"/>
                        <a:pt x="47" y="100"/>
                        <a:pt x="47" y="100"/>
                      </a:cubicBezTo>
                      <a:cubicBezTo>
                        <a:pt x="51" y="101"/>
                        <a:pt x="55" y="98"/>
                        <a:pt x="55" y="94"/>
                      </a:cubicBezTo>
                      <a:cubicBezTo>
                        <a:pt x="56" y="88"/>
                        <a:pt x="56" y="88"/>
                        <a:pt x="56" y="88"/>
                      </a:cubicBezTo>
                      <a:cubicBezTo>
                        <a:pt x="59" y="88"/>
                        <a:pt x="61" y="87"/>
                        <a:pt x="64" y="86"/>
                      </a:cubicBezTo>
                      <a:cubicBezTo>
                        <a:pt x="67" y="91"/>
                        <a:pt x="67" y="91"/>
                        <a:pt x="67" y="91"/>
                      </a:cubicBezTo>
                      <a:cubicBezTo>
                        <a:pt x="70" y="94"/>
                        <a:pt x="74" y="95"/>
                        <a:pt x="77" y="93"/>
                      </a:cubicBezTo>
                      <a:cubicBezTo>
                        <a:pt x="84" y="88"/>
                        <a:pt x="84" y="88"/>
                        <a:pt x="84" y="88"/>
                      </a:cubicBezTo>
                      <a:cubicBezTo>
                        <a:pt x="87" y="86"/>
                        <a:pt x="87" y="82"/>
                        <a:pt x="85" y="78"/>
                      </a:cubicBezTo>
                      <a:cubicBezTo>
                        <a:pt x="81" y="73"/>
                        <a:pt x="81" y="73"/>
                        <a:pt x="81" y="73"/>
                      </a:cubicBezTo>
                      <a:cubicBezTo>
                        <a:pt x="82" y="71"/>
                        <a:pt x="84" y="69"/>
                        <a:pt x="85" y="67"/>
                      </a:cubicBezTo>
                      <a:cubicBezTo>
                        <a:pt x="92" y="68"/>
                        <a:pt x="92" y="68"/>
                        <a:pt x="92" y="68"/>
                      </a:cubicBezTo>
                      <a:cubicBezTo>
                        <a:pt x="95" y="68"/>
                        <a:pt x="99" y="66"/>
                        <a:pt x="100" y="62"/>
                      </a:cubicBezTo>
                      <a:cubicBezTo>
                        <a:pt x="101" y="54"/>
                        <a:pt x="101" y="54"/>
                        <a:pt x="101" y="54"/>
                      </a:cubicBezTo>
                      <a:cubicBezTo>
                        <a:pt x="101" y="50"/>
                        <a:pt x="99" y="47"/>
                        <a:pt x="95" y="46"/>
                      </a:cubicBezTo>
                      <a:close/>
                      <a:moveTo>
                        <a:pt x="61" y="66"/>
                      </a:moveTo>
                      <a:cubicBezTo>
                        <a:pt x="53" y="72"/>
                        <a:pt x="41" y="70"/>
                        <a:pt x="35" y="62"/>
                      </a:cubicBezTo>
                      <a:cubicBezTo>
                        <a:pt x="29" y="53"/>
                        <a:pt x="31" y="42"/>
                        <a:pt x="39" y="35"/>
                      </a:cubicBezTo>
                      <a:cubicBezTo>
                        <a:pt x="47" y="29"/>
                        <a:pt x="59" y="31"/>
                        <a:pt x="65" y="40"/>
                      </a:cubicBezTo>
                      <a:cubicBezTo>
                        <a:pt x="72" y="48"/>
                        <a:pt x="70" y="60"/>
                        <a:pt x="61" y="6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23" name="Freeform 218"/>
                <p:cNvSpPr>
                  <a:spLocks noEditPoints="1"/>
                </p:cNvSpPr>
                <p:nvPr/>
              </p:nvSpPr>
              <p:spPr bwMode="auto">
                <a:xfrm>
                  <a:off x="785812" y="3624524"/>
                  <a:ext cx="123825" cy="120650"/>
                </a:xfrm>
                <a:custGeom>
                  <a:avLst/>
                  <a:gdLst>
                    <a:gd name="T0" fmla="*/ 35 w 36"/>
                    <a:gd name="T1" fmla="*/ 12 h 35"/>
                    <a:gd name="T2" fmla="*/ 32 w 36"/>
                    <a:gd name="T3" fmla="*/ 10 h 35"/>
                    <a:gd name="T4" fmla="*/ 29 w 36"/>
                    <a:gd name="T5" fmla="*/ 11 h 35"/>
                    <a:gd name="T6" fmla="*/ 28 w 36"/>
                    <a:gd name="T7" fmla="*/ 9 h 35"/>
                    <a:gd name="T8" fmla="*/ 29 w 36"/>
                    <a:gd name="T9" fmla="*/ 7 h 35"/>
                    <a:gd name="T10" fmla="*/ 28 w 36"/>
                    <a:gd name="T11" fmla="*/ 3 h 35"/>
                    <a:gd name="T12" fmla="*/ 26 w 36"/>
                    <a:gd name="T13" fmla="*/ 2 h 35"/>
                    <a:gd name="T14" fmla="*/ 22 w 36"/>
                    <a:gd name="T15" fmla="*/ 3 h 35"/>
                    <a:gd name="T16" fmla="*/ 21 w 36"/>
                    <a:gd name="T17" fmla="*/ 5 h 35"/>
                    <a:gd name="T18" fmla="*/ 19 w 36"/>
                    <a:gd name="T19" fmla="*/ 4 h 35"/>
                    <a:gd name="T20" fmla="*/ 18 w 36"/>
                    <a:gd name="T21" fmla="*/ 2 h 35"/>
                    <a:gd name="T22" fmla="*/ 15 w 36"/>
                    <a:gd name="T23" fmla="*/ 0 h 35"/>
                    <a:gd name="T24" fmla="*/ 12 w 36"/>
                    <a:gd name="T25" fmla="*/ 1 h 35"/>
                    <a:gd name="T26" fmla="*/ 11 w 36"/>
                    <a:gd name="T27" fmla="*/ 4 h 35"/>
                    <a:gd name="T28" fmla="*/ 11 w 36"/>
                    <a:gd name="T29" fmla="*/ 6 h 35"/>
                    <a:gd name="T30" fmla="*/ 9 w 36"/>
                    <a:gd name="T31" fmla="*/ 8 h 35"/>
                    <a:gd name="T32" fmla="*/ 7 w 36"/>
                    <a:gd name="T33" fmla="*/ 6 h 35"/>
                    <a:gd name="T34" fmla="*/ 4 w 36"/>
                    <a:gd name="T35" fmla="*/ 7 h 35"/>
                    <a:gd name="T36" fmla="*/ 2 w 36"/>
                    <a:gd name="T37" fmla="*/ 10 h 35"/>
                    <a:gd name="T38" fmla="*/ 3 w 36"/>
                    <a:gd name="T39" fmla="*/ 13 h 35"/>
                    <a:gd name="T40" fmla="*/ 5 w 36"/>
                    <a:gd name="T41" fmla="*/ 14 h 35"/>
                    <a:gd name="T42" fmla="*/ 4 w 36"/>
                    <a:gd name="T43" fmla="*/ 17 h 35"/>
                    <a:gd name="T44" fmla="*/ 2 w 36"/>
                    <a:gd name="T45" fmla="*/ 17 h 35"/>
                    <a:gd name="T46" fmla="*/ 1 w 36"/>
                    <a:gd name="T47" fmla="*/ 20 h 35"/>
                    <a:gd name="T48" fmla="*/ 1 w 36"/>
                    <a:gd name="T49" fmla="*/ 23 h 35"/>
                    <a:gd name="T50" fmla="*/ 4 w 36"/>
                    <a:gd name="T51" fmla="*/ 25 h 35"/>
                    <a:gd name="T52" fmla="*/ 6 w 36"/>
                    <a:gd name="T53" fmla="*/ 24 h 35"/>
                    <a:gd name="T54" fmla="*/ 8 w 36"/>
                    <a:gd name="T55" fmla="*/ 27 h 35"/>
                    <a:gd name="T56" fmla="*/ 7 w 36"/>
                    <a:gd name="T57" fmla="*/ 28 h 35"/>
                    <a:gd name="T58" fmla="*/ 8 w 36"/>
                    <a:gd name="T59" fmla="*/ 32 h 35"/>
                    <a:gd name="T60" fmla="*/ 10 w 36"/>
                    <a:gd name="T61" fmla="*/ 33 h 35"/>
                    <a:gd name="T62" fmla="*/ 14 w 36"/>
                    <a:gd name="T63" fmla="*/ 32 h 35"/>
                    <a:gd name="T64" fmla="*/ 15 w 36"/>
                    <a:gd name="T65" fmla="*/ 30 h 35"/>
                    <a:gd name="T66" fmla="*/ 17 w 36"/>
                    <a:gd name="T67" fmla="*/ 31 h 35"/>
                    <a:gd name="T68" fmla="*/ 18 w 36"/>
                    <a:gd name="T69" fmla="*/ 33 h 35"/>
                    <a:gd name="T70" fmla="*/ 21 w 36"/>
                    <a:gd name="T71" fmla="*/ 35 h 35"/>
                    <a:gd name="T72" fmla="*/ 24 w 36"/>
                    <a:gd name="T73" fmla="*/ 34 h 35"/>
                    <a:gd name="T74" fmla="*/ 25 w 36"/>
                    <a:gd name="T75" fmla="*/ 31 h 35"/>
                    <a:gd name="T76" fmla="*/ 25 w 36"/>
                    <a:gd name="T77" fmla="*/ 29 h 35"/>
                    <a:gd name="T78" fmla="*/ 27 w 36"/>
                    <a:gd name="T79" fmla="*/ 27 h 35"/>
                    <a:gd name="T80" fmla="*/ 29 w 36"/>
                    <a:gd name="T81" fmla="*/ 29 h 35"/>
                    <a:gd name="T82" fmla="*/ 32 w 36"/>
                    <a:gd name="T83" fmla="*/ 28 h 35"/>
                    <a:gd name="T84" fmla="*/ 34 w 36"/>
                    <a:gd name="T85" fmla="*/ 25 h 35"/>
                    <a:gd name="T86" fmla="*/ 33 w 36"/>
                    <a:gd name="T87" fmla="*/ 22 h 35"/>
                    <a:gd name="T88" fmla="*/ 31 w 36"/>
                    <a:gd name="T89" fmla="*/ 21 h 35"/>
                    <a:gd name="T90" fmla="*/ 31 w 36"/>
                    <a:gd name="T91" fmla="*/ 18 h 35"/>
                    <a:gd name="T92" fmla="*/ 34 w 36"/>
                    <a:gd name="T93" fmla="*/ 18 h 35"/>
                    <a:gd name="T94" fmla="*/ 35 w 36"/>
                    <a:gd name="T95" fmla="*/ 15 h 35"/>
                    <a:gd name="T96" fmla="*/ 35 w 36"/>
                    <a:gd name="T97" fmla="*/ 12 h 35"/>
                    <a:gd name="T98" fmla="*/ 19 w 36"/>
                    <a:gd name="T99" fmla="*/ 24 h 35"/>
                    <a:gd name="T100" fmla="*/ 11 w 36"/>
                    <a:gd name="T101" fmla="*/ 19 h 35"/>
                    <a:gd name="T102" fmla="*/ 16 w 36"/>
                    <a:gd name="T103" fmla="*/ 11 h 35"/>
                    <a:gd name="T104" fmla="*/ 24 w 36"/>
                    <a:gd name="T105" fmla="*/ 16 h 35"/>
                    <a:gd name="T106" fmla="*/ 19 w 36"/>
                    <a:gd name="T107" fmla="*/ 2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 h="35">
                      <a:moveTo>
                        <a:pt x="35" y="12"/>
                      </a:moveTo>
                      <a:cubicBezTo>
                        <a:pt x="34" y="11"/>
                        <a:pt x="33" y="10"/>
                        <a:pt x="32" y="10"/>
                      </a:cubicBezTo>
                      <a:cubicBezTo>
                        <a:pt x="29" y="11"/>
                        <a:pt x="29" y="11"/>
                        <a:pt x="29" y="11"/>
                      </a:cubicBezTo>
                      <a:cubicBezTo>
                        <a:pt x="29" y="10"/>
                        <a:pt x="28" y="9"/>
                        <a:pt x="28" y="9"/>
                      </a:cubicBezTo>
                      <a:cubicBezTo>
                        <a:pt x="29" y="7"/>
                        <a:pt x="29" y="7"/>
                        <a:pt x="29" y="7"/>
                      </a:cubicBezTo>
                      <a:cubicBezTo>
                        <a:pt x="30" y="5"/>
                        <a:pt x="29" y="4"/>
                        <a:pt x="28" y="3"/>
                      </a:cubicBezTo>
                      <a:cubicBezTo>
                        <a:pt x="26" y="2"/>
                        <a:pt x="26" y="2"/>
                        <a:pt x="26" y="2"/>
                      </a:cubicBezTo>
                      <a:cubicBezTo>
                        <a:pt x="25" y="1"/>
                        <a:pt x="23" y="1"/>
                        <a:pt x="22" y="3"/>
                      </a:cubicBezTo>
                      <a:cubicBezTo>
                        <a:pt x="21" y="5"/>
                        <a:pt x="21" y="5"/>
                        <a:pt x="21" y="5"/>
                      </a:cubicBezTo>
                      <a:cubicBezTo>
                        <a:pt x="20" y="4"/>
                        <a:pt x="20" y="4"/>
                        <a:pt x="19" y="4"/>
                      </a:cubicBezTo>
                      <a:cubicBezTo>
                        <a:pt x="18" y="2"/>
                        <a:pt x="18" y="2"/>
                        <a:pt x="18" y="2"/>
                      </a:cubicBezTo>
                      <a:cubicBezTo>
                        <a:pt x="18" y="1"/>
                        <a:pt x="16" y="0"/>
                        <a:pt x="15" y="0"/>
                      </a:cubicBezTo>
                      <a:cubicBezTo>
                        <a:pt x="12" y="1"/>
                        <a:pt x="12" y="1"/>
                        <a:pt x="12" y="1"/>
                      </a:cubicBezTo>
                      <a:cubicBezTo>
                        <a:pt x="11" y="1"/>
                        <a:pt x="10" y="2"/>
                        <a:pt x="11" y="4"/>
                      </a:cubicBezTo>
                      <a:cubicBezTo>
                        <a:pt x="11" y="6"/>
                        <a:pt x="11" y="6"/>
                        <a:pt x="11" y="6"/>
                      </a:cubicBezTo>
                      <a:cubicBezTo>
                        <a:pt x="10" y="6"/>
                        <a:pt x="10" y="7"/>
                        <a:pt x="9" y="8"/>
                      </a:cubicBezTo>
                      <a:cubicBezTo>
                        <a:pt x="7" y="6"/>
                        <a:pt x="7" y="6"/>
                        <a:pt x="7" y="6"/>
                      </a:cubicBezTo>
                      <a:cubicBezTo>
                        <a:pt x="6" y="6"/>
                        <a:pt x="4" y="6"/>
                        <a:pt x="4" y="7"/>
                      </a:cubicBezTo>
                      <a:cubicBezTo>
                        <a:pt x="2" y="10"/>
                        <a:pt x="2" y="10"/>
                        <a:pt x="2" y="10"/>
                      </a:cubicBezTo>
                      <a:cubicBezTo>
                        <a:pt x="2" y="11"/>
                        <a:pt x="2" y="12"/>
                        <a:pt x="3" y="13"/>
                      </a:cubicBezTo>
                      <a:cubicBezTo>
                        <a:pt x="5" y="14"/>
                        <a:pt x="5" y="14"/>
                        <a:pt x="5" y="14"/>
                      </a:cubicBezTo>
                      <a:cubicBezTo>
                        <a:pt x="5" y="15"/>
                        <a:pt x="4" y="16"/>
                        <a:pt x="4" y="17"/>
                      </a:cubicBezTo>
                      <a:cubicBezTo>
                        <a:pt x="2" y="17"/>
                        <a:pt x="2" y="17"/>
                        <a:pt x="2" y="17"/>
                      </a:cubicBezTo>
                      <a:cubicBezTo>
                        <a:pt x="1" y="18"/>
                        <a:pt x="0" y="19"/>
                        <a:pt x="1" y="20"/>
                      </a:cubicBezTo>
                      <a:cubicBezTo>
                        <a:pt x="1" y="23"/>
                        <a:pt x="1" y="23"/>
                        <a:pt x="1" y="23"/>
                      </a:cubicBezTo>
                      <a:cubicBezTo>
                        <a:pt x="2" y="24"/>
                        <a:pt x="3" y="25"/>
                        <a:pt x="4" y="25"/>
                      </a:cubicBezTo>
                      <a:cubicBezTo>
                        <a:pt x="6" y="24"/>
                        <a:pt x="6" y="24"/>
                        <a:pt x="6" y="24"/>
                      </a:cubicBezTo>
                      <a:cubicBezTo>
                        <a:pt x="7" y="25"/>
                        <a:pt x="7" y="26"/>
                        <a:pt x="8" y="27"/>
                      </a:cubicBezTo>
                      <a:cubicBezTo>
                        <a:pt x="7" y="28"/>
                        <a:pt x="7" y="28"/>
                        <a:pt x="7" y="28"/>
                      </a:cubicBezTo>
                      <a:cubicBezTo>
                        <a:pt x="6" y="30"/>
                        <a:pt x="7" y="31"/>
                        <a:pt x="8" y="32"/>
                      </a:cubicBezTo>
                      <a:cubicBezTo>
                        <a:pt x="10" y="33"/>
                        <a:pt x="10" y="33"/>
                        <a:pt x="10" y="33"/>
                      </a:cubicBezTo>
                      <a:cubicBezTo>
                        <a:pt x="11" y="34"/>
                        <a:pt x="13" y="34"/>
                        <a:pt x="14" y="32"/>
                      </a:cubicBezTo>
                      <a:cubicBezTo>
                        <a:pt x="15" y="30"/>
                        <a:pt x="15" y="30"/>
                        <a:pt x="15" y="30"/>
                      </a:cubicBezTo>
                      <a:cubicBezTo>
                        <a:pt x="16" y="31"/>
                        <a:pt x="16" y="31"/>
                        <a:pt x="17" y="31"/>
                      </a:cubicBezTo>
                      <a:cubicBezTo>
                        <a:pt x="18" y="33"/>
                        <a:pt x="18" y="33"/>
                        <a:pt x="18" y="33"/>
                      </a:cubicBezTo>
                      <a:cubicBezTo>
                        <a:pt x="18" y="34"/>
                        <a:pt x="20" y="35"/>
                        <a:pt x="21" y="35"/>
                      </a:cubicBezTo>
                      <a:cubicBezTo>
                        <a:pt x="24" y="34"/>
                        <a:pt x="24" y="34"/>
                        <a:pt x="24" y="34"/>
                      </a:cubicBezTo>
                      <a:cubicBezTo>
                        <a:pt x="25" y="34"/>
                        <a:pt x="26" y="32"/>
                        <a:pt x="25" y="31"/>
                      </a:cubicBezTo>
                      <a:cubicBezTo>
                        <a:pt x="25" y="29"/>
                        <a:pt x="25" y="29"/>
                        <a:pt x="25" y="29"/>
                      </a:cubicBezTo>
                      <a:cubicBezTo>
                        <a:pt x="26" y="28"/>
                        <a:pt x="26" y="28"/>
                        <a:pt x="27" y="27"/>
                      </a:cubicBezTo>
                      <a:cubicBezTo>
                        <a:pt x="29" y="29"/>
                        <a:pt x="29" y="29"/>
                        <a:pt x="29" y="29"/>
                      </a:cubicBezTo>
                      <a:cubicBezTo>
                        <a:pt x="30" y="29"/>
                        <a:pt x="32" y="29"/>
                        <a:pt x="32" y="28"/>
                      </a:cubicBezTo>
                      <a:cubicBezTo>
                        <a:pt x="34" y="25"/>
                        <a:pt x="34" y="25"/>
                        <a:pt x="34" y="25"/>
                      </a:cubicBezTo>
                      <a:cubicBezTo>
                        <a:pt x="34" y="24"/>
                        <a:pt x="34" y="23"/>
                        <a:pt x="33" y="22"/>
                      </a:cubicBezTo>
                      <a:cubicBezTo>
                        <a:pt x="31" y="21"/>
                        <a:pt x="31" y="21"/>
                        <a:pt x="31" y="21"/>
                      </a:cubicBezTo>
                      <a:cubicBezTo>
                        <a:pt x="31" y="20"/>
                        <a:pt x="31" y="19"/>
                        <a:pt x="31" y="18"/>
                      </a:cubicBezTo>
                      <a:cubicBezTo>
                        <a:pt x="34" y="18"/>
                        <a:pt x="34" y="18"/>
                        <a:pt x="34" y="18"/>
                      </a:cubicBezTo>
                      <a:cubicBezTo>
                        <a:pt x="35" y="17"/>
                        <a:pt x="36" y="16"/>
                        <a:pt x="35" y="15"/>
                      </a:cubicBezTo>
                      <a:lnTo>
                        <a:pt x="35" y="12"/>
                      </a:lnTo>
                      <a:close/>
                      <a:moveTo>
                        <a:pt x="19" y="24"/>
                      </a:moveTo>
                      <a:cubicBezTo>
                        <a:pt x="16" y="25"/>
                        <a:pt x="12" y="23"/>
                        <a:pt x="11" y="19"/>
                      </a:cubicBezTo>
                      <a:cubicBezTo>
                        <a:pt x="10" y="16"/>
                        <a:pt x="13" y="12"/>
                        <a:pt x="16" y="11"/>
                      </a:cubicBezTo>
                      <a:cubicBezTo>
                        <a:pt x="20" y="10"/>
                        <a:pt x="23" y="12"/>
                        <a:pt x="24" y="16"/>
                      </a:cubicBezTo>
                      <a:cubicBezTo>
                        <a:pt x="25" y="19"/>
                        <a:pt x="23" y="23"/>
                        <a:pt x="19" y="2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24" name="Freeform 219"/>
                <p:cNvSpPr>
                  <a:spLocks noEditPoints="1"/>
                </p:cNvSpPr>
                <p:nvPr/>
              </p:nvSpPr>
              <p:spPr bwMode="auto">
                <a:xfrm>
                  <a:off x="850900" y="3078424"/>
                  <a:ext cx="133350" cy="133350"/>
                </a:xfrm>
                <a:custGeom>
                  <a:avLst/>
                  <a:gdLst>
                    <a:gd name="T0" fmla="*/ 38 w 39"/>
                    <a:gd name="T1" fmla="*/ 13 h 39"/>
                    <a:gd name="T2" fmla="*/ 34 w 39"/>
                    <a:gd name="T3" fmla="*/ 11 h 39"/>
                    <a:gd name="T4" fmla="*/ 32 w 39"/>
                    <a:gd name="T5" fmla="*/ 12 h 39"/>
                    <a:gd name="T6" fmla="*/ 30 w 39"/>
                    <a:gd name="T7" fmla="*/ 10 h 39"/>
                    <a:gd name="T8" fmla="*/ 32 w 39"/>
                    <a:gd name="T9" fmla="*/ 7 h 39"/>
                    <a:gd name="T10" fmla="*/ 31 w 39"/>
                    <a:gd name="T11" fmla="*/ 3 h 39"/>
                    <a:gd name="T12" fmla="*/ 28 w 39"/>
                    <a:gd name="T13" fmla="*/ 2 h 39"/>
                    <a:gd name="T14" fmla="*/ 24 w 39"/>
                    <a:gd name="T15" fmla="*/ 3 h 39"/>
                    <a:gd name="T16" fmla="*/ 23 w 39"/>
                    <a:gd name="T17" fmla="*/ 5 h 39"/>
                    <a:gd name="T18" fmla="*/ 20 w 39"/>
                    <a:gd name="T19" fmla="*/ 5 h 39"/>
                    <a:gd name="T20" fmla="*/ 19 w 39"/>
                    <a:gd name="T21" fmla="*/ 2 h 39"/>
                    <a:gd name="T22" fmla="*/ 16 w 39"/>
                    <a:gd name="T23" fmla="*/ 0 h 39"/>
                    <a:gd name="T24" fmla="*/ 13 w 39"/>
                    <a:gd name="T25" fmla="*/ 1 h 39"/>
                    <a:gd name="T26" fmla="*/ 11 w 39"/>
                    <a:gd name="T27" fmla="*/ 4 h 39"/>
                    <a:gd name="T28" fmla="*/ 12 w 39"/>
                    <a:gd name="T29" fmla="*/ 7 h 39"/>
                    <a:gd name="T30" fmla="*/ 9 w 39"/>
                    <a:gd name="T31" fmla="*/ 8 h 39"/>
                    <a:gd name="T32" fmla="*/ 7 w 39"/>
                    <a:gd name="T33" fmla="*/ 7 h 39"/>
                    <a:gd name="T34" fmla="*/ 4 w 39"/>
                    <a:gd name="T35" fmla="*/ 8 h 39"/>
                    <a:gd name="T36" fmla="*/ 2 w 39"/>
                    <a:gd name="T37" fmla="*/ 11 h 39"/>
                    <a:gd name="T38" fmla="*/ 3 w 39"/>
                    <a:gd name="T39" fmla="*/ 14 h 39"/>
                    <a:gd name="T40" fmla="*/ 5 w 39"/>
                    <a:gd name="T41" fmla="*/ 15 h 39"/>
                    <a:gd name="T42" fmla="*/ 4 w 39"/>
                    <a:gd name="T43" fmla="*/ 19 h 39"/>
                    <a:gd name="T44" fmla="*/ 2 w 39"/>
                    <a:gd name="T45" fmla="*/ 19 h 39"/>
                    <a:gd name="T46" fmla="*/ 0 w 39"/>
                    <a:gd name="T47" fmla="*/ 22 h 39"/>
                    <a:gd name="T48" fmla="*/ 1 w 39"/>
                    <a:gd name="T49" fmla="*/ 25 h 39"/>
                    <a:gd name="T50" fmla="*/ 4 w 39"/>
                    <a:gd name="T51" fmla="*/ 27 h 39"/>
                    <a:gd name="T52" fmla="*/ 6 w 39"/>
                    <a:gd name="T53" fmla="*/ 27 h 39"/>
                    <a:gd name="T54" fmla="*/ 8 w 39"/>
                    <a:gd name="T55" fmla="*/ 29 h 39"/>
                    <a:gd name="T56" fmla="*/ 7 w 39"/>
                    <a:gd name="T57" fmla="*/ 31 h 39"/>
                    <a:gd name="T58" fmla="*/ 8 w 39"/>
                    <a:gd name="T59" fmla="*/ 35 h 39"/>
                    <a:gd name="T60" fmla="*/ 11 w 39"/>
                    <a:gd name="T61" fmla="*/ 37 h 39"/>
                    <a:gd name="T62" fmla="*/ 14 w 39"/>
                    <a:gd name="T63" fmla="*/ 36 h 39"/>
                    <a:gd name="T64" fmla="*/ 16 w 39"/>
                    <a:gd name="T65" fmla="*/ 34 h 39"/>
                    <a:gd name="T66" fmla="*/ 19 w 39"/>
                    <a:gd name="T67" fmla="*/ 34 h 39"/>
                    <a:gd name="T68" fmla="*/ 19 w 39"/>
                    <a:gd name="T69" fmla="*/ 36 h 39"/>
                    <a:gd name="T70" fmla="*/ 23 w 39"/>
                    <a:gd name="T71" fmla="*/ 38 h 39"/>
                    <a:gd name="T72" fmla="*/ 26 w 39"/>
                    <a:gd name="T73" fmla="*/ 38 h 39"/>
                    <a:gd name="T74" fmla="*/ 27 w 39"/>
                    <a:gd name="T75" fmla="*/ 34 h 39"/>
                    <a:gd name="T76" fmla="*/ 27 w 39"/>
                    <a:gd name="T77" fmla="*/ 32 h 39"/>
                    <a:gd name="T78" fmla="*/ 29 w 39"/>
                    <a:gd name="T79" fmla="*/ 30 h 39"/>
                    <a:gd name="T80" fmla="*/ 31 w 39"/>
                    <a:gd name="T81" fmla="*/ 31 h 39"/>
                    <a:gd name="T82" fmla="*/ 35 w 39"/>
                    <a:gd name="T83" fmla="*/ 30 h 39"/>
                    <a:gd name="T84" fmla="*/ 37 w 39"/>
                    <a:gd name="T85" fmla="*/ 28 h 39"/>
                    <a:gd name="T86" fmla="*/ 36 w 39"/>
                    <a:gd name="T87" fmla="*/ 24 h 39"/>
                    <a:gd name="T88" fmla="*/ 33 w 39"/>
                    <a:gd name="T89" fmla="*/ 23 h 39"/>
                    <a:gd name="T90" fmla="*/ 34 w 39"/>
                    <a:gd name="T91" fmla="*/ 20 h 39"/>
                    <a:gd name="T92" fmla="*/ 36 w 39"/>
                    <a:gd name="T93" fmla="*/ 19 h 39"/>
                    <a:gd name="T94" fmla="*/ 38 w 39"/>
                    <a:gd name="T95" fmla="*/ 16 h 39"/>
                    <a:gd name="T96" fmla="*/ 38 w 39"/>
                    <a:gd name="T97" fmla="*/ 13 h 39"/>
                    <a:gd name="T98" fmla="*/ 21 w 39"/>
                    <a:gd name="T99" fmla="*/ 26 h 39"/>
                    <a:gd name="T100" fmla="*/ 12 w 39"/>
                    <a:gd name="T101" fmla="*/ 21 h 39"/>
                    <a:gd name="T102" fmla="*/ 17 w 39"/>
                    <a:gd name="T103" fmla="*/ 12 h 39"/>
                    <a:gd name="T104" fmla="*/ 26 w 39"/>
                    <a:gd name="T105" fmla="*/ 18 h 39"/>
                    <a:gd name="T106" fmla="*/ 21 w 39"/>
                    <a:gd name="T107"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39">
                      <a:moveTo>
                        <a:pt x="38" y="13"/>
                      </a:moveTo>
                      <a:cubicBezTo>
                        <a:pt x="37" y="12"/>
                        <a:pt x="36" y="11"/>
                        <a:pt x="34" y="11"/>
                      </a:cubicBezTo>
                      <a:cubicBezTo>
                        <a:pt x="32" y="12"/>
                        <a:pt x="32" y="12"/>
                        <a:pt x="32" y="12"/>
                      </a:cubicBezTo>
                      <a:cubicBezTo>
                        <a:pt x="31" y="11"/>
                        <a:pt x="31" y="10"/>
                        <a:pt x="30" y="10"/>
                      </a:cubicBezTo>
                      <a:cubicBezTo>
                        <a:pt x="32" y="7"/>
                        <a:pt x="32" y="7"/>
                        <a:pt x="32" y="7"/>
                      </a:cubicBezTo>
                      <a:cubicBezTo>
                        <a:pt x="32" y="6"/>
                        <a:pt x="32" y="4"/>
                        <a:pt x="31" y="3"/>
                      </a:cubicBezTo>
                      <a:cubicBezTo>
                        <a:pt x="28" y="2"/>
                        <a:pt x="28" y="2"/>
                        <a:pt x="28" y="2"/>
                      </a:cubicBezTo>
                      <a:cubicBezTo>
                        <a:pt x="27" y="1"/>
                        <a:pt x="25" y="2"/>
                        <a:pt x="24" y="3"/>
                      </a:cubicBezTo>
                      <a:cubicBezTo>
                        <a:pt x="23" y="5"/>
                        <a:pt x="23" y="5"/>
                        <a:pt x="23" y="5"/>
                      </a:cubicBezTo>
                      <a:cubicBezTo>
                        <a:pt x="22" y="5"/>
                        <a:pt x="21" y="5"/>
                        <a:pt x="20" y="5"/>
                      </a:cubicBezTo>
                      <a:cubicBezTo>
                        <a:pt x="19" y="2"/>
                        <a:pt x="19" y="2"/>
                        <a:pt x="19" y="2"/>
                      </a:cubicBezTo>
                      <a:cubicBezTo>
                        <a:pt x="19" y="1"/>
                        <a:pt x="18" y="0"/>
                        <a:pt x="16" y="0"/>
                      </a:cubicBezTo>
                      <a:cubicBezTo>
                        <a:pt x="13" y="1"/>
                        <a:pt x="13" y="1"/>
                        <a:pt x="13" y="1"/>
                      </a:cubicBezTo>
                      <a:cubicBezTo>
                        <a:pt x="12" y="1"/>
                        <a:pt x="11" y="3"/>
                        <a:pt x="11" y="4"/>
                      </a:cubicBezTo>
                      <a:cubicBezTo>
                        <a:pt x="12" y="7"/>
                        <a:pt x="12" y="7"/>
                        <a:pt x="12" y="7"/>
                      </a:cubicBezTo>
                      <a:cubicBezTo>
                        <a:pt x="11" y="7"/>
                        <a:pt x="10" y="8"/>
                        <a:pt x="9" y="8"/>
                      </a:cubicBezTo>
                      <a:cubicBezTo>
                        <a:pt x="7" y="7"/>
                        <a:pt x="7" y="7"/>
                        <a:pt x="7" y="7"/>
                      </a:cubicBezTo>
                      <a:cubicBezTo>
                        <a:pt x="6" y="6"/>
                        <a:pt x="4" y="7"/>
                        <a:pt x="4" y="8"/>
                      </a:cubicBezTo>
                      <a:cubicBezTo>
                        <a:pt x="2" y="11"/>
                        <a:pt x="2" y="11"/>
                        <a:pt x="2" y="11"/>
                      </a:cubicBezTo>
                      <a:cubicBezTo>
                        <a:pt x="1" y="12"/>
                        <a:pt x="2" y="14"/>
                        <a:pt x="3" y="14"/>
                      </a:cubicBezTo>
                      <a:cubicBezTo>
                        <a:pt x="5" y="15"/>
                        <a:pt x="5" y="15"/>
                        <a:pt x="5" y="15"/>
                      </a:cubicBezTo>
                      <a:cubicBezTo>
                        <a:pt x="5" y="16"/>
                        <a:pt x="4" y="18"/>
                        <a:pt x="4" y="19"/>
                      </a:cubicBezTo>
                      <a:cubicBezTo>
                        <a:pt x="2" y="19"/>
                        <a:pt x="2" y="19"/>
                        <a:pt x="2" y="19"/>
                      </a:cubicBezTo>
                      <a:cubicBezTo>
                        <a:pt x="1" y="19"/>
                        <a:pt x="0" y="21"/>
                        <a:pt x="0" y="22"/>
                      </a:cubicBezTo>
                      <a:cubicBezTo>
                        <a:pt x="1" y="25"/>
                        <a:pt x="1" y="25"/>
                        <a:pt x="1" y="25"/>
                      </a:cubicBezTo>
                      <a:cubicBezTo>
                        <a:pt x="1" y="27"/>
                        <a:pt x="3" y="28"/>
                        <a:pt x="4" y="27"/>
                      </a:cubicBezTo>
                      <a:cubicBezTo>
                        <a:pt x="6" y="27"/>
                        <a:pt x="6" y="27"/>
                        <a:pt x="6" y="27"/>
                      </a:cubicBezTo>
                      <a:cubicBezTo>
                        <a:pt x="7" y="28"/>
                        <a:pt x="8" y="29"/>
                        <a:pt x="8" y="29"/>
                      </a:cubicBezTo>
                      <a:cubicBezTo>
                        <a:pt x="7" y="31"/>
                        <a:pt x="7" y="31"/>
                        <a:pt x="7" y="31"/>
                      </a:cubicBezTo>
                      <a:cubicBezTo>
                        <a:pt x="6" y="33"/>
                        <a:pt x="7" y="34"/>
                        <a:pt x="8" y="35"/>
                      </a:cubicBezTo>
                      <a:cubicBezTo>
                        <a:pt x="11" y="37"/>
                        <a:pt x="11" y="37"/>
                        <a:pt x="11" y="37"/>
                      </a:cubicBezTo>
                      <a:cubicBezTo>
                        <a:pt x="12" y="37"/>
                        <a:pt x="14" y="37"/>
                        <a:pt x="14" y="36"/>
                      </a:cubicBezTo>
                      <a:cubicBezTo>
                        <a:pt x="16" y="34"/>
                        <a:pt x="16" y="34"/>
                        <a:pt x="16" y="34"/>
                      </a:cubicBezTo>
                      <a:cubicBezTo>
                        <a:pt x="17" y="34"/>
                        <a:pt x="18" y="34"/>
                        <a:pt x="19" y="34"/>
                      </a:cubicBezTo>
                      <a:cubicBezTo>
                        <a:pt x="19" y="36"/>
                        <a:pt x="19" y="36"/>
                        <a:pt x="19" y="36"/>
                      </a:cubicBezTo>
                      <a:cubicBezTo>
                        <a:pt x="20" y="38"/>
                        <a:pt x="21" y="39"/>
                        <a:pt x="23" y="38"/>
                      </a:cubicBezTo>
                      <a:cubicBezTo>
                        <a:pt x="26" y="38"/>
                        <a:pt x="26" y="38"/>
                        <a:pt x="26" y="38"/>
                      </a:cubicBezTo>
                      <a:cubicBezTo>
                        <a:pt x="27" y="37"/>
                        <a:pt x="28" y="36"/>
                        <a:pt x="27" y="34"/>
                      </a:cubicBezTo>
                      <a:cubicBezTo>
                        <a:pt x="27" y="32"/>
                        <a:pt x="27" y="32"/>
                        <a:pt x="27" y="32"/>
                      </a:cubicBezTo>
                      <a:cubicBezTo>
                        <a:pt x="28" y="31"/>
                        <a:pt x="28" y="31"/>
                        <a:pt x="29" y="30"/>
                      </a:cubicBezTo>
                      <a:cubicBezTo>
                        <a:pt x="31" y="31"/>
                        <a:pt x="31" y="31"/>
                        <a:pt x="31" y="31"/>
                      </a:cubicBezTo>
                      <a:cubicBezTo>
                        <a:pt x="33" y="32"/>
                        <a:pt x="34" y="32"/>
                        <a:pt x="35" y="30"/>
                      </a:cubicBezTo>
                      <a:cubicBezTo>
                        <a:pt x="37" y="28"/>
                        <a:pt x="37" y="28"/>
                        <a:pt x="37" y="28"/>
                      </a:cubicBezTo>
                      <a:cubicBezTo>
                        <a:pt x="37" y="27"/>
                        <a:pt x="37" y="25"/>
                        <a:pt x="36" y="24"/>
                      </a:cubicBezTo>
                      <a:cubicBezTo>
                        <a:pt x="33" y="23"/>
                        <a:pt x="33" y="23"/>
                        <a:pt x="33" y="23"/>
                      </a:cubicBezTo>
                      <a:cubicBezTo>
                        <a:pt x="34" y="22"/>
                        <a:pt x="34" y="21"/>
                        <a:pt x="34" y="20"/>
                      </a:cubicBezTo>
                      <a:cubicBezTo>
                        <a:pt x="36" y="19"/>
                        <a:pt x="36" y="19"/>
                        <a:pt x="36" y="19"/>
                      </a:cubicBezTo>
                      <a:cubicBezTo>
                        <a:pt x="38" y="19"/>
                        <a:pt x="39" y="17"/>
                        <a:pt x="38" y="16"/>
                      </a:cubicBezTo>
                      <a:lnTo>
                        <a:pt x="38" y="13"/>
                      </a:lnTo>
                      <a:close/>
                      <a:moveTo>
                        <a:pt x="21" y="26"/>
                      </a:moveTo>
                      <a:cubicBezTo>
                        <a:pt x="17" y="27"/>
                        <a:pt x="13" y="25"/>
                        <a:pt x="12" y="21"/>
                      </a:cubicBezTo>
                      <a:cubicBezTo>
                        <a:pt x="11" y="17"/>
                        <a:pt x="13" y="13"/>
                        <a:pt x="17" y="12"/>
                      </a:cubicBezTo>
                      <a:cubicBezTo>
                        <a:pt x="21" y="11"/>
                        <a:pt x="25" y="14"/>
                        <a:pt x="26" y="18"/>
                      </a:cubicBezTo>
                      <a:cubicBezTo>
                        <a:pt x="27" y="21"/>
                        <a:pt x="25" y="25"/>
                        <a:pt x="21" y="2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25" name="Freeform 220"/>
                <p:cNvSpPr>
                  <a:spLocks noEditPoints="1"/>
                </p:cNvSpPr>
                <p:nvPr/>
              </p:nvSpPr>
              <p:spPr bwMode="auto">
                <a:xfrm>
                  <a:off x="2546350" y="2886337"/>
                  <a:ext cx="133350" cy="133350"/>
                </a:xfrm>
                <a:custGeom>
                  <a:avLst/>
                  <a:gdLst>
                    <a:gd name="T0" fmla="*/ 38 w 39"/>
                    <a:gd name="T1" fmla="*/ 14 h 39"/>
                    <a:gd name="T2" fmla="*/ 35 w 39"/>
                    <a:gd name="T3" fmla="*/ 12 h 39"/>
                    <a:gd name="T4" fmla="*/ 32 w 39"/>
                    <a:gd name="T5" fmla="*/ 12 h 39"/>
                    <a:gd name="T6" fmla="*/ 30 w 39"/>
                    <a:gd name="T7" fmla="*/ 10 h 39"/>
                    <a:gd name="T8" fmla="*/ 32 w 39"/>
                    <a:gd name="T9" fmla="*/ 8 h 39"/>
                    <a:gd name="T10" fmla="*/ 31 w 39"/>
                    <a:gd name="T11" fmla="*/ 4 h 39"/>
                    <a:gd name="T12" fmla="*/ 28 w 39"/>
                    <a:gd name="T13" fmla="*/ 2 h 39"/>
                    <a:gd name="T14" fmla="*/ 24 w 39"/>
                    <a:gd name="T15" fmla="*/ 3 h 39"/>
                    <a:gd name="T16" fmla="*/ 23 w 39"/>
                    <a:gd name="T17" fmla="*/ 6 h 39"/>
                    <a:gd name="T18" fmla="*/ 20 w 39"/>
                    <a:gd name="T19" fmla="*/ 5 h 39"/>
                    <a:gd name="T20" fmla="*/ 20 w 39"/>
                    <a:gd name="T21" fmla="*/ 3 h 39"/>
                    <a:gd name="T22" fmla="*/ 16 w 39"/>
                    <a:gd name="T23" fmla="*/ 1 h 39"/>
                    <a:gd name="T24" fmla="*/ 13 w 39"/>
                    <a:gd name="T25" fmla="*/ 1 h 39"/>
                    <a:gd name="T26" fmla="*/ 11 w 39"/>
                    <a:gd name="T27" fmla="*/ 5 h 39"/>
                    <a:gd name="T28" fmla="*/ 12 w 39"/>
                    <a:gd name="T29" fmla="*/ 7 h 39"/>
                    <a:gd name="T30" fmla="*/ 10 w 39"/>
                    <a:gd name="T31" fmla="*/ 9 h 39"/>
                    <a:gd name="T32" fmla="*/ 7 w 39"/>
                    <a:gd name="T33" fmla="*/ 8 h 39"/>
                    <a:gd name="T34" fmla="*/ 4 w 39"/>
                    <a:gd name="T35" fmla="*/ 9 h 39"/>
                    <a:gd name="T36" fmla="*/ 2 w 39"/>
                    <a:gd name="T37" fmla="*/ 11 h 39"/>
                    <a:gd name="T38" fmla="*/ 3 w 39"/>
                    <a:gd name="T39" fmla="*/ 15 h 39"/>
                    <a:gd name="T40" fmla="*/ 5 w 39"/>
                    <a:gd name="T41" fmla="*/ 16 h 39"/>
                    <a:gd name="T42" fmla="*/ 5 w 39"/>
                    <a:gd name="T43" fmla="*/ 19 h 39"/>
                    <a:gd name="T44" fmla="*/ 2 w 39"/>
                    <a:gd name="T45" fmla="*/ 20 h 39"/>
                    <a:gd name="T46" fmla="*/ 0 w 39"/>
                    <a:gd name="T47" fmla="*/ 23 h 39"/>
                    <a:gd name="T48" fmla="*/ 1 w 39"/>
                    <a:gd name="T49" fmla="*/ 26 h 39"/>
                    <a:gd name="T50" fmla="*/ 4 w 39"/>
                    <a:gd name="T51" fmla="*/ 28 h 39"/>
                    <a:gd name="T52" fmla="*/ 7 w 39"/>
                    <a:gd name="T53" fmla="*/ 27 h 39"/>
                    <a:gd name="T54" fmla="*/ 9 w 39"/>
                    <a:gd name="T55" fmla="*/ 30 h 39"/>
                    <a:gd name="T56" fmla="*/ 7 w 39"/>
                    <a:gd name="T57" fmla="*/ 32 h 39"/>
                    <a:gd name="T58" fmla="*/ 8 w 39"/>
                    <a:gd name="T59" fmla="*/ 36 h 39"/>
                    <a:gd name="T60" fmla="*/ 11 w 39"/>
                    <a:gd name="T61" fmla="*/ 37 h 39"/>
                    <a:gd name="T62" fmla="*/ 15 w 39"/>
                    <a:gd name="T63" fmla="*/ 36 h 39"/>
                    <a:gd name="T64" fmla="*/ 16 w 39"/>
                    <a:gd name="T65" fmla="*/ 34 h 39"/>
                    <a:gd name="T66" fmla="*/ 19 w 39"/>
                    <a:gd name="T67" fmla="*/ 35 h 39"/>
                    <a:gd name="T68" fmla="*/ 19 w 39"/>
                    <a:gd name="T69" fmla="*/ 37 h 39"/>
                    <a:gd name="T70" fmla="*/ 23 w 39"/>
                    <a:gd name="T71" fmla="*/ 39 h 39"/>
                    <a:gd name="T72" fmla="*/ 26 w 39"/>
                    <a:gd name="T73" fmla="*/ 38 h 39"/>
                    <a:gd name="T74" fmla="*/ 28 w 39"/>
                    <a:gd name="T75" fmla="*/ 35 h 39"/>
                    <a:gd name="T76" fmla="*/ 27 w 39"/>
                    <a:gd name="T77" fmla="*/ 32 h 39"/>
                    <a:gd name="T78" fmla="*/ 29 w 39"/>
                    <a:gd name="T79" fmla="*/ 31 h 39"/>
                    <a:gd name="T80" fmla="*/ 32 w 39"/>
                    <a:gd name="T81" fmla="*/ 32 h 39"/>
                    <a:gd name="T82" fmla="*/ 35 w 39"/>
                    <a:gd name="T83" fmla="*/ 31 h 39"/>
                    <a:gd name="T84" fmla="*/ 37 w 39"/>
                    <a:gd name="T85" fmla="*/ 28 h 39"/>
                    <a:gd name="T86" fmla="*/ 36 w 39"/>
                    <a:gd name="T87" fmla="*/ 25 h 39"/>
                    <a:gd name="T88" fmla="*/ 34 w 39"/>
                    <a:gd name="T89" fmla="*/ 23 h 39"/>
                    <a:gd name="T90" fmla="*/ 34 w 39"/>
                    <a:gd name="T91" fmla="*/ 21 h 39"/>
                    <a:gd name="T92" fmla="*/ 37 w 39"/>
                    <a:gd name="T93" fmla="*/ 20 h 39"/>
                    <a:gd name="T94" fmla="*/ 39 w 39"/>
                    <a:gd name="T95" fmla="*/ 17 h 39"/>
                    <a:gd name="T96" fmla="*/ 38 w 39"/>
                    <a:gd name="T97" fmla="*/ 14 h 39"/>
                    <a:gd name="T98" fmla="*/ 21 w 39"/>
                    <a:gd name="T99" fmla="*/ 27 h 39"/>
                    <a:gd name="T100" fmla="*/ 12 w 39"/>
                    <a:gd name="T101" fmla="*/ 22 h 39"/>
                    <a:gd name="T102" fmla="*/ 17 w 39"/>
                    <a:gd name="T103" fmla="*/ 13 h 39"/>
                    <a:gd name="T104" fmla="*/ 26 w 39"/>
                    <a:gd name="T105" fmla="*/ 18 h 39"/>
                    <a:gd name="T106" fmla="*/ 21 w 39"/>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39">
                      <a:moveTo>
                        <a:pt x="38" y="14"/>
                      </a:moveTo>
                      <a:cubicBezTo>
                        <a:pt x="38" y="12"/>
                        <a:pt x="36" y="11"/>
                        <a:pt x="35" y="12"/>
                      </a:cubicBezTo>
                      <a:cubicBezTo>
                        <a:pt x="32" y="12"/>
                        <a:pt x="32" y="12"/>
                        <a:pt x="32" y="12"/>
                      </a:cubicBezTo>
                      <a:cubicBezTo>
                        <a:pt x="31" y="12"/>
                        <a:pt x="31" y="11"/>
                        <a:pt x="30" y="10"/>
                      </a:cubicBezTo>
                      <a:cubicBezTo>
                        <a:pt x="32" y="8"/>
                        <a:pt x="32" y="8"/>
                        <a:pt x="32" y="8"/>
                      </a:cubicBezTo>
                      <a:cubicBezTo>
                        <a:pt x="33" y="6"/>
                        <a:pt x="32" y="5"/>
                        <a:pt x="31" y="4"/>
                      </a:cubicBezTo>
                      <a:cubicBezTo>
                        <a:pt x="28" y="2"/>
                        <a:pt x="28" y="2"/>
                        <a:pt x="28" y="2"/>
                      </a:cubicBezTo>
                      <a:cubicBezTo>
                        <a:pt x="27" y="2"/>
                        <a:pt x="25" y="2"/>
                        <a:pt x="24" y="3"/>
                      </a:cubicBezTo>
                      <a:cubicBezTo>
                        <a:pt x="23" y="6"/>
                        <a:pt x="23" y="6"/>
                        <a:pt x="23" y="6"/>
                      </a:cubicBezTo>
                      <a:cubicBezTo>
                        <a:pt x="22" y="5"/>
                        <a:pt x="21" y="5"/>
                        <a:pt x="20" y="5"/>
                      </a:cubicBezTo>
                      <a:cubicBezTo>
                        <a:pt x="20" y="3"/>
                        <a:pt x="20" y="3"/>
                        <a:pt x="20" y="3"/>
                      </a:cubicBezTo>
                      <a:cubicBezTo>
                        <a:pt x="19" y="1"/>
                        <a:pt x="18" y="0"/>
                        <a:pt x="16" y="1"/>
                      </a:cubicBezTo>
                      <a:cubicBezTo>
                        <a:pt x="13" y="1"/>
                        <a:pt x="13" y="1"/>
                        <a:pt x="13" y="1"/>
                      </a:cubicBezTo>
                      <a:cubicBezTo>
                        <a:pt x="12" y="2"/>
                        <a:pt x="11" y="3"/>
                        <a:pt x="11" y="5"/>
                      </a:cubicBezTo>
                      <a:cubicBezTo>
                        <a:pt x="12" y="7"/>
                        <a:pt x="12" y="7"/>
                        <a:pt x="12" y="7"/>
                      </a:cubicBezTo>
                      <a:cubicBezTo>
                        <a:pt x="11" y="8"/>
                        <a:pt x="10" y="8"/>
                        <a:pt x="10" y="9"/>
                      </a:cubicBezTo>
                      <a:cubicBezTo>
                        <a:pt x="7" y="8"/>
                        <a:pt x="7" y="8"/>
                        <a:pt x="7" y="8"/>
                      </a:cubicBezTo>
                      <a:cubicBezTo>
                        <a:pt x="6" y="7"/>
                        <a:pt x="5" y="7"/>
                        <a:pt x="4" y="9"/>
                      </a:cubicBezTo>
                      <a:cubicBezTo>
                        <a:pt x="2" y="11"/>
                        <a:pt x="2" y="11"/>
                        <a:pt x="2" y="11"/>
                      </a:cubicBezTo>
                      <a:cubicBezTo>
                        <a:pt x="1" y="12"/>
                        <a:pt x="2" y="14"/>
                        <a:pt x="3" y="15"/>
                      </a:cubicBezTo>
                      <a:cubicBezTo>
                        <a:pt x="5" y="16"/>
                        <a:pt x="5" y="16"/>
                        <a:pt x="5" y="16"/>
                      </a:cubicBezTo>
                      <a:cubicBezTo>
                        <a:pt x="5" y="17"/>
                        <a:pt x="5" y="18"/>
                        <a:pt x="5" y="19"/>
                      </a:cubicBezTo>
                      <a:cubicBezTo>
                        <a:pt x="2" y="20"/>
                        <a:pt x="2" y="20"/>
                        <a:pt x="2" y="20"/>
                      </a:cubicBezTo>
                      <a:cubicBezTo>
                        <a:pt x="1" y="20"/>
                        <a:pt x="0" y="22"/>
                        <a:pt x="0" y="23"/>
                      </a:cubicBezTo>
                      <a:cubicBezTo>
                        <a:pt x="1" y="26"/>
                        <a:pt x="1" y="26"/>
                        <a:pt x="1" y="26"/>
                      </a:cubicBezTo>
                      <a:cubicBezTo>
                        <a:pt x="2" y="27"/>
                        <a:pt x="3" y="28"/>
                        <a:pt x="4" y="28"/>
                      </a:cubicBezTo>
                      <a:cubicBezTo>
                        <a:pt x="7" y="27"/>
                        <a:pt x="7" y="27"/>
                        <a:pt x="7" y="27"/>
                      </a:cubicBezTo>
                      <a:cubicBezTo>
                        <a:pt x="7" y="28"/>
                        <a:pt x="8" y="29"/>
                        <a:pt x="9" y="30"/>
                      </a:cubicBezTo>
                      <a:cubicBezTo>
                        <a:pt x="7" y="32"/>
                        <a:pt x="7" y="32"/>
                        <a:pt x="7" y="32"/>
                      </a:cubicBezTo>
                      <a:cubicBezTo>
                        <a:pt x="7" y="33"/>
                        <a:pt x="7" y="35"/>
                        <a:pt x="8" y="36"/>
                      </a:cubicBezTo>
                      <a:cubicBezTo>
                        <a:pt x="11" y="37"/>
                        <a:pt x="11" y="37"/>
                        <a:pt x="11" y="37"/>
                      </a:cubicBezTo>
                      <a:cubicBezTo>
                        <a:pt x="12" y="38"/>
                        <a:pt x="14" y="38"/>
                        <a:pt x="15" y="36"/>
                      </a:cubicBezTo>
                      <a:cubicBezTo>
                        <a:pt x="16" y="34"/>
                        <a:pt x="16" y="34"/>
                        <a:pt x="16" y="34"/>
                      </a:cubicBezTo>
                      <a:cubicBezTo>
                        <a:pt x="17" y="34"/>
                        <a:pt x="18" y="35"/>
                        <a:pt x="19" y="35"/>
                      </a:cubicBezTo>
                      <a:cubicBezTo>
                        <a:pt x="19" y="37"/>
                        <a:pt x="19" y="37"/>
                        <a:pt x="19" y="37"/>
                      </a:cubicBezTo>
                      <a:cubicBezTo>
                        <a:pt x="20" y="38"/>
                        <a:pt x="21" y="39"/>
                        <a:pt x="23" y="39"/>
                      </a:cubicBezTo>
                      <a:cubicBezTo>
                        <a:pt x="26" y="38"/>
                        <a:pt x="26" y="38"/>
                        <a:pt x="26" y="38"/>
                      </a:cubicBezTo>
                      <a:cubicBezTo>
                        <a:pt x="27" y="38"/>
                        <a:pt x="28" y="36"/>
                        <a:pt x="28" y="35"/>
                      </a:cubicBezTo>
                      <a:cubicBezTo>
                        <a:pt x="27" y="32"/>
                        <a:pt x="27" y="32"/>
                        <a:pt x="27" y="32"/>
                      </a:cubicBezTo>
                      <a:cubicBezTo>
                        <a:pt x="28" y="32"/>
                        <a:pt x="29" y="31"/>
                        <a:pt x="29" y="31"/>
                      </a:cubicBezTo>
                      <a:cubicBezTo>
                        <a:pt x="32" y="32"/>
                        <a:pt x="32" y="32"/>
                        <a:pt x="32" y="32"/>
                      </a:cubicBezTo>
                      <a:cubicBezTo>
                        <a:pt x="33" y="33"/>
                        <a:pt x="35" y="32"/>
                        <a:pt x="35" y="31"/>
                      </a:cubicBezTo>
                      <a:cubicBezTo>
                        <a:pt x="37" y="28"/>
                        <a:pt x="37" y="28"/>
                        <a:pt x="37" y="28"/>
                      </a:cubicBezTo>
                      <a:cubicBezTo>
                        <a:pt x="38" y="27"/>
                        <a:pt x="37" y="26"/>
                        <a:pt x="36" y="25"/>
                      </a:cubicBezTo>
                      <a:cubicBezTo>
                        <a:pt x="34" y="23"/>
                        <a:pt x="34" y="23"/>
                        <a:pt x="34" y="23"/>
                      </a:cubicBezTo>
                      <a:cubicBezTo>
                        <a:pt x="34" y="22"/>
                        <a:pt x="34" y="22"/>
                        <a:pt x="34" y="21"/>
                      </a:cubicBezTo>
                      <a:cubicBezTo>
                        <a:pt x="37" y="20"/>
                        <a:pt x="37" y="20"/>
                        <a:pt x="37" y="20"/>
                      </a:cubicBezTo>
                      <a:cubicBezTo>
                        <a:pt x="38" y="20"/>
                        <a:pt x="39" y="18"/>
                        <a:pt x="39" y="17"/>
                      </a:cubicBezTo>
                      <a:lnTo>
                        <a:pt x="38" y="14"/>
                      </a:lnTo>
                      <a:close/>
                      <a:moveTo>
                        <a:pt x="21" y="27"/>
                      </a:moveTo>
                      <a:cubicBezTo>
                        <a:pt x="17" y="28"/>
                        <a:pt x="13" y="26"/>
                        <a:pt x="12" y="22"/>
                      </a:cubicBezTo>
                      <a:cubicBezTo>
                        <a:pt x="11" y="18"/>
                        <a:pt x="14" y="14"/>
                        <a:pt x="17" y="13"/>
                      </a:cubicBezTo>
                      <a:cubicBezTo>
                        <a:pt x="21" y="12"/>
                        <a:pt x="25" y="14"/>
                        <a:pt x="26" y="18"/>
                      </a:cubicBezTo>
                      <a:cubicBezTo>
                        <a:pt x="27" y="22"/>
                        <a:pt x="25" y="26"/>
                        <a:pt x="21" y="2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26" name="Freeform 221"/>
                <p:cNvSpPr>
                  <a:spLocks noEditPoints="1"/>
                </p:cNvSpPr>
                <p:nvPr/>
              </p:nvSpPr>
              <p:spPr bwMode="auto">
                <a:xfrm>
                  <a:off x="3143250" y="2543437"/>
                  <a:ext cx="133350" cy="133350"/>
                </a:xfrm>
                <a:custGeom>
                  <a:avLst/>
                  <a:gdLst>
                    <a:gd name="T0" fmla="*/ 38 w 39"/>
                    <a:gd name="T1" fmla="*/ 13 h 39"/>
                    <a:gd name="T2" fmla="*/ 35 w 39"/>
                    <a:gd name="T3" fmla="*/ 11 h 39"/>
                    <a:gd name="T4" fmla="*/ 32 w 39"/>
                    <a:gd name="T5" fmla="*/ 12 h 39"/>
                    <a:gd name="T6" fmla="*/ 31 w 39"/>
                    <a:gd name="T7" fmla="*/ 10 h 39"/>
                    <a:gd name="T8" fmla="*/ 32 w 39"/>
                    <a:gd name="T9" fmla="*/ 7 h 39"/>
                    <a:gd name="T10" fmla="*/ 31 w 39"/>
                    <a:gd name="T11" fmla="*/ 4 h 39"/>
                    <a:gd name="T12" fmla="*/ 28 w 39"/>
                    <a:gd name="T13" fmla="*/ 2 h 39"/>
                    <a:gd name="T14" fmla="*/ 25 w 39"/>
                    <a:gd name="T15" fmla="*/ 3 h 39"/>
                    <a:gd name="T16" fmla="*/ 23 w 39"/>
                    <a:gd name="T17" fmla="*/ 5 h 39"/>
                    <a:gd name="T18" fmla="*/ 21 w 39"/>
                    <a:gd name="T19" fmla="*/ 5 h 39"/>
                    <a:gd name="T20" fmla="*/ 20 w 39"/>
                    <a:gd name="T21" fmla="*/ 2 h 39"/>
                    <a:gd name="T22" fmla="*/ 17 w 39"/>
                    <a:gd name="T23" fmla="*/ 0 h 39"/>
                    <a:gd name="T24" fmla="*/ 14 w 39"/>
                    <a:gd name="T25" fmla="*/ 1 h 39"/>
                    <a:gd name="T26" fmla="*/ 12 w 39"/>
                    <a:gd name="T27" fmla="*/ 4 h 39"/>
                    <a:gd name="T28" fmla="*/ 12 w 39"/>
                    <a:gd name="T29" fmla="*/ 7 h 39"/>
                    <a:gd name="T30" fmla="*/ 10 w 39"/>
                    <a:gd name="T31" fmla="*/ 9 h 39"/>
                    <a:gd name="T32" fmla="*/ 8 w 39"/>
                    <a:gd name="T33" fmla="*/ 7 h 39"/>
                    <a:gd name="T34" fmla="*/ 4 w 39"/>
                    <a:gd name="T35" fmla="*/ 8 h 39"/>
                    <a:gd name="T36" fmla="*/ 2 w 39"/>
                    <a:gd name="T37" fmla="*/ 11 h 39"/>
                    <a:gd name="T38" fmla="*/ 3 w 39"/>
                    <a:gd name="T39" fmla="*/ 15 h 39"/>
                    <a:gd name="T40" fmla="*/ 5 w 39"/>
                    <a:gd name="T41" fmla="*/ 16 h 39"/>
                    <a:gd name="T42" fmla="*/ 5 w 39"/>
                    <a:gd name="T43" fmla="*/ 19 h 39"/>
                    <a:gd name="T44" fmla="*/ 3 w 39"/>
                    <a:gd name="T45" fmla="*/ 19 h 39"/>
                    <a:gd name="T46" fmla="*/ 1 w 39"/>
                    <a:gd name="T47" fmla="*/ 23 h 39"/>
                    <a:gd name="T48" fmla="*/ 1 w 39"/>
                    <a:gd name="T49" fmla="*/ 26 h 39"/>
                    <a:gd name="T50" fmla="*/ 5 w 39"/>
                    <a:gd name="T51" fmla="*/ 28 h 39"/>
                    <a:gd name="T52" fmla="*/ 7 w 39"/>
                    <a:gd name="T53" fmla="*/ 27 h 39"/>
                    <a:gd name="T54" fmla="*/ 9 w 39"/>
                    <a:gd name="T55" fmla="*/ 30 h 39"/>
                    <a:gd name="T56" fmla="*/ 8 w 39"/>
                    <a:gd name="T57" fmla="*/ 32 h 39"/>
                    <a:gd name="T58" fmla="*/ 9 w 39"/>
                    <a:gd name="T59" fmla="*/ 35 h 39"/>
                    <a:gd name="T60" fmla="*/ 11 w 39"/>
                    <a:gd name="T61" fmla="*/ 37 h 39"/>
                    <a:gd name="T62" fmla="*/ 15 w 39"/>
                    <a:gd name="T63" fmla="*/ 36 h 39"/>
                    <a:gd name="T64" fmla="*/ 16 w 39"/>
                    <a:gd name="T65" fmla="*/ 34 h 39"/>
                    <a:gd name="T66" fmla="*/ 19 w 39"/>
                    <a:gd name="T67" fmla="*/ 34 h 39"/>
                    <a:gd name="T68" fmla="*/ 20 w 39"/>
                    <a:gd name="T69" fmla="*/ 37 h 39"/>
                    <a:gd name="T70" fmla="*/ 23 w 39"/>
                    <a:gd name="T71" fmla="*/ 39 h 39"/>
                    <a:gd name="T72" fmla="*/ 26 w 39"/>
                    <a:gd name="T73" fmla="*/ 38 h 39"/>
                    <a:gd name="T74" fmla="*/ 28 w 39"/>
                    <a:gd name="T75" fmla="*/ 35 h 39"/>
                    <a:gd name="T76" fmla="*/ 27 w 39"/>
                    <a:gd name="T77" fmla="*/ 32 h 39"/>
                    <a:gd name="T78" fmla="*/ 30 w 39"/>
                    <a:gd name="T79" fmla="*/ 30 h 39"/>
                    <a:gd name="T80" fmla="*/ 32 w 39"/>
                    <a:gd name="T81" fmla="*/ 32 h 39"/>
                    <a:gd name="T82" fmla="*/ 36 w 39"/>
                    <a:gd name="T83" fmla="*/ 31 h 39"/>
                    <a:gd name="T84" fmla="*/ 37 w 39"/>
                    <a:gd name="T85" fmla="*/ 28 h 39"/>
                    <a:gd name="T86" fmla="*/ 36 w 39"/>
                    <a:gd name="T87" fmla="*/ 24 h 39"/>
                    <a:gd name="T88" fmla="*/ 34 w 39"/>
                    <a:gd name="T89" fmla="*/ 23 h 39"/>
                    <a:gd name="T90" fmla="*/ 34 w 39"/>
                    <a:gd name="T91" fmla="*/ 20 h 39"/>
                    <a:gd name="T92" fmla="*/ 37 w 39"/>
                    <a:gd name="T93" fmla="*/ 20 h 39"/>
                    <a:gd name="T94" fmla="*/ 39 w 39"/>
                    <a:gd name="T95" fmla="*/ 16 h 39"/>
                    <a:gd name="T96" fmla="*/ 38 w 39"/>
                    <a:gd name="T97" fmla="*/ 13 h 39"/>
                    <a:gd name="T98" fmla="*/ 21 w 39"/>
                    <a:gd name="T99" fmla="*/ 27 h 39"/>
                    <a:gd name="T100" fmla="*/ 12 w 39"/>
                    <a:gd name="T101" fmla="*/ 21 h 39"/>
                    <a:gd name="T102" fmla="*/ 18 w 39"/>
                    <a:gd name="T103" fmla="*/ 12 h 39"/>
                    <a:gd name="T104" fmla="*/ 27 w 39"/>
                    <a:gd name="T105" fmla="*/ 18 h 39"/>
                    <a:gd name="T106" fmla="*/ 21 w 39"/>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39">
                      <a:moveTo>
                        <a:pt x="38" y="13"/>
                      </a:moveTo>
                      <a:cubicBezTo>
                        <a:pt x="38" y="12"/>
                        <a:pt x="36" y="11"/>
                        <a:pt x="35" y="11"/>
                      </a:cubicBezTo>
                      <a:cubicBezTo>
                        <a:pt x="32" y="12"/>
                        <a:pt x="32" y="12"/>
                        <a:pt x="32" y="12"/>
                      </a:cubicBezTo>
                      <a:cubicBezTo>
                        <a:pt x="32" y="11"/>
                        <a:pt x="31" y="11"/>
                        <a:pt x="31" y="10"/>
                      </a:cubicBezTo>
                      <a:cubicBezTo>
                        <a:pt x="32" y="7"/>
                        <a:pt x="32" y="7"/>
                        <a:pt x="32" y="7"/>
                      </a:cubicBezTo>
                      <a:cubicBezTo>
                        <a:pt x="33" y="6"/>
                        <a:pt x="32" y="5"/>
                        <a:pt x="31" y="4"/>
                      </a:cubicBezTo>
                      <a:cubicBezTo>
                        <a:pt x="28" y="2"/>
                        <a:pt x="28" y="2"/>
                        <a:pt x="28" y="2"/>
                      </a:cubicBezTo>
                      <a:cubicBezTo>
                        <a:pt x="27" y="1"/>
                        <a:pt x="25" y="2"/>
                        <a:pt x="25" y="3"/>
                      </a:cubicBezTo>
                      <a:cubicBezTo>
                        <a:pt x="23" y="5"/>
                        <a:pt x="23" y="5"/>
                        <a:pt x="23" y="5"/>
                      </a:cubicBezTo>
                      <a:cubicBezTo>
                        <a:pt x="22" y="5"/>
                        <a:pt x="21" y="5"/>
                        <a:pt x="21" y="5"/>
                      </a:cubicBezTo>
                      <a:cubicBezTo>
                        <a:pt x="20" y="2"/>
                        <a:pt x="20" y="2"/>
                        <a:pt x="20" y="2"/>
                      </a:cubicBezTo>
                      <a:cubicBezTo>
                        <a:pt x="20" y="1"/>
                        <a:pt x="18" y="0"/>
                        <a:pt x="17" y="0"/>
                      </a:cubicBezTo>
                      <a:cubicBezTo>
                        <a:pt x="14" y="1"/>
                        <a:pt x="14" y="1"/>
                        <a:pt x="14" y="1"/>
                      </a:cubicBezTo>
                      <a:cubicBezTo>
                        <a:pt x="12" y="1"/>
                        <a:pt x="11" y="3"/>
                        <a:pt x="12" y="4"/>
                      </a:cubicBezTo>
                      <a:cubicBezTo>
                        <a:pt x="12" y="7"/>
                        <a:pt x="12" y="7"/>
                        <a:pt x="12" y="7"/>
                      </a:cubicBezTo>
                      <a:cubicBezTo>
                        <a:pt x="11" y="7"/>
                        <a:pt x="11" y="8"/>
                        <a:pt x="10" y="9"/>
                      </a:cubicBezTo>
                      <a:cubicBezTo>
                        <a:pt x="8" y="7"/>
                        <a:pt x="8" y="7"/>
                        <a:pt x="8" y="7"/>
                      </a:cubicBezTo>
                      <a:cubicBezTo>
                        <a:pt x="6" y="7"/>
                        <a:pt x="5" y="7"/>
                        <a:pt x="4" y="8"/>
                      </a:cubicBezTo>
                      <a:cubicBezTo>
                        <a:pt x="2" y="11"/>
                        <a:pt x="2" y="11"/>
                        <a:pt x="2" y="11"/>
                      </a:cubicBezTo>
                      <a:cubicBezTo>
                        <a:pt x="2" y="12"/>
                        <a:pt x="2" y="14"/>
                        <a:pt x="3" y="15"/>
                      </a:cubicBezTo>
                      <a:cubicBezTo>
                        <a:pt x="5" y="16"/>
                        <a:pt x="5" y="16"/>
                        <a:pt x="5" y="16"/>
                      </a:cubicBezTo>
                      <a:cubicBezTo>
                        <a:pt x="5" y="17"/>
                        <a:pt x="5" y="18"/>
                        <a:pt x="5" y="19"/>
                      </a:cubicBezTo>
                      <a:cubicBezTo>
                        <a:pt x="3" y="19"/>
                        <a:pt x="3" y="19"/>
                        <a:pt x="3" y="19"/>
                      </a:cubicBezTo>
                      <a:cubicBezTo>
                        <a:pt x="1" y="20"/>
                        <a:pt x="0" y="21"/>
                        <a:pt x="1" y="23"/>
                      </a:cubicBezTo>
                      <a:cubicBezTo>
                        <a:pt x="1" y="26"/>
                        <a:pt x="1" y="26"/>
                        <a:pt x="1" y="26"/>
                      </a:cubicBezTo>
                      <a:cubicBezTo>
                        <a:pt x="2" y="27"/>
                        <a:pt x="3" y="28"/>
                        <a:pt x="5" y="28"/>
                      </a:cubicBezTo>
                      <a:cubicBezTo>
                        <a:pt x="7" y="27"/>
                        <a:pt x="7" y="27"/>
                        <a:pt x="7" y="27"/>
                      </a:cubicBezTo>
                      <a:cubicBezTo>
                        <a:pt x="7" y="28"/>
                        <a:pt x="8" y="29"/>
                        <a:pt x="9" y="30"/>
                      </a:cubicBezTo>
                      <a:cubicBezTo>
                        <a:pt x="8" y="32"/>
                        <a:pt x="8" y="32"/>
                        <a:pt x="8" y="32"/>
                      </a:cubicBezTo>
                      <a:cubicBezTo>
                        <a:pt x="7" y="33"/>
                        <a:pt x="7" y="35"/>
                        <a:pt x="9" y="35"/>
                      </a:cubicBezTo>
                      <a:cubicBezTo>
                        <a:pt x="11" y="37"/>
                        <a:pt x="11" y="37"/>
                        <a:pt x="11" y="37"/>
                      </a:cubicBezTo>
                      <a:cubicBezTo>
                        <a:pt x="12" y="38"/>
                        <a:pt x="14" y="37"/>
                        <a:pt x="15" y="36"/>
                      </a:cubicBezTo>
                      <a:cubicBezTo>
                        <a:pt x="16" y="34"/>
                        <a:pt x="16" y="34"/>
                        <a:pt x="16" y="34"/>
                      </a:cubicBezTo>
                      <a:cubicBezTo>
                        <a:pt x="17" y="34"/>
                        <a:pt x="18" y="34"/>
                        <a:pt x="19" y="34"/>
                      </a:cubicBezTo>
                      <a:cubicBezTo>
                        <a:pt x="20" y="37"/>
                        <a:pt x="20" y="37"/>
                        <a:pt x="20" y="37"/>
                      </a:cubicBezTo>
                      <a:cubicBezTo>
                        <a:pt x="20" y="38"/>
                        <a:pt x="22" y="39"/>
                        <a:pt x="23" y="39"/>
                      </a:cubicBezTo>
                      <a:cubicBezTo>
                        <a:pt x="26" y="38"/>
                        <a:pt x="26" y="38"/>
                        <a:pt x="26" y="38"/>
                      </a:cubicBezTo>
                      <a:cubicBezTo>
                        <a:pt x="27" y="38"/>
                        <a:pt x="28" y="36"/>
                        <a:pt x="28" y="35"/>
                      </a:cubicBezTo>
                      <a:cubicBezTo>
                        <a:pt x="27" y="32"/>
                        <a:pt x="27" y="32"/>
                        <a:pt x="27" y="32"/>
                      </a:cubicBezTo>
                      <a:cubicBezTo>
                        <a:pt x="28" y="32"/>
                        <a:pt x="29" y="31"/>
                        <a:pt x="30" y="30"/>
                      </a:cubicBezTo>
                      <a:cubicBezTo>
                        <a:pt x="32" y="32"/>
                        <a:pt x="32" y="32"/>
                        <a:pt x="32" y="32"/>
                      </a:cubicBezTo>
                      <a:cubicBezTo>
                        <a:pt x="33" y="32"/>
                        <a:pt x="35" y="32"/>
                        <a:pt x="36" y="31"/>
                      </a:cubicBezTo>
                      <a:cubicBezTo>
                        <a:pt x="37" y="28"/>
                        <a:pt x="37" y="28"/>
                        <a:pt x="37" y="28"/>
                      </a:cubicBezTo>
                      <a:cubicBezTo>
                        <a:pt x="38" y="27"/>
                        <a:pt x="38" y="25"/>
                        <a:pt x="36" y="24"/>
                      </a:cubicBezTo>
                      <a:cubicBezTo>
                        <a:pt x="34" y="23"/>
                        <a:pt x="34" y="23"/>
                        <a:pt x="34" y="23"/>
                      </a:cubicBezTo>
                      <a:cubicBezTo>
                        <a:pt x="34" y="22"/>
                        <a:pt x="34" y="21"/>
                        <a:pt x="34" y="20"/>
                      </a:cubicBezTo>
                      <a:cubicBezTo>
                        <a:pt x="37" y="20"/>
                        <a:pt x="37" y="20"/>
                        <a:pt x="37" y="20"/>
                      </a:cubicBezTo>
                      <a:cubicBezTo>
                        <a:pt x="38" y="19"/>
                        <a:pt x="39" y="18"/>
                        <a:pt x="39" y="16"/>
                      </a:cubicBezTo>
                      <a:lnTo>
                        <a:pt x="38" y="13"/>
                      </a:lnTo>
                      <a:close/>
                      <a:moveTo>
                        <a:pt x="21" y="27"/>
                      </a:moveTo>
                      <a:cubicBezTo>
                        <a:pt x="17" y="28"/>
                        <a:pt x="13" y="25"/>
                        <a:pt x="12" y="21"/>
                      </a:cubicBezTo>
                      <a:cubicBezTo>
                        <a:pt x="11" y="17"/>
                        <a:pt x="14" y="13"/>
                        <a:pt x="18" y="12"/>
                      </a:cubicBezTo>
                      <a:cubicBezTo>
                        <a:pt x="22" y="12"/>
                        <a:pt x="26" y="14"/>
                        <a:pt x="27" y="18"/>
                      </a:cubicBezTo>
                      <a:cubicBezTo>
                        <a:pt x="28" y="22"/>
                        <a:pt x="25" y="26"/>
                        <a:pt x="21" y="2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27" name="Freeform 222"/>
                <p:cNvSpPr>
                  <a:spLocks noEditPoints="1"/>
                </p:cNvSpPr>
                <p:nvPr/>
              </p:nvSpPr>
              <p:spPr bwMode="auto">
                <a:xfrm>
                  <a:off x="4732337" y="3473712"/>
                  <a:ext cx="133350" cy="130175"/>
                </a:xfrm>
                <a:custGeom>
                  <a:avLst/>
                  <a:gdLst>
                    <a:gd name="T0" fmla="*/ 37 w 39"/>
                    <a:gd name="T1" fmla="*/ 13 h 38"/>
                    <a:gd name="T2" fmla="*/ 34 w 39"/>
                    <a:gd name="T3" fmla="*/ 11 h 38"/>
                    <a:gd name="T4" fmla="*/ 31 w 39"/>
                    <a:gd name="T5" fmla="*/ 12 h 38"/>
                    <a:gd name="T6" fmla="*/ 30 w 39"/>
                    <a:gd name="T7" fmla="*/ 9 h 38"/>
                    <a:gd name="T8" fmla="*/ 31 w 39"/>
                    <a:gd name="T9" fmla="*/ 7 h 38"/>
                    <a:gd name="T10" fmla="*/ 30 w 39"/>
                    <a:gd name="T11" fmla="*/ 3 h 38"/>
                    <a:gd name="T12" fmla="*/ 28 w 39"/>
                    <a:gd name="T13" fmla="*/ 2 h 38"/>
                    <a:gd name="T14" fmla="*/ 24 w 39"/>
                    <a:gd name="T15" fmla="*/ 3 h 38"/>
                    <a:gd name="T16" fmla="*/ 23 w 39"/>
                    <a:gd name="T17" fmla="*/ 5 h 38"/>
                    <a:gd name="T18" fmla="*/ 20 w 39"/>
                    <a:gd name="T19" fmla="*/ 4 h 38"/>
                    <a:gd name="T20" fmla="*/ 19 w 39"/>
                    <a:gd name="T21" fmla="*/ 2 h 38"/>
                    <a:gd name="T22" fmla="*/ 16 w 39"/>
                    <a:gd name="T23" fmla="*/ 0 h 38"/>
                    <a:gd name="T24" fmla="*/ 13 w 39"/>
                    <a:gd name="T25" fmla="*/ 1 h 38"/>
                    <a:gd name="T26" fmla="*/ 11 w 39"/>
                    <a:gd name="T27" fmla="*/ 4 h 38"/>
                    <a:gd name="T28" fmla="*/ 11 w 39"/>
                    <a:gd name="T29" fmla="*/ 6 h 38"/>
                    <a:gd name="T30" fmla="*/ 9 w 39"/>
                    <a:gd name="T31" fmla="*/ 8 h 38"/>
                    <a:gd name="T32" fmla="*/ 7 w 39"/>
                    <a:gd name="T33" fmla="*/ 7 h 38"/>
                    <a:gd name="T34" fmla="*/ 3 w 39"/>
                    <a:gd name="T35" fmla="*/ 8 h 38"/>
                    <a:gd name="T36" fmla="*/ 2 w 39"/>
                    <a:gd name="T37" fmla="*/ 10 h 38"/>
                    <a:gd name="T38" fmla="*/ 3 w 39"/>
                    <a:gd name="T39" fmla="*/ 14 h 38"/>
                    <a:gd name="T40" fmla="*/ 5 w 39"/>
                    <a:gd name="T41" fmla="*/ 15 h 38"/>
                    <a:gd name="T42" fmla="*/ 4 w 39"/>
                    <a:gd name="T43" fmla="*/ 18 h 38"/>
                    <a:gd name="T44" fmla="*/ 2 w 39"/>
                    <a:gd name="T45" fmla="*/ 19 h 38"/>
                    <a:gd name="T46" fmla="*/ 0 w 39"/>
                    <a:gd name="T47" fmla="*/ 22 h 38"/>
                    <a:gd name="T48" fmla="*/ 1 w 39"/>
                    <a:gd name="T49" fmla="*/ 25 h 38"/>
                    <a:gd name="T50" fmla="*/ 4 w 39"/>
                    <a:gd name="T51" fmla="*/ 27 h 38"/>
                    <a:gd name="T52" fmla="*/ 6 w 39"/>
                    <a:gd name="T53" fmla="*/ 27 h 38"/>
                    <a:gd name="T54" fmla="*/ 8 w 39"/>
                    <a:gd name="T55" fmla="*/ 29 h 38"/>
                    <a:gd name="T56" fmla="*/ 7 w 39"/>
                    <a:gd name="T57" fmla="*/ 31 h 38"/>
                    <a:gd name="T58" fmla="*/ 8 w 39"/>
                    <a:gd name="T59" fmla="*/ 35 h 38"/>
                    <a:gd name="T60" fmla="*/ 10 w 39"/>
                    <a:gd name="T61" fmla="*/ 36 h 38"/>
                    <a:gd name="T62" fmla="*/ 14 w 39"/>
                    <a:gd name="T63" fmla="*/ 35 h 38"/>
                    <a:gd name="T64" fmla="*/ 15 w 39"/>
                    <a:gd name="T65" fmla="*/ 33 h 38"/>
                    <a:gd name="T66" fmla="*/ 18 w 39"/>
                    <a:gd name="T67" fmla="*/ 34 h 38"/>
                    <a:gd name="T68" fmla="*/ 19 w 39"/>
                    <a:gd name="T69" fmla="*/ 36 h 38"/>
                    <a:gd name="T70" fmla="*/ 22 w 39"/>
                    <a:gd name="T71" fmla="*/ 38 h 38"/>
                    <a:gd name="T72" fmla="*/ 25 w 39"/>
                    <a:gd name="T73" fmla="*/ 37 h 38"/>
                    <a:gd name="T74" fmla="*/ 27 w 39"/>
                    <a:gd name="T75" fmla="*/ 34 h 38"/>
                    <a:gd name="T76" fmla="*/ 27 w 39"/>
                    <a:gd name="T77" fmla="*/ 32 h 38"/>
                    <a:gd name="T78" fmla="*/ 29 w 39"/>
                    <a:gd name="T79" fmla="*/ 30 h 38"/>
                    <a:gd name="T80" fmla="*/ 31 w 39"/>
                    <a:gd name="T81" fmla="*/ 31 h 38"/>
                    <a:gd name="T82" fmla="*/ 35 w 39"/>
                    <a:gd name="T83" fmla="*/ 30 h 38"/>
                    <a:gd name="T84" fmla="*/ 36 w 39"/>
                    <a:gd name="T85" fmla="*/ 28 h 38"/>
                    <a:gd name="T86" fmla="*/ 35 w 39"/>
                    <a:gd name="T87" fmla="*/ 24 h 38"/>
                    <a:gd name="T88" fmla="*/ 33 w 39"/>
                    <a:gd name="T89" fmla="*/ 22 h 38"/>
                    <a:gd name="T90" fmla="*/ 33 w 39"/>
                    <a:gd name="T91" fmla="*/ 20 h 38"/>
                    <a:gd name="T92" fmla="*/ 36 w 39"/>
                    <a:gd name="T93" fmla="*/ 19 h 38"/>
                    <a:gd name="T94" fmla="*/ 38 w 39"/>
                    <a:gd name="T95" fmla="*/ 16 h 38"/>
                    <a:gd name="T96" fmla="*/ 37 w 39"/>
                    <a:gd name="T97" fmla="*/ 13 h 38"/>
                    <a:gd name="T98" fmla="*/ 20 w 39"/>
                    <a:gd name="T99" fmla="*/ 26 h 38"/>
                    <a:gd name="T100" fmla="*/ 12 w 39"/>
                    <a:gd name="T101" fmla="*/ 21 h 38"/>
                    <a:gd name="T102" fmla="*/ 17 w 39"/>
                    <a:gd name="T103" fmla="*/ 12 h 38"/>
                    <a:gd name="T104" fmla="*/ 26 w 39"/>
                    <a:gd name="T105" fmla="*/ 17 h 38"/>
                    <a:gd name="T106" fmla="*/ 20 w 39"/>
                    <a:gd name="T107"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38">
                      <a:moveTo>
                        <a:pt x="37" y="13"/>
                      </a:moveTo>
                      <a:cubicBezTo>
                        <a:pt x="37" y="11"/>
                        <a:pt x="36" y="11"/>
                        <a:pt x="34" y="11"/>
                      </a:cubicBezTo>
                      <a:cubicBezTo>
                        <a:pt x="31" y="12"/>
                        <a:pt x="31" y="12"/>
                        <a:pt x="31" y="12"/>
                      </a:cubicBezTo>
                      <a:cubicBezTo>
                        <a:pt x="31" y="11"/>
                        <a:pt x="30" y="10"/>
                        <a:pt x="30" y="9"/>
                      </a:cubicBezTo>
                      <a:cubicBezTo>
                        <a:pt x="31" y="7"/>
                        <a:pt x="31" y="7"/>
                        <a:pt x="31" y="7"/>
                      </a:cubicBezTo>
                      <a:cubicBezTo>
                        <a:pt x="32" y="6"/>
                        <a:pt x="32" y="4"/>
                        <a:pt x="30" y="3"/>
                      </a:cubicBezTo>
                      <a:cubicBezTo>
                        <a:pt x="28" y="2"/>
                        <a:pt x="28" y="2"/>
                        <a:pt x="28" y="2"/>
                      </a:cubicBezTo>
                      <a:cubicBezTo>
                        <a:pt x="26" y="1"/>
                        <a:pt x="25" y="1"/>
                        <a:pt x="24" y="3"/>
                      </a:cubicBezTo>
                      <a:cubicBezTo>
                        <a:pt x="23" y="5"/>
                        <a:pt x="23" y="5"/>
                        <a:pt x="23" y="5"/>
                      </a:cubicBezTo>
                      <a:cubicBezTo>
                        <a:pt x="22" y="5"/>
                        <a:pt x="21" y="4"/>
                        <a:pt x="20" y="4"/>
                      </a:cubicBezTo>
                      <a:cubicBezTo>
                        <a:pt x="19" y="2"/>
                        <a:pt x="19" y="2"/>
                        <a:pt x="19" y="2"/>
                      </a:cubicBezTo>
                      <a:cubicBezTo>
                        <a:pt x="19" y="0"/>
                        <a:pt x="17" y="0"/>
                        <a:pt x="16" y="0"/>
                      </a:cubicBezTo>
                      <a:cubicBezTo>
                        <a:pt x="13" y="1"/>
                        <a:pt x="13" y="1"/>
                        <a:pt x="13" y="1"/>
                      </a:cubicBezTo>
                      <a:cubicBezTo>
                        <a:pt x="11" y="1"/>
                        <a:pt x="11" y="2"/>
                        <a:pt x="11" y="4"/>
                      </a:cubicBezTo>
                      <a:cubicBezTo>
                        <a:pt x="11" y="6"/>
                        <a:pt x="11" y="6"/>
                        <a:pt x="11" y="6"/>
                      </a:cubicBezTo>
                      <a:cubicBezTo>
                        <a:pt x="11" y="7"/>
                        <a:pt x="10" y="7"/>
                        <a:pt x="9" y="8"/>
                      </a:cubicBezTo>
                      <a:cubicBezTo>
                        <a:pt x="7" y="7"/>
                        <a:pt x="7" y="7"/>
                        <a:pt x="7" y="7"/>
                      </a:cubicBezTo>
                      <a:cubicBezTo>
                        <a:pt x="6" y="6"/>
                        <a:pt x="4" y="6"/>
                        <a:pt x="3" y="8"/>
                      </a:cubicBezTo>
                      <a:cubicBezTo>
                        <a:pt x="2" y="10"/>
                        <a:pt x="2" y="10"/>
                        <a:pt x="2" y="10"/>
                      </a:cubicBezTo>
                      <a:cubicBezTo>
                        <a:pt x="1" y="12"/>
                        <a:pt x="1" y="13"/>
                        <a:pt x="3" y="14"/>
                      </a:cubicBezTo>
                      <a:cubicBezTo>
                        <a:pt x="5" y="15"/>
                        <a:pt x="5" y="15"/>
                        <a:pt x="5" y="15"/>
                      </a:cubicBezTo>
                      <a:cubicBezTo>
                        <a:pt x="4" y="16"/>
                        <a:pt x="4" y="17"/>
                        <a:pt x="4" y="18"/>
                      </a:cubicBezTo>
                      <a:cubicBezTo>
                        <a:pt x="2" y="19"/>
                        <a:pt x="2" y="19"/>
                        <a:pt x="2" y="19"/>
                      </a:cubicBezTo>
                      <a:cubicBezTo>
                        <a:pt x="0" y="19"/>
                        <a:pt x="0" y="21"/>
                        <a:pt x="0" y="22"/>
                      </a:cubicBezTo>
                      <a:cubicBezTo>
                        <a:pt x="1" y="25"/>
                        <a:pt x="1" y="25"/>
                        <a:pt x="1" y="25"/>
                      </a:cubicBezTo>
                      <a:cubicBezTo>
                        <a:pt x="1" y="27"/>
                        <a:pt x="2" y="28"/>
                        <a:pt x="4" y="27"/>
                      </a:cubicBezTo>
                      <a:cubicBezTo>
                        <a:pt x="6" y="27"/>
                        <a:pt x="6" y="27"/>
                        <a:pt x="6" y="27"/>
                      </a:cubicBezTo>
                      <a:cubicBezTo>
                        <a:pt x="7" y="28"/>
                        <a:pt x="7" y="28"/>
                        <a:pt x="8" y="29"/>
                      </a:cubicBezTo>
                      <a:cubicBezTo>
                        <a:pt x="7" y="31"/>
                        <a:pt x="7" y="31"/>
                        <a:pt x="7" y="31"/>
                      </a:cubicBezTo>
                      <a:cubicBezTo>
                        <a:pt x="6" y="32"/>
                        <a:pt x="6" y="34"/>
                        <a:pt x="8" y="35"/>
                      </a:cubicBezTo>
                      <a:cubicBezTo>
                        <a:pt x="10" y="36"/>
                        <a:pt x="10" y="36"/>
                        <a:pt x="10" y="36"/>
                      </a:cubicBezTo>
                      <a:cubicBezTo>
                        <a:pt x="12" y="37"/>
                        <a:pt x="13" y="37"/>
                        <a:pt x="14" y="35"/>
                      </a:cubicBezTo>
                      <a:cubicBezTo>
                        <a:pt x="15" y="33"/>
                        <a:pt x="15" y="33"/>
                        <a:pt x="15" y="33"/>
                      </a:cubicBezTo>
                      <a:cubicBezTo>
                        <a:pt x="16" y="34"/>
                        <a:pt x="17" y="34"/>
                        <a:pt x="18" y="34"/>
                      </a:cubicBezTo>
                      <a:cubicBezTo>
                        <a:pt x="19" y="36"/>
                        <a:pt x="19" y="36"/>
                        <a:pt x="19" y="36"/>
                      </a:cubicBezTo>
                      <a:cubicBezTo>
                        <a:pt x="19" y="38"/>
                        <a:pt x="21" y="38"/>
                        <a:pt x="22" y="38"/>
                      </a:cubicBezTo>
                      <a:cubicBezTo>
                        <a:pt x="25" y="37"/>
                        <a:pt x="25" y="37"/>
                        <a:pt x="25" y="37"/>
                      </a:cubicBezTo>
                      <a:cubicBezTo>
                        <a:pt x="27" y="37"/>
                        <a:pt x="28" y="36"/>
                        <a:pt x="27" y="34"/>
                      </a:cubicBezTo>
                      <a:cubicBezTo>
                        <a:pt x="27" y="32"/>
                        <a:pt x="27" y="32"/>
                        <a:pt x="27" y="32"/>
                      </a:cubicBezTo>
                      <a:cubicBezTo>
                        <a:pt x="27" y="31"/>
                        <a:pt x="28" y="30"/>
                        <a:pt x="29" y="30"/>
                      </a:cubicBezTo>
                      <a:cubicBezTo>
                        <a:pt x="31" y="31"/>
                        <a:pt x="31" y="31"/>
                        <a:pt x="31" y="31"/>
                      </a:cubicBezTo>
                      <a:cubicBezTo>
                        <a:pt x="32" y="32"/>
                        <a:pt x="34" y="32"/>
                        <a:pt x="35" y="30"/>
                      </a:cubicBezTo>
                      <a:cubicBezTo>
                        <a:pt x="36" y="28"/>
                        <a:pt x="36" y="28"/>
                        <a:pt x="36" y="28"/>
                      </a:cubicBezTo>
                      <a:cubicBezTo>
                        <a:pt x="37" y="26"/>
                        <a:pt x="37" y="25"/>
                        <a:pt x="35" y="24"/>
                      </a:cubicBezTo>
                      <a:cubicBezTo>
                        <a:pt x="33" y="22"/>
                        <a:pt x="33" y="22"/>
                        <a:pt x="33" y="22"/>
                      </a:cubicBezTo>
                      <a:cubicBezTo>
                        <a:pt x="33" y="22"/>
                        <a:pt x="33" y="21"/>
                        <a:pt x="33" y="20"/>
                      </a:cubicBezTo>
                      <a:cubicBezTo>
                        <a:pt x="36" y="19"/>
                        <a:pt x="36" y="19"/>
                        <a:pt x="36" y="19"/>
                      </a:cubicBezTo>
                      <a:cubicBezTo>
                        <a:pt x="38" y="19"/>
                        <a:pt x="39" y="17"/>
                        <a:pt x="38" y="16"/>
                      </a:cubicBezTo>
                      <a:lnTo>
                        <a:pt x="37" y="13"/>
                      </a:lnTo>
                      <a:close/>
                      <a:moveTo>
                        <a:pt x="20" y="26"/>
                      </a:moveTo>
                      <a:cubicBezTo>
                        <a:pt x="17" y="27"/>
                        <a:pt x="13" y="25"/>
                        <a:pt x="12" y="21"/>
                      </a:cubicBezTo>
                      <a:cubicBezTo>
                        <a:pt x="11" y="17"/>
                        <a:pt x="13" y="13"/>
                        <a:pt x="17" y="12"/>
                      </a:cubicBezTo>
                      <a:cubicBezTo>
                        <a:pt x="21" y="11"/>
                        <a:pt x="25" y="13"/>
                        <a:pt x="26" y="17"/>
                      </a:cubicBezTo>
                      <a:cubicBezTo>
                        <a:pt x="27" y="21"/>
                        <a:pt x="24" y="25"/>
                        <a:pt x="20" y="2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28" name="Freeform 223"/>
                <p:cNvSpPr>
                  <a:spLocks noEditPoints="1"/>
                </p:cNvSpPr>
                <p:nvPr/>
              </p:nvSpPr>
              <p:spPr bwMode="auto">
                <a:xfrm>
                  <a:off x="4213225" y="3099062"/>
                  <a:ext cx="134937" cy="133350"/>
                </a:xfrm>
                <a:custGeom>
                  <a:avLst/>
                  <a:gdLst>
                    <a:gd name="T0" fmla="*/ 38 w 39"/>
                    <a:gd name="T1" fmla="*/ 13 h 39"/>
                    <a:gd name="T2" fmla="*/ 34 w 39"/>
                    <a:gd name="T3" fmla="*/ 11 h 39"/>
                    <a:gd name="T4" fmla="*/ 31 w 39"/>
                    <a:gd name="T5" fmla="*/ 12 h 39"/>
                    <a:gd name="T6" fmla="*/ 30 w 39"/>
                    <a:gd name="T7" fmla="*/ 10 h 39"/>
                    <a:gd name="T8" fmla="*/ 31 w 39"/>
                    <a:gd name="T9" fmla="*/ 7 h 39"/>
                    <a:gd name="T10" fmla="*/ 30 w 39"/>
                    <a:gd name="T11" fmla="*/ 4 h 39"/>
                    <a:gd name="T12" fmla="*/ 28 w 39"/>
                    <a:gd name="T13" fmla="*/ 2 h 39"/>
                    <a:gd name="T14" fmla="*/ 24 w 39"/>
                    <a:gd name="T15" fmla="*/ 3 h 39"/>
                    <a:gd name="T16" fmla="*/ 23 w 39"/>
                    <a:gd name="T17" fmla="*/ 5 h 39"/>
                    <a:gd name="T18" fmla="*/ 20 w 39"/>
                    <a:gd name="T19" fmla="*/ 5 h 39"/>
                    <a:gd name="T20" fmla="*/ 19 w 39"/>
                    <a:gd name="T21" fmla="*/ 2 h 39"/>
                    <a:gd name="T22" fmla="*/ 16 w 39"/>
                    <a:gd name="T23" fmla="*/ 0 h 39"/>
                    <a:gd name="T24" fmla="*/ 13 w 39"/>
                    <a:gd name="T25" fmla="*/ 1 h 39"/>
                    <a:gd name="T26" fmla="*/ 11 w 39"/>
                    <a:gd name="T27" fmla="*/ 4 h 39"/>
                    <a:gd name="T28" fmla="*/ 12 w 39"/>
                    <a:gd name="T29" fmla="*/ 7 h 39"/>
                    <a:gd name="T30" fmla="*/ 9 w 39"/>
                    <a:gd name="T31" fmla="*/ 8 h 39"/>
                    <a:gd name="T32" fmla="*/ 7 w 39"/>
                    <a:gd name="T33" fmla="*/ 7 h 39"/>
                    <a:gd name="T34" fmla="*/ 3 w 39"/>
                    <a:gd name="T35" fmla="*/ 8 h 39"/>
                    <a:gd name="T36" fmla="*/ 2 w 39"/>
                    <a:gd name="T37" fmla="*/ 11 h 39"/>
                    <a:gd name="T38" fmla="*/ 3 w 39"/>
                    <a:gd name="T39" fmla="*/ 15 h 39"/>
                    <a:gd name="T40" fmla="*/ 5 w 39"/>
                    <a:gd name="T41" fmla="*/ 16 h 39"/>
                    <a:gd name="T42" fmla="*/ 4 w 39"/>
                    <a:gd name="T43" fmla="*/ 19 h 39"/>
                    <a:gd name="T44" fmla="*/ 2 w 39"/>
                    <a:gd name="T45" fmla="*/ 19 h 39"/>
                    <a:gd name="T46" fmla="*/ 0 w 39"/>
                    <a:gd name="T47" fmla="*/ 23 h 39"/>
                    <a:gd name="T48" fmla="*/ 1 w 39"/>
                    <a:gd name="T49" fmla="*/ 26 h 39"/>
                    <a:gd name="T50" fmla="*/ 4 w 39"/>
                    <a:gd name="T51" fmla="*/ 28 h 39"/>
                    <a:gd name="T52" fmla="*/ 6 w 39"/>
                    <a:gd name="T53" fmla="*/ 27 h 39"/>
                    <a:gd name="T54" fmla="*/ 8 w 39"/>
                    <a:gd name="T55" fmla="*/ 30 h 39"/>
                    <a:gd name="T56" fmla="*/ 7 w 39"/>
                    <a:gd name="T57" fmla="*/ 32 h 39"/>
                    <a:gd name="T58" fmla="*/ 8 w 39"/>
                    <a:gd name="T59" fmla="*/ 35 h 39"/>
                    <a:gd name="T60" fmla="*/ 11 w 39"/>
                    <a:gd name="T61" fmla="*/ 37 h 39"/>
                    <a:gd name="T62" fmla="*/ 14 w 39"/>
                    <a:gd name="T63" fmla="*/ 36 h 39"/>
                    <a:gd name="T64" fmla="*/ 15 w 39"/>
                    <a:gd name="T65" fmla="*/ 34 h 39"/>
                    <a:gd name="T66" fmla="*/ 18 w 39"/>
                    <a:gd name="T67" fmla="*/ 34 h 39"/>
                    <a:gd name="T68" fmla="*/ 19 w 39"/>
                    <a:gd name="T69" fmla="*/ 37 h 39"/>
                    <a:gd name="T70" fmla="*/ 22 w 39"/>
                    <a:gd name="T71" fmla="*/ 39 h 39"/>
                    <a:gd name="T72" fmla="*/ 25 w 39"/>
                    <a:gd name="T73" fmla="*/ 38 h 39"/>
                    <a:gd name="T74" fmla="*/ 27 w 39"/>
                    <a:gd name="T75" fmla="*/ 35 h 39"/>
                    <a:gd name="T76" fmla="*/ 27 w 39"/>
                    <a:gd name="T77" fmla="*/ 32 h 39"/>
                    <a:gd name="T78" fmla="*/ 29 w 39"/>
                    <a:gd name="T79" fmla="*/ 30 h 39"/>
                    <a:gd name="T80" fmla="*/ 31 w 39"/>
                    <a:gd name="T81" fmla="*/ 32 h 39"/>
                    <a:gd name="T82" fmla="*/ 35 w 39"/>
                    <a:gd name="T83" fmla="*/ 31 h 39"/>
                    <a:gd name="T84" fmla="*/ 37 w 39"/>
                    <a:gd name="T85" fmla="*/ 28 h 39"/>
                    <a:gd name="T86" fmla="*/ 36 w 39"/>
                    <a:gd name="T87" fmla="*/ 24 h 39"/>
                    <a:gd name="T88" fmla="*/ 33 w 39"/>
                    <a:gd name="T89" fmla="*/ 23 h 39"/>
                    <a:gd name="T90" fmla="*/ 34 w 39"/>
                    <a:gd name="T91" fmla="*/ 20 h 39"/>
                    <a:gd name="T92" fmla="*/ 36 w 39"/>
                    <a:gd name="T93" fmla="*/ 20 h 39"/>
                    <a:gd name="T94" fmla="*/ 38 w 39"/>
                    <a:gd name="T95" fmla="*/ 16 h 39"/>
                    <a:gd name="T96" fmla="*/ 38 w 39"/>
                    <a:gd name="T97" fmla="*/ 13 h 39"/>
                    <a:gd name="T98" fmla="*/ 21 w 39"/>
                    <a:gd name="T99" fmla="*/ 27 h 39"/>
                    <a:gd name="T100" fmla="*/ 12 w 39"/>
                    <a:gd name="T101" fmla="*/ 21 h 39"/>
                    <a:gd name="T102" fmla="*/ 17 w 39"/>
                    <a:gd name="T103" fmla="*/ 12 h 39"/>
                    <a:gd name="T104" fmla="*/ 26 w 39"/>
                    <a:gd name="T105" fmla="*/ 18 h 39"/>
                    <a:gd name="T106" fmla="*/ 21 w 39"/>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39">
                      <a:moveTo>
                        <a:pt x="38" y="13"/>
                      </a:moveTo>
                      <a:cubicBezTo>
                        <a:pt x="37" y="12"/>
                        <a:pt x="36" y="11"/>
                        <a:pt x="34" y="11"/>
                      </a:cubicBezTo>
                      <a:cubicBezTo>
                        <a:pt x="31" y="12"/>
                        <a:pt x="31" y="12"/>
                        <a:pt x="31" y="12"/>
                      </a:cubicBezTo>
                      <a:cubicBezTo>
                        <a:pt x="31" y="11"/>
                        <a:pt x="30" y="11"/>
                        <a:pt x="30" y="10"/>
                      </a:cubicBezTo>
                      <a:cubicBezTo>
                        <a:pt x="31" y="7"/>
                        <a:pt x="31" y="7"/>
                        <a:pt x="31" y="7"/>
                      </a:cubicBezTo>
                      <a:cubicBezTo>
                        <a:pt x="32" y="6"/>
                        <a:pt x="32" y="4"/>
                        <a:pt x="30" y="4"/>
                      </a:cubicBezTo>
                      <a:cubicBezTo>
                        <a:pt x="28" y="2"/>
                        <a:pt x="28" y="2"/>
                        <a:pt x="28" y="2"/>
                      </a:cubicBezTo>
                      <a:cubicBezTo>
                        <a:pt x="27" y="1"/>
                        <a:pt x="25" y="2"/>
                        <a:pt x="24" y="3"/>
                      </a:cubicBezTo>
                      <a:cubicBezTo>
                        <a:pt x="23" y="5"/>
                        <a:pt x="23" y="5"/>
                        <a:pt x="23" y="5"/>
                      </a:cubicBezTo>
                      <a:cubicBezTo>
                        <a:pt x="22" y="5"/>
                        <a:pt x="21" y="5"/>
                        <a:pt x="20" y="5"/>
                      </a:cubicBezTo>
                      <a:cubicBezTo>
                        <a:pt x="19" y="2"/>
                        <a:pt x="19" y="2"/>
                        <a:pt x="19" y="2"/>
                      </a:cubicBezTo>
                      <a:cubicBezTo>
                        <a:pt x="19" y="1"/>
                        <a:pt x="17" y="0"/>
                        <a:pt x="16" y="0"/>
                      </a:cubicBezTo>
                      <a:cubicBezTo>
                        <a:pt x="13" y="1"/>
                        <a:pt x="13" y="1"/>
                        <a:pt x="13" y="1"/>
                      </a:cubicBezTo>
                      <a:cubicBezTo>
                        <a:pt x="12" y="1"/>
                        <a:pt x="11" y="3"/>
                        <a:pt x="11" y="4"/>
                      </a:cubicBezTo>
                      <a:cubicBezTo>
                        <a:pt x="12" y="7"/>
                        <a:pt x="12" y="7"/>
                        <a:pt x="12" y="7"/>
                      </a:cubicBezTo>
                      <a:cubicBezTo>
                        <a:pt x="11" y="7"/>
                        <a:pt x="10" y="8"/>
                        <a:pt x="9" y="8"/>
                      </a:cubicBezTo>
                      <a:cubicBezTo>
                        <a:pt x="7" y="7"/>
                        <a:pt x="7" y="7"/>
                        <a:pt x="7" y="7"/>
                      </a:cubicBezTo>
                      <a:cubicBezTo>
                        <a:pt x="6" y="6"/>
                        <a:pt x="4" y="7"/>
                        <a:pt x="3" y="8"/>
                      </a:cubicBezTo>
                      <a:cubicBezTo>
                        <a:pt x="2" y="11"/>
                        <a:pt x="2" y="11"/>
                        <a:pt x="2" y="11"/>
                      </a:cubicBezTo>
                      <a:cubicBezTo>
                        <a:pt x="1" y="12"/>
                        <a:pt x="1" y="14"/>
                        <a:pt x="3" y="15"/>
                      </a:cubicBezTo>
                      <a:cubicBezTo>
                        <a:pt x="5" y="16"/>
                        <a:pt x="5" y="16"/>
                        <a:pt x="5" y="16"/>
                      </a:cubicBezTo>
                      <a:cubicBezTo>
                        <a:pt x="4" y="17"/>
                        <a:pt x="4" y="18"/>
                        <a:pt x="4" y="19"/>
                      </a:cubicBezTo>
                      <a:cubicBezTo>
                        <a:pt x="2" y="19"/>
                        <a:pt x="2" y="19"/>
                        <a:pt x="2" y="19"/>
                      </a:cubicBezTo>
                      <a:cubicBezTo>
                        <a:pt x="1" y="20"/>
                        <a:pt x="0" y="21"/>
                        <a:pt x="0" y="23"/>
                      </a:cubicBezTo>
                      <a:cubicBezTo>
                        <a:pt x="1" y="26"/>
                        <a:pt x="1" y="26"/>
                        <a:pt x="1" y="26"/>
                      </a:cubicBezTo>
                      <a:cubicBezTo>
                        <a:pt x="1" y="27"/>
                        <a:pt x="3" y="28"/>
                        <a:pt x="4" y="28"/>
                      </a:cubicBezTo>
                      <a:cubicBezTo>
                        <a:pt x="6" y="27"/>
                        <a:pt x="6" y="27"/>
                        <a:pt x="6" y="27"/>
                      </a:cubicBezTo>
                      <a:cubicBezTo>
                        <a:pt x="7" y="28"/>
                        <a:pt x="7" y="29"/>
                        <a:pt x="8" y="30"/>
                      </a:cubicBezTo>
                      <a:cubicBezTo>
                        <a:pt x="7" y="32"/>
                        <a:pt x="7" y="32"/>
                        <a:pt x="7" y="32"/>
                      </a:cubicBezTo>
                      <a:cubicBezTo>
                        <a:pt x="6" y="33"/>
                        <a:pt x="7" y="34"/>
                        <a:pt x="8" y="35"/>
                      </a:cubicBezTo>
                      <a:cubicBezTo>
                        <a:pt x="11" y="37"/>
                        <a:pt x="11" y="37"/>
                        <a:pt x="11" y="37"/>
                      </a:cubicBezTo>
                      <a:cubicBezTo>
                        <a:pt x="12" y="38"/>
                        <a:pt x="13" y="37"/>
                        <a:pt x="14" y="36"/>
                      </a:cubicBezTo>
                      <a:cubicBezTo>
                        <a:pt x="15" y="34"/>
                        <a:pt x="15" y="34"/>
                        <a:pt x="15" y="34"/>
                      </a:cubicBezTo>
                      <a:cubicBezTo>
                        <a:pt x="16" y="34"/>
                        <a:pt x="17" y="34"/>
                        <a:pt x="18" y="34"/>
                      </a:cubicBezTo>
                      <a:cubicBezTo>
                        <a:pt x="19" y="37"/>
                        <a:pt x="19" y="37"/>
                        <a:pt x="19" y="37"/>
                      </a:cubicBezTo>
                      <a:cubicBezTo>
                        <a:pt x="19" y="38"/>
                        <a:pt x="21" y="39"/>
                        <a:pt x="22" y="39"/>
                      </a:cubicBezTo>
                      <a:cubicBezTo>
                        <a:pt x="25" y="38"/>
                        <a:pt x="25" y="38"/>
                        <a:pt x="25" y="38"/>
                      </a:cubicBezTo>
                      <a:cubicBezTo>
                        <a:pt x="27" y="37"/>
                        <a:pt x="28" y="36"/>
                        <a:pt x="27" y="35"/>
                      </a:cubicBezTo>
                      <a:cubicBezTo>
                        <a:pt x="27" y="32"/>
                        <a:pt x="27" y="32"/>
                        <a:pt x="27" y="32"/>
                      </a:cubicBezTo>
                      <a:cubicBezTo>
                        <a:pt x="27" y="31"/>
                        <a:pt x="28" y="31"/>
                        <a:pt x="29" y="30"/>
                      </a:cubicBezTo>
                      <a:cubicBezTo>
                        <a:pt x="31" y="32"/>
                        <a:pt x="31" y="32"/>
                        <a:pt x="31" y="32"/>
                      </a:cubicBezTo>
                      <a:cubicBezTo>
                        <a:pt x="33" y="32"/>
                        <a:pt x="34" y="32"/>
                        <a:pt x="35" y="31"/>
                      </a:cubicBezTo>
                      <a:cubicBezTo>
                        <a:pt x="37" y="28"/>
                        <a:pt x="37" y="28"/>
                        <a:pt x="37" y="28"/>
                      </a:cubicBezTo>
                      <a:cubicBezTo>
                        <a:pt x="37" y="27"/>
                        <a:pt x="37" y="25"/>
                        <a:pt x="36" y="24"/>
                      </a:cubicBezTo>
                      <a:cubicBezTo>
                        <a:pt x="33" y="23"/>
                        <a:pt x="33" y="23"/>
                        <a:pt x="33" y="23"/>
                      </a:cubicBezTo>
                      <a:cubicBezTo>
                        <a:pt x="33" y="22"/>
                        <a:pt x="33" y="21"/>
                        <a:pt x="34" y="20"/>
                      </a:cubicBezTo>
                      <a:cubicBezTo>
                        <a:pt x="36" y="20"/>
                        <a:pt x="36" y="20"/>
                        <a:pt x="36" y="20"/>
                      </a:cubicBezTo>
                      <a:cubicBezTo>
                        <a:pt x="38" y="19"/>
                        <a:pt x="39" y="18"/>
                        <a:pt x="38" y="16"/>
                      </a:cubicBezTo>
                      <a:lnTo>
                        <a:pt x="38" y="13"/>
                      </a:lnTo>
                      <a:close/>
                      <a:moveTo>
                        <a:pt x="21" y="27"/>
                      </a:moveTo>
                      <a:cubicBezTo>
                        <a:pt x="17" y="28"/>
                        <a:pt x="13" y="25"/>
                        <a:pt x="12" y="21"/>
                      </a:cubicBezTo>
                      <a:cubicBezTo>
                        <a:pt x="11" y="17"/>
                        <a:pt x="13" y="13"/>
                        <a:pt x="17" y="12"/>
                      </a:cubicBezTo>
                      <a:cubicBezTo>
                        <a:pt x="21" y="11"/>
                        <a:pt x="25" y="14"/>
                        <a:pt x="26" y="18"/>
                      </a:cubicBezTo>
                      <a:cubicBezTo>
                        <a:pt x="27" y="22"/>
                        <a:pt x="25" y="26"/>
                        <a:pt x="21"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29" name="Freeform 224"/>
                <p:cNvSpPr>
                  <a:spLocks noEditPoints="1"/>
                </p:cNvSpPr>
                <p:nvPr/>
              </p:nvSpPr>
              <p:spPr bwMode="auto">
                <a:xfrm>
                  <a:off x="4295775" y="2460887"/>
                  <a:ext cx="96837" cy="92075"/>
                </a:xfrm>
                <a:custGeom>
                  <a:avLst/>
                  <a:gdLst>
                    <a:gd name="T0" fmla="*/ 27 w 28"/>
                    <a:gd name="T1" fmla="*/ 9 h 27"/>
                    <a:gd name="T2" fmla="*/ 25 w 28"/>
                    <a:gd name="T3" fmla="*/ 8 h 27"/>
                    <a:gd name="T4" fmla="*/ 23 w 28"/>
                    <a:gd name="T5" fmla="*/ 9 h 27"/>
                    <a:gd name="T6" fmla="*/ 21 w 28"/>
                    <a:gd name="T7" fmla="*/ 7 h 27"/>
                    <a:gd name="T8" fmla="*/ 23 w 28"/>
                    <a:gd name="T9" fmla="*/ 5 h 27"/>
                    <a:gd name="T10" fmla="*/ 22 w 28"/>
                    <a:gd name="T11" fmla="*/ 3 h 27"/>
                    <a:gd name="T12" fmla="*/ 20 w 28"/>
                    <a:gd name="T13" fmla="*/ 2 h 27"/>
                    <a:gd name="T14" fmla="*/ 17 w 28"/>
                    <a:gd name="T15" fmla="*/ 2 h 27"/>
                    <a:gd name="T16" fmla="*/ 16 w 28"/>
                    <a:gd name="T17" fmla="*/ 4 h 27"/>
                    <a:gd name="T18" fmla="*/ 14 w 28"/>
                    <a:gd name="T19" fmla="*/ 4 h 27"/>
                    <a:gd name="T20" fmla="*/ 14 w 28"/>
                    <a:gd name="T21" fmla="*/ 2 h 27"/>
                    <a:gd name="T22" fmla="*/ 12 w 28"/>
                    <a:gd name="T23" fmla="*/ 0 h 27"/>
                    <a:gd name="T24" fmla="*/ 10 w 28"/>
                    <a:gd name="T25" fmla="*/ 1 h 27"/>
                    <a:gd name="T26" fmla="*/ 8 w 28"/>
                    <a:gd name="T27" fmla="*/ 3 h 27"/>
                    <a:gd name="T28" fmla="*/ 9 w 28"/>
                    <a:gd name="T29" fmla="*/ 5 h 27"/>
                    <a:gd name="T30" fmla="*/ 7 w 28"/>
                    <a:gd name="T31" fmla="*/ 6 h 27"/>
                    <a:gd name="T32" fmla="*/ 6 w 28"/>
                    <a:gd name="T33" fmla="*/ 5 h 27"/>
                    <a:gd name="T34" fmla="*/ 3 w 28"/>
                    <a:gd name="T35" fmla="*/ 6 h 27"/>
                    <a:gd name="T36" fmla="*/ 2 w 28"/>
                    <a:gd name="T37" fmla="*/ 8 h 27"/>
                    <a:gd name="T38" fmla="*/ 2 w 28"/>
                    <a:gd name="T39" fmla="*/ 10 h 27"/>
                    <a:gd name="T40" fmla="*/ 4 w 28"/>
                    <a:gd name="T41" fmla="*/ 11 h 27"/>
                    <a:gd name="T42" fmla="*/ 4 w 28"/>
                    <a:gd name="T43" fmla="*/ 13 h 27"/>
                    <a:gd name="T44" fmla="*/ 2 w 28"/>
                    <a:gd name="T45" fmla="*/ 14 h 27"/>
                    <a:gd name="T46" fmla="*/ 1 w 28"/>
                    <a:gd name="T47" fmla="*/ 16 h 27"/>
                    <a:gd name="T48" fmla="*/ 1 w 28"/>
                    <a:gd name="T49" fmla="*/ 18 h 27"/>
                    <a:gd name="T50" fmla="*/ 3 w 28"/>
                    <a:gd name="T51" fmla="*/ 19 h 27"/>
                    <a:gd name="T52" fmla="*/ 5 w 28"/>
                    <a:gd name="T53" fmla="*/ 19 h 27"/>
                    <a:gd name="T54" fmla="*/ 6 w 28"/>
                    <a:gd name="T55" fmla="*/ 21 h 27"/>
                    <a:gd name="T56" fmla="*/ 5 w 28"/>
                    <a:gd name="T57" fmla="*/ 22 h 27"/>
                    <a:gd name="T58" fmla="*/ 6 w 28"/>
                    <a:gd name="T59" fmla="*/ 25 h 27"/>
                    <a:gd name="T60" fmla="*/ 8 w 28"/>
                    <a:gd name="T61" fmla="*/ 26 h 27"/>
                    <a:gd name="T62" fmla="*/ 11 w 28"/>
                    <a:gd name="T63" fmla="*/ 25 h 27"/>
                    <a:gd name="T64" fmla="*/ 11 w 28"/>
                    <a:gd name="T65" fmla="*/ 24 h 27"/>
                    <a:gd name="T66" fmla="*/ 13 w 28"/>
                    <a:gd name="T67" fmla="*/ 24 h 27"/>
                    <a:gd name="T68" fmla="*/ 14 w 28"/>
                    <a:gd name="T69" fmla="*/ 26 h 27"/>
                    <a:gd name="T70" fmla="*/ 16 w 28"/>
                    <a:gd name="T71" fmla="*/ 27 h 27"/>
                    <a:gd name="T72" fmla="*/ 18 w 28"/>
                    <a:gd name="T73" fmla="*/ 27 h 27"/>
                    <a:gd name="T74" fmla="*/ 20 w 28"/>
                    <a:gd name="T75" fmla="*/ 24 h 27"/>
                    <a:gd name="T76" fmla="*/ 19 w 28"/>
                    <a:gd name="T77" fmla="*/ 22 h 27"/>
                    <a:gd name="T78" fmla="*/ 21 w 28"/>
                    <a:gd name="T79" fmla="*/ 21 h 27"/>
                    <a:gd name="T80" fmla="*/ 22 w 28"/>
                    <a:gd name="T81" fmla="*/ 22 h 27"/>
                    <a:gd name="T82" fmla="*/ 25 w 28"/>
                    <a:gd name="T83" fmla="*/ 22 h 27"/>
                    <a:gd name="T84" fmla="*/ 26 w 28"/>
                    <a:gd name="T85" fmla="*/ 20 h 27"/>
                    <a:gd name="T86" fmla="*/ 25 w 28"/>
                    <a:gd name="T87" fmla="*/ 17 h 27"/>
                    <a:gd name="T88" fmla="*/ 24 w 28"/>
                    <a:gd name="T89" fmla="*/ 16 h 27"/>
                    <a:gd name="T90" fmla="*/ 24 w 28"/>
                    <a:gd name="T91" fmla="*/ 14 h 27"/>
                    <a:gd name="T92" fmla="*/ 26 w 28"/>
                    <a:gd name="T93" fmla="*/ 14 h 27"/>
                    <a:gd name="T94" fmla="*/ 27 w 28"/>
                    <a:gd name="T95" fmla="*/ 11 h 27"/>
                    <a:gd name="T96" fmla="*/ 27 w 28"/>
                    <a:gd name="T97" fmla="*/ 9 h 27"/>
                    <a:gd name="T98" fmla="*/ 15 w 28"/>
                    <a:gd name="T99" fmla="*/ 19 h 27"/>
                    <a:gd name="T100" fmla="*/ 9 w 28"/>
                    <a:gd name="T101" fmla="*/ 15 h 27"/>
                    <a:gd name="T102" fmla="*/ 13 w 28"/>
                    <a:gd name="T103" fmla="*/ 9 h 27"/>
                    <a:gd name="T104" fmla="*/ 19 w 28"/>
                    <a:gd name="T105" fmla="*/ 13 h 27"/>
                    <a:gd name="T106" fmla="*/ 15 w 28"/>
                    <a:gd name="T10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8" h="27">
                      <a:moveTo>
                        <a:pt x="27" y="9"/>
                      </a:moveTo>
                      <a:cubicBezTo>
                        <a:pt x="27" y="8"/>
                        <a:pt x="26" y="8"/>
                        <a:pt x="25" y="8"/>
                      </a:cubicBezTo>
                      <a:cubicBezTo>
                        <a:pt x="23" y="9"/>
                        <a:pt x="23" y="9"/>
                        <a:pt x="23" y="9"/>
                      </a:cubicBezTo>
                      <a:cubicBezTo>
                        <a:pt x="22" y="8"/>
                        <a:pt x="22" y="7"/>
                        <a:pt x="21" y="7"/>
                      </a:cubicBezTo>
                      <a:cubicBezTo>
                        <a:pt x="23" y="5"/>
                        <a:pt x="23" y="5"/>
                        <a:pt x="23" y="5"/>
                      </a:cubicBezTo>
                      <a:cubicBezTo>
                        <a:pt x="23" y="4"/>
                        <a:pt x="23" y="3"/>
                        <a:pt x="22" y="3"/>
                      </a:cubicBezTo>
                      <a:cubicBezTo>
                        <a:pt x="20" y="2"/>
                        <a:pt x="20" y="2"/>
                        <a:pt x="20" y="2"/>
                      </a:cubicBezTo>
                      <a:cubicBezTo>
                        <a:pt x="19" y="1"/>
                        <a:pt x="18" y="1"/>
                        <a:pt x="17" y="2"/>
                      </a:cubicBezTo>
                      <a:cubicBezTo>
                        <a:pt x="16" y="4"/>
                        <a:pt x="16" y="4"/>
                        <a:pt x="16" y="4"/>
                      </a:cubicBezTo>
                      <a:cubicBezTo>
                        <a:pt x="16" y="4"/>
                        <a:pt x="15" y="4"/>
                        <a:pt x="14" y="4"/>
                      </a:cubicBezTo>
                      <a:cubicBezTo>
                        <a:pt x="14" y="2"/>
                        <a:pt x="14" y="2"/>
                        <a:pt x="14" y="2"/>
                      </a:cubicBezTo>
                      <a:cubicBezTo>
                        <a:pt x="14" y="1"/>
                        <a:pt x="13" y="0"/>
                        <a:pt x="12" y="0"/>
                      </a:cubicBezTo>
                      <a:cubicBezTo>
                        <a:pt x="10" y="1"/>
                        <a:pt x="10" y="1"/>
                        <a:pt x="10" y="1"/>
                      </a:cubicBezTo>
                      <a:cubicBezTo>
                        <a:pt x="9" y="1"/>
                        <a:pt x="8" y="2"/>
                        <a:pt x="8" y="3"/>
                      </a:cubicBezTo>
                      <a:cubicBezTo>
                        <a:pt x="9" y="5"/>
                        <a:pt x="9" y="5"/>
                        <a:pt x="9" y="5"/>
                      </a:cubicBezTo>
                      <a:cubicBezTo>
                        <a:pt x="8" y="5"/>
                        <a:pt x="8" y="6"/>
                        <a:pt x="7" y="6"/>
                      </a:cubicBezTo>
                      <a:cubicBezTo>
                        <a:pt x="6" y="5"/>
                        <a:pt x="6" y="5"/>
                        <a:pt x="6" y="5"/>
                      </a:cubicBezTo>
                      <a:cubicBezTo>
                        <a:pt x="5" y="5"/>
                        <a:pt x="3" y="5"/>
                        <a:pt x="3" y="6"/>
                      </a:cubicBezTo>
                      <a:cubicBezTo>
                        <a:pt x="2" y="8"/>
                        <a:pt x="2" y="8"/>
                        <a:pt x="2" y="8"/>
                      </a:cubicBezTo>
                      <a:cubicBezTo>
                        <a:pt x="1" y="9"/>
                        <a:pt x="2" y="10"/>
                        <a:pt x="2" y="10"/>
                      </a:cubicBezTo>
                      <a:cubicBezTo>
                        <a:pt x="4" y="11"/>
                        <a:pt x="4" y="11"/>
                        <a:pt x="4" y="11"/>
                      </a:cubicBezTo>
                      <a:cubicBezTo>
                        <a:pt x="4" y="12"/>
                        <a:pt x="4" y="13"/>
                        <a:pt x="4" y="13"/>
                      </a:cubicBezTo>
                      <a:cubicBezTo>
                        <a:pt x="2" y="14"/>
                        <a:pt x="2" y="14"/>
                        <a:pt x="2" y="14"/>
                      </a:cubicBezTo>
                      <a:cubicBezTo>
                        <a:pt x="1" y="14"/>
                        <a:pt x="0" y="15"/>
                        <a:pt x="1" y="16"/>
                      </a:cubicBezTo>
                      <a:cubicBezTo>
                        <a:pt x="1" y="18"/>
                        <a:pt x="1" y="18"/>
                        <a:pt x="1" y="18"/>
                      </a:cubicBezTo>
                      <a:cubicBezTo>
                        <a:pt x="1" y="19"/>
                        <a:pt x="2" y="20"/>
                        <a:pt x="3" y="19"/>
                      </a:cubicBezTo>
                      <a:cubicBezTo>
                        <a:pt x="5" y="19"/>
                        <a:pt x="5" y="19"/>
                        <a:pt x="5" y="19"/>
                      </a:cubicBezTo>
                      <a:cubicBezTo>
                        <a:pt x="5" y="20"/>
                        <a:pt x="6" y="20"/>
                        <a:pt x="6" y="21"/>
                      </a:cubicBezTo>
                      <a:cubicBezTo>
                        <a:pt x="5" y="22"/>
                        <a:pt x="5" y="22"/>
                        <a:pt x="5" y="22"/>
                      </a:cubicBezTo>
                      <a:cubicBezTo>
                        <a:pt x="5" y="23"/>
                        <a:pt x="5" y="24"/>
                        <a:pt x="6" y="25"/>
                      </a:cubicBezTo>
                      <a:cubicBezTo>
                        <a:pt x="8" y="26"/>
                        <a:pt x="8" y="26"/>
                        <a:pt x="8" y="26"/>
                      </a:cubicBezTo>
                      <a:cubicBezTo>
                        <a:pt x="9" y="26"/>
                        <a:pt x="10" y="26"/>
                        <a:pt x="11" y="25"/>
                      </a:cubicBezTo>
                      <a:cubicBezTo>
                        <a:pt x="11" y="24"/>
                        <a:pt x="11" y="24"/>
                        <a:pt x="11" y="24"/>
                      </a:cubicBezTo>
                      <a:cubicBezTo>
                        <a:pt x="12" y="24"/>
                        <a:pt x="13" y="24"/>
                        <a:pt x="13" y="24"/>
                      </a:cubicBezTo>
                      <a:cubicBezTo>
                        <a:pt x="14" y="26"/>
                        <a:pt x="14" y="26"/>
                        <a:pt x="14" y="26"/>
                      </a:cubicBezTo>
                      <a:cubicBezTo>
                        <a:pt x="14" y="27"/>
                        <a:pt x="15" y="27"/>
                        <a:pt x="16" y="27"/>
                      </a:cubicBezTo>
                      <a:cubicBezTo>
                        <a:pt x="18" y="27"/>
                        <a:pt x="18" y="27"/>
                        <a:pt x="18" y="27"/>
                      </a:cubicBezTo>
                      <a:cubicBezTo>
                        <a:pt x="19" y="26"/>
                        <a:pt x="20" y="25"/>
                        <a:pt x="20" y="24"/>
                      </a:cubicBezTo>
                      <a:cubicBezTo>
                        <a:pt x="19" y="22"/>
                        <a:pt x="19" y="22"/>
                        <a:pt x="19" y="22"/>
                      </a:cubicBezTo>
                      <a:cubicBezTo>
                        <a:pt x="20" y="22"/>
                        <a:pt x="20" y="22"/>
                        <a:pt x="21" y="21"/>
                      </a:cubicBezTo>
                      <a:cubicBezTo>
                        <a:pt x="22" y="22"/>
                        <a:pt x="22" y="22"/>
                        <a:pt x="22" y="22"/>
                      </a:cubicBezTo>
                      <a:cubicBezTo>
                        <a:pt x="23" y="23"/>
                        <a:pt x="24" y="22"/>
                        <a:pt x="25" y="22"/>
                      </a:cubicBezTo>
                      <a:cubicBezTo>
                        <a:pt x="26" y="20"/>
                        <a:pt x="26" y="20"/>
                        <a:pt x="26" y="20"/>
                      </a:cubicBezTo>
                      <a:cubicBezTo>
                        <a:pt x="27" y="19"/>
                        <a:pt x="26" y="18"/>
                        <a:pt x="25" y="17"/>
                      </a:cubicBezTo>
                      <a:cubicBezTo>
                        <a:pt x="24" y="16"/>
                        <a:pt x="24" y="16"/>
                        <a:pt x="24" y="16"/>
                      </a:cubicBezTo>
                      <a:cubicBezTo>
                        <a:pt x="24" y="16"/>
                        <a:pt x="24" y="15"/>
                        <a:pt x="24" y="14"/>
                      </a:cubicBezTo>
                      <a:cubicBezTo>
                        <a:pt x="26" y="14"/>
                        <a:pt x="26" y="14"/>
                        <a:pt x="26" y="14"/>
                      </a:cubicBezTo>
                      <a:cubicBezTo>
                        <a:pt x="27" y="14"/>
                        <a:pt x="28" y="13"/>
                        <a:pt x="27" y="11"/>
                      </a:cubicBezTo>
                      <a:lnTo>
                        <a:pt x="27" y="9"/>
                      </a:lnTo>
                      <a:close/>
                      <a:moveTo>
                        <a:pt x="15" y="19"/>
                      </a:moveTo>
                      <a:cubicBezTo>
                        <a:pt x="12" y="19"/>
                        <a:pt x="9" y="18"/>
                        <a:pt x="9" y="15"/>
                      </a:cubicBezTo>
                      <a:cubicBezTo>
                        <a:pt x="8" y="12"/>
                        <a:pt x="10" y="9"/>
                        <a:pt x="13" y="9"/>
                      </a:cubicBezTo>
                      <a:cubicBezTo>
                        <a:pt x="15" y="8"/>
                        <a:pt x="18" y="10"/>
                        <a:pt x="19" y="13"/>
                      </a:cubicBezTo>
                      <a:cubicBezTo>
                        <a:pt x="19" y="15"/>
                        <a:pt x="18" y="18"/>
                        <a:pt x="15" y="1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30" name="Freeform 225"/>
                <p:cNvSpPr>
                  <a:spLocks noEditPoints="1"/>
                </p:cNvSpPr>
                <p:nvPr/>
              </p:nvSpPr>
              <p:spPr bwMode="auto">
                <a:xfrm>
                  <a:off x="4756150" y="3846774"/>
                  <a:ext cx="92075" cy="93663"/>
                </a:xfrm>
                <a:custGeom>
                  <a:avLst/>
                  <a:gdLst>
                    <a:gd name="T0" fmla="*/ 26 w 27"/>
                    <a:gd name="T1" fmla="*/ 9 h 27"/>
                    <a:gd name="T2" fmla="*/ 24 w 27"/>
                    <a:gd name="T3" fmla="*/ 8 h 27"/>
                    <a:gd name="T4" fmla="*/ 22 w 27"/>
                    <a:gd name="T5" fmla="*/ 8 h 27"/>
                    <a:gd name="T6" fmla="*/ 21 w 27"/>
                    <a:gd name="T7" fmla="*/ 7 h 27"/>
                    <a:gd name="T8" fmla="*/ 22 w 27"/>
                    <a:gd name="T9" fmla="*/ 5 h 27"/>
                    <a:gd name="T10" fmla="*/ 21 w 27"/>
                    <a:gd name="T11" fmla="*/ 2 h 27"/>
                    <a:gd name="T12" fmla="*/ 20 w 27"/>
                    <a:gd name="T13" fmla="*/ 1 h 27"/>
                    <a:gd name="T14" fmla="*/ 17 w 27"/>
                    <a:gd name="T15" fmla="*/ 2 h 27"/>
                    <a:gd name="T16" fmla="*/ 16 w 27"/>
                    <a:gd name="T17" fmla="*/ 4 h 27"/>
                    <a:gd name="T18" fmla="*/ 14 w 27"/>
                    <a:gd name="T19" fmla="*/ 3 h 27"/>
                    <a:gd name="T20" fmla="*/ 14 w 27"/>
                    <a:gd name="T21" fmla="*/ 2 h 27"/>
                    <a:gd name="T22" fmla="*/ 11 w 27"/>
                    <a:gd name="T23" fmla="*/ 0 h 27"/>
                    <a:gd name="T24" fmla="*/ 9 w 27"/>
                    <a:gd name="T25" fmla="*/ 1 h 27"/>
                    <a:gd name="T26" fmla="*/ 8 w 27"/>
                    <a:gd name="T27" fmla="*/ 3 h 27"/>
                    <a:gd name="T28" fmla="*/ 8 w 27"/>
                    <a:gd name="T29" fmla="*/ 5 h 27"/>
                    <a:gd name="T30" fmla="*/ 7 w 27"/>
                    <a:gd name="T31" fmla="*/ 6 h 27"/>
                    <a:gd name="T32" fmla="*/ 5 w 27"/>
                    <a:gd name="T33" fmla="*/ 5 h 27"/>
                    <a:gd name="T34" fmla="*/ 2 w 27"/>
                    <a:gd name="T35" fmla="*/ 6 h 27"/>
                    <a:gd name="T36" fmla="*/ 1 w 27"/>
                    <a:gd name="T37" fmla="*/ 7 h 27"/>
                    <a:gd name="T38" fmla="*/ 2 w 27"/>
                    <a:gd name="T39" fmla="*/ 10 h 27"/>
                    <a:gd name="T40" fmla="*/ 3 w 27"/>
                    <a:gd name="T41" fmla="*/ 11 h 27"/>
                    <a:gd name="T42" fmla="*/ 3 w 27"/>
                    <a:gd name="T43" fmla="*/ 13 h 27"/>
                    <a:gd name="T44" fmla="*/ 2 w 27"/>
                    <a:gd name="T45" fmla="*/ 13 h 27"/>
                    <a:gd name="T46" fmla="*/ 0 w 27"/>
                    <a:gd name="T47" fmla="*/ 16 h 27"/>
                    <a:gd name="T48" fmla="*/ 1 w 27"/>
                    <a:gd name="T49" fmla="*/ 18 h 27"/>
                    <a:gd name="T50" fmla="*/ 3 w 27"/>
                    <a:gd name="T51" fmla="*/ 19 h 27"/>
                    <a:gd name="T52" fmla="*/ 4 w 27"/>
                    <a:gd name="T53" fmla="*/ 19 h 27"/>
                    <a:gd name="T54" fmla="*/ 6 w 27"/>
                    <a:gd name="T55" fmla="*/ 21 h 27"/>
                    <a:gd name="T56" fmla="*/ 5 w 27"/>
                    <a:gd name="T57" fmla="*/ 22 h 27"/>
                    <a:gd name="T58" fmla="*/ 6 w 27"/>
                    <a:gd name="T59" fmla="*/ 25 h 27"/>
                    <a:gd name="T60" fmla="*/ 7 w 27"/>
                    <a:gd name="T61" fmla="*/ 26 h 27"/>
                    <a:gd name="T62" fmla="*/ 10 w 27"/>
                    <a:gd name="T63" fmla="*/ 25 h 27"/>
                    <a:gd name="T64" fmla="*/ 11 w 27"/>
                    <a:gd name="T65" fmla="*/ 24 h 27"/>
                    <a:gd name="T66" fmla="*/ 13 w 27"/>
                    <a:gd name="T67" fmla="*/ 24 h 27"/>
                    <a:gd name="T68" fmla="*/ 13 w 27"/>
                    <a:gd name="T69" fmla="*/ 26 h 27"/>
                    <a:gd name="T70" fmla="*/ 16 w 27"/>
                    <a:gd name="T71" fmla="*/ 27 h 27"/>
                    <a:gd name="T72" fmla="*/ 18 w 27"/>
                    <a:gd name="T73" fmla="*/ 26 h 27"/>
                    <a:gd name="T74" fmla="*/ 19 w 27"/>
                    <a:gd name="T75" fmla="*/ 24 h 27"/>
                    <a:gd name="T76" fmla="*/ 19 w 27"/>
                    <a:gd name="T77" fmla="*/ 22 h 27"/>
                    <a:gd name="T78" fmla="*/ 20 w 27"/>
                    <a:gd name="T79" fmla="*/ 21 h 27"/>
                    <a:gd name="T80" fmla="*/ 22 w 27"/>
                    <a:gd name="T81" fmla="*/ 22 h 27"/>
                    <a:gd name="T82" fmla="*/ 25 w 27"/>
                    <a:gd name="T83" fmla="*/ 21 h 27"/>
                    <a:gd name="T84" fmla="*/ 26 w 27"/>
                    <a:gd name="T85" fmla="*/ 20 h 27"/>
                    <a:gd name="T86" fmla="*/ 25 w 27"/>
                    <a:gd name="T87" fmla="*/ 17 h 27"/>
                    <a:gd name="T88" fmla="*/ 23 w 27"/>
                    <a:gd name="T89" fmla="*/ 16 h 27"/>
                    <a:gd name="T90" fmla="*/ 24 w 27"/>
                    <a:gd name="T91" fmla="*/ 14 h 27"/>
                    <a:gd name="T92" fmla="*/ 26 w 27"/>
                    <a:gd name="T93" fmla="*/ 14 h 27"/>
                    <a:gd name="T94" fmla="*/ 27 w 27"/>
                    <a:gd name="T95" fmla="*/ 11 h 27"/>
                    <a:gd name="T96" fmla="*/ 26 w 27"/>
                    <a:gd name="T97" fmla="*/ 9 h 27"/>
                    <a:gd name="T98" fmla="*/ 15 w 27"/>
                    <a:gd name="T99" fmla="*/ 19 h 27"/>
                    <a:gd name="T100" fmla="*/ 8 w 27"/>
                    <a:gd name="T101" fmla="*/ 15 h 27"/>
                    <a:gd name="T102" fmla="*/ 12 w 27"/>
                    <a:gd name="T103" fmla="*/ 9 h 27"/>
                    <a:gd name="T104" fmla="*/ 18 w 27"/>
                    <a:gd name="T105" fmla="*/ 12 h 27"/>
                    <a:gd name="T106" fmla="*/ 15 w 27"/>
                    <a:gd name="T10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 h="27">
                      <a:moveTo>
                        <a:pt x="26" y="9"/>
                      </a:moveTo>
                      <a:cubicBezTo>
                        <a:pt x="26" y="8"/>
                        <a:pt x="25" y="8"/>
                        <a:pt x="24" y="8"/>
                      </a:cubicBezTo>
                      <a:cubicBezTo>
                        <a:pt x="22" y="8"/>
                        <a:pt x="22" y="8"/>
                        <a:pt x="22" y="8"/>
                      </a:cubicBezTo>
                      <a:cubicBezTo>
                        <a:pt x="22" y="8"/>
                        <a:pt x="21" y="7"/>
                        <a:pt x="21" y="7"/>
                      </a:cubicBezTo>
                      <a:cubicBezTo>
                        <a:pt x="22" y="5"/>
                        <a:pt x="22" y="5"/>
                        <a:pt x="22" y="5"/>
                      </a:cubicBezTo>
                      <a:cubicBezTo>
                        <a:pt x="23" y="4"/>
                        <a:pt x="22" y="3"/>
                        <a:pt x="21" y="2"/>
                      </a:cubicBezTo>
                      <a:cubicBezTo>
                        <a:pt x="20" y="1"/>
                        <a:pt x="20" y="1"/>
                        <a:pt x="20" y="1"/>
                      </a:cubicBezTo>
                      <a:cubicBezTo>
                        <a:pt x="19" y="1"/>
                        <a:pt x="17" y="1"/>
                        <a:pt x="17" y="2"/>
                      </a:cubicBezTo>
                      <a:cubicBezTo>
                        <a:pt x="16" y="4"/>
                        <a:pt x="16" y="4"/>
                        <a:pt x="16" y="4"/>
                      </a:cubicBezTo>
                      <a:cubicBezTo>
                        <a:pt x="15" y="4"/>
                        <a:pt x="15" y="3"/>
                        <a:pt x="14" y="3"/>
                      </a:cubicBezTo>
                      <a:cubicBezTo>
                        <a:pt x="14" y="2"/>
                        <a:pt x="14" y="2"/>
                        <a:pt x="14" y="2"/>
                      </a:cubicBezTo>
                      <a:cubicBezTo>
                        <a:pt x="13" y="1"/>
                        <a:pt x="12" y="0"/>
                        <a:pt x="11" y="0"/>
                      </a:cubicBezTo>
                      <a:cubicBezTo>
                        <a:pt x="9" y="1"/>
                        <a:pt x="9" y="1"/>
                        <a:pt x="9" y="1"/>
                      </a:cubicBezTo>
                      <a:cubicBezTo>
                        <a:pt x="8" y="1"/>
                        <a:pt x="8" y="2"/>
                        <a:pt x="8" y="3"/>
                      </a:cubicBezTo>
                      <a:cubicBezTo>
                        <a:pt x="8" y="5"/>
                        <a:pt x="8" y="5"/>
                        <a:pt x="8" y="5"/>
                      </a:cubicBezTo>
                      <a:cubicBezTo>
                        <a:pt x="8" y="5"/>
                        <a:pt x="7" y="5"/>
                        <a:pt x="7" y="6"/>
                      </a:cubicBezTo>
                      <a:cubicBezTo>
                        <a:pt x="5" y="5"/>
                        <a:pt x="5" y="5"/>
                        <a:pt x="5" y="5"/>
                      </a:cubicBezTo>
                      <a:cubicBezTo>
                        <a:pt x="4" y="4"/>
                        <a:pt x="3" y="5"/>
                        <a:pt x="2" y="6"/>
                      </a:cubicBezTo>
                      <a:cubicBezTo>
                        <a:pt x="1" y="7"/>
                        <a:pt x="1" y="7"/>
                        <a:pt x="1" y="7"/>
                      </a:cubicBezTo>
                      <a:cubicBezTo>
                        <a:pt x="1" y="8"/>
                        <a:pt x="1" y="10"/>
                        <a:pt x="2" y="10"/>
                      </a:cubicBezTo>
                      <a:cubicBezTo>
                        <a:pt x="3" y="11"/>
                        <a:pt x="3" y="11"/>
                        <a:pt x="3" y="11"/>
                      </a:cubicBezTo>
                      <a:cubicBezTo>
                        <a:pt x="3" y="12"/>
                        <a:pt x="3" y="12"/>
                        <a:pt x="3" y="13"/>
                      </a:cubicBezTo>
                      <a:cubicBezTo>
                        <a:pt x="2" y="13"/>
                        <a:pt x="2" y="13"/>
                        <a:pt x="2" y="13"/>
                      </a:cubicBezTo>
                      <a:cubicBezTo>
                        <a:pt x="1" y="14"/>
                        <a:pt x="0" y="15"/>
                        <a:pt x="0" y="16"/>
                      </a:cubicBezTo>
                      <a:cubicBezTo>
                        <a:pt x="1" y="18"/>
                        <a:pt x="1" y="18"/>
                        <a:pt x="1" y="18"/>
                      </a:cubicBezTo>
                      <a:cubicBezTo>
                        <a:pt x="1" y="19"/>
                        <a:pt x="2" y="19"/>
                        <a:pt x="3" y="19"/>
                      </a:cubicBezTo>
                      <a:cubicBezTo>
                        <a:pt x="4" y="19"/>
                        <a:pt x="4" y="19"/>
                        <a:pt x="4" y="19"/>
                      </a:cubicBezTo>
                      <a:cubicBezTo>
                        <a:pt x="5" y="19"/>
                        <a:pt x="5" y="20"/>
                        <a:pt x="6" y="21"/>
                      </a:cubicBezTo>
                      <a:cubicBezTo>
                        <a:pt x="5" y="22"/>
                        <a:pt x="5" y="22"/>
                        <a:pt x="5" y="22"/>
                      </a:cubicBezTo>
                      <a:cubicBezTo>
                        <a:pt x="4" y="23"/>
                        <a:pt x="5" y="24"/>
                        <a:pt x="6" y="25"/>
                      </a:cubicBezTo>
                      <a:cubicBezTo>
                        <a:pt x="7" y="26"/>
                        <a:pt x="7" y="26"/>
                        <a:pt x="7" y="26"/>
                      </a:cubicBezTo>
                      <a:cubicBezTo>
                        <a:pt x="8" y="26"/>
                        <a:pt x="10" y="26"/>
                        <a:pt x="10" y="25"/>
                      </a:cubicBezTo>
                      <a:cubicBezTo>
                        <a:pt x="11" y="24"/>
                        <a:pt x="11" y="24"/>
                        <a:pt x="11" y="24"/>
                      </a:cubicBezTo>
                      <a:cubicBezTo>
                        <a:pt x="12" y="24"/>
                        <a:pt x="12" y="24"/>
                        <a:pt x="13" y="24"/>
                      </a:cubicBezTo>
                      <a:cubicBezTo>
                        <a:pt x="13" y="26"/>
                        <a:pt x="13" y="26"/>
                        <a:pt x="13" y="26"/>
                      </a:cubicBezTo>
                      <a:cubicBezTo>
                        <a:pt x="14" y="27"/>
                        <a:pt x="15" y="27"/>
                        <a:pt x="16" y="27"/>
                      </a:cubicBezTo>
                      <a:cubicBezTo>
                        <a:pt x="18" y="26"/>
                        <a:pt x="18" y="26"/>
                        <a:pt x="18" y="26"/>
                      </a:cubicBezTo>
                      <a:cubicBezTo>
                        <a:pt x="19" y="26"/>
                        <a:pt x="19" y="25"/>
                        <a:pt x="19" y="24"/>
                      </a:cubicBezTo>
                      <a:cubicBezTo>
                        <a:pt x="19" y="22"/>
                        <a:pt x="19" y="22"/>
                        <a:pt x="19" y="22"/>
                      </a:cubicBezTo>
                      <a:cubicBezTo>
                        <a:pt x="19" y="22"/>
                        <a:pt x="20" y="22"/>
                        <a:pt x="20" y="21"/>
                      </a:cubicBezTo>
                      <a:cubicBezTo>
                        <a:pt x="22" y="22"/>
                        <a:pt x="22" y="22"/>
                        <a:pt x="22" y="22"/>
                      </a:cubicBezTo>
                      <a:cubicBezTo>
                        <a:pt x="23" y="23"/>
                        <a:pt x="24" y="22"/>
                        <a:pt x="25" y="21"/>
                      </a:cubicBezTo>
                      <a:cubicBezTo>
                        <a:pt x="26" y="20"/>
                        <a:pt x="26" y="20"/>
                        <a:pt x="26" y="20"/>
                      </a:cubicBezTo>
                      <a:cubicBezTo>
                        <a:pt x="26" y="19"/>
                        <a:pt x="26" y="18"/>
                        <a:pt x="25" y="17"/>
                      </a:cubicBezTo>
                      <a:cubicBezTo>
                        <a:pt x="23" y="16"/>
                        <a:pt x="23" y="16"/>
                        <a:pt x="23" y="16"/>
                      </a:cubicBezTo>
                      <a:cubicBezTo>
                        <a:pt x="23" y="15"/>
                        <a:pt x="24" y="15"/>
                        <a:pt x="24" y="14"/>
                      </a:cubicBezTo>
                      <a:cubicBezTo>
                        <a:pt x="26" y="14"/>
                        <a:pt x="26" y="14"/>
                        <a:pt x="26" y="14"/>
                      </a:cubicBezTo>
                      <a:cubicBezTo>
                        <a:pt x="27" y="13"/>
                        <a:pt x="27" y="12"/>
                        <a:pt x="27" y="11"/>
                      </a:cubicBezTo>
                      <a:lnTo>
                        <a:pt x="26" y="9"/>
                      </a:lnTo>
                      <a:close/>
                      <a:moveTo>
                        <a:pt x="15" y="19"/>
                      </a:moveTo>
                      <a:cubicBezTo>
                        <a:pt x="12" y="19"/>
                        <a:pt x="9" y="18"/>
                        <a:pt x="8" y="15"/>
                      </a:cubicBezTo>
                      <a:cubicBezTo>
                        <a:pt x="8" y="12"/>
                        <a:pt x="9" y="9"/>
                        <a:pt x="12" y="9"/>
                      </a:cubicBezTo>
                      <a:cubicBezTo>
                        <a:pt x="15" y="8"/>
                        <a:pt x="18" y="10"/>
                        <a:pt x="18" y="12"/>
                      </a:cubicBezTo>
                      <a:cubicBezTo>
                        <a:pt x="19" y="15"/>
                        <a:pt x="17" y="18"/>
                        <a:pt x="15" y="1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31" name="Freeform 226"/>
                <p:cNvSpPr>
                  <a:spLocks noEditPoints="1"/>
                </p:cNvSpPr>
                <p:nvPr/>
              </p:nvSpPr>
              <p:spPr bwMode="auto">
                <a:xfrm>
                  <a:off x="4324350" y="2151324"/>
                  <a:ext cx="92075" cy="96838"/>
                </a:xfrm>
                <a:custGeom>
                  <a:avLst/>
                  <a:gdLst>
                    <a:gd name="T0" fmla="*/ 26 w 27"/>
                    <a:gd name="T1" fmla="*/ 10 h 28"/>
                    <a:gd name="T2" fmla="*/ 24 w 27"/>
                    <a:gd name="T3" fmla="*/ 8 h 28"/>
                    <a:gd name="T4" fmla="*/ 22 w 27"/>
                    <a:gd name="T5" fmla="*/ 9 h 28"/>
                    <a:gd name="T6" fmla="*/ 21 w 27"/>
                    <a:gd name="T7" fmla="*/ 7 h 28"/>
                    <a:gd name="T8" fmla="*/ 22 w 27"/>
                    <a:gd name="T9" fmla="*/ 6 h 28"/>
                    <a:gd name="T10" fmla="*/ 21 w 27"/>
                    <a:gd name="T11" fmla="*/ 3 h 28"/>
                    <a:gd name="T12" fmla="*/ 19 w 27"/>
                    <a:gd name="T13" fmla="*/ 2 h 28"/>
                    <a:gd name="T14" fmla="*/ 17 w 27"/>
                    <a:gd name="T15" fmla="*/ 3 h 28"/>
                    <a:gd name="T16" fmla="*/ 16 w 27"/>
                    <a:gd name="T17" fmla="*/ 4 h 28"/>
                    <a:gd name="T18" fmla="*/ 14 w 27"/>
                    <a:gd name="T19" fmla="*/ 4 h 28"/>
                    <a:gd name="T20" fmla="*/ 13 w 27"/>
                    <a:gd name="T21" fmla="*/ 2 h 28"/>
                    <a:gd name="T22" fmla="*/ 11 w 27"/>
                    <a:gd name="T23" fmla="*/ 1 h 28"/>
                    <a:gd name="T24" fmla="*/ 9 w 27"/>
                    <a:gd name="T25" fmla="*/ 1 h 28"/>
                    <a:gd name="T26" fmla="*/ 8 w 27"/>
                    <a:gd name="T27" fmla="*/ 3 h 28"/>
                    <a:gd name="T28" fmla="*/ 8 w 27"/>
                    <a:gd name="T29" fmla="*/ 5 h 28"/>
                    <a:gd name="T30" fmla="*/ 6 w 27"/>
                    <a:gd name="T31" fmla="*/ 6 h 28"/>
                    <a:gd name="T32" fmla="*/ 5 w 27"/>
                    <a:gd name="T33" fmla="*/ 5 h 28"/>
                    <a:gd name="T34" fmla="*/ 2 w 27"/>
                    <a:gd name="T35" fmla="*/ 6 h 28"/>
                    <a:gd name="T36" fmla="*/ 1 w 27"/>
                    <a:gd name="T37" fmla="*/ 8 h 28"/>
                    <a:gd name="T38" fmla="*/ 2 w 27"/>
                    <a:gd name="T39" fmla="*/ 11 h 28"/>
                    <a:gd name="T40" fmla="*/ 3 w 27"/>
                    <a:gd name="T41" fmla="*/ 11 h 28"/>
                    <a:gd name="T42" fmla="*/ 3 w 27"/>
                    <a:gd name="T43" fmla="*/ 14 h 28"/>
                    <a:gd name="T44" fmla="*/ 1 w 27"/>
                    <a:gd name="T45" fmla="*/ 14 h 28"/>
                    <a:gd name="T46" fmla="*/ 0 w 27"/>
                    <a:gd name="T47" fmla="*/ 16 h 28"/>
                    <a:gd name="T48" fmla="*/ 0 w 27"/>
                    <a:gd name="T49" fmla="*/ 18 h 28"/>
                    <a:gd name="T50" fmla="*/ 3 w 27"/>
                    <a:gd name="T51" fmla="*/ 20 h 28"/>
                    <a:gd name="T52" fmla="*/ 4 w 27"/>
                    <a:gd name="T53" fmla="*/ 19 h 28"/>
                    <a:gd name="T54" fmla="*/ 6 w 27"/>
                    <a:gd name="T55" fmla="*/ 21 h 28"/>
                    <a:gd name="T56" fmla="*/ 5 w 27"/>
                    <a:gd name="T57" fmla="*/ 22 h 28"/>
                    <a:gd name="T58" fmla="*/ 5 w 27"/>
                    <a:gd name="T59" fmla="*/ 25 h 28"/>
                    <a:gd name="T60" fmla="*/ 7 w 27"/>
                    <a:gd name="T61" fmla="*/ 26 h 28"/>
                    <a:gd name="T62" fmla="*/ 10 w 27"/>
                    <a:gd name="T63" fmla="*/ 25 h 28"/>
                    <a:gd name="T64" fmla="*/ 11 w 27"/>
                    <a:gd name="T65" fmla="*/ 24 h 28"/>
                    <a:gd name="T66" fmla="*/ 13 w 27"/>
                    <a:gd name="T67" fmla="*/ 24 h 28"/>
                    <a:gd name="T68" fmla="*/ 13 w 27"/>
                    <a:gd name="T69" fmla="*/ 26 h 28"/>
                    <a:gd name="T70" fmla="*/ 15 w 27"/>
                    <a:gd name="T71" fmla="*/ 27 h 28"/>
                    <a:gd name="T72" fmla="*/ 18 w 27"/>
                    <a:gd name="T73" fmla="*/ 27 h 28"/>
                    <a:gd name="T74" fmla="*/ 19 w 27"/>
                    <a:gd name="T75" fmla="*/ 25 h 28"/>
                    <a:gd name="T76" fmla="*/ 18 w 27"/>
                    <a:gd name="T77" fmla="*/ 23 h 28"/>
                    <a:gd name="T78" fmla="*/ 20 w 27"/>
                    <a:gd name="T79" fmla="*/ 22 h 28"/>
                    <a:gd name="T80" fmla="*/ 22 w 27"/>
                    <a:gd name="T81" fmla="*/ 23 h 28"/>
                    <a:gd name="T82" fmla="*/ 24 w 27"/>
                    <a:gd name="T83" fmla="*/ 22 h 28"/>
                    <a:gd name="T84" fmla="*/ 25 w 27"/>
                    <a:gd name="T85" fmla="*/ 20 h 28"/>
                    <a:gd name="T86" fmla="*/ 25 w 27"/>
                    <a:gd name="T87" fmla="*/ 17 h 28"/>
                    <a:gd name="T88" fmla="*/ 23 w 27"/>
                    <a:gd name="T89" fmla="*/ 16 h 28"/>
                    <a:gd name="T90" fmla="*/ 23 w 27"/>
                    <a:gd name="T91" fmla="*/ 15 h 28"/>
                    <a:gd name="T92" fmla="*/ 25 w 27"/>
                    <a:gd name="T93" fmla="*/ 14 h 28"/>
                    <a:gd name="T94" fmla="*/ 27 w 27"/>
                    <a:gd name="T95" fmla="*/ 12 h 28"/>
                    <a:gd name="T96" fmla="*/ 26 w 27"/>
                    <a:gd name="T97" fmla="*/ 10 h 28"/>
                    <a:gd name="T98" fmla="*/ 14 w 27"/>
                    <a:gd name="T99" fmla="*/ 19 h 28"/>
                    <a:gd name="T100" fmla="*/ 8 w 27"/>
                    <a:gd name="T101" fmla="*/ 15 h 28"/>
                    <a:gd name="T102" fmla="*/ 12 w 27"/>
                    <a:gd name="T103" fmla="*/ 9 h 28"/>
                    <a:gd name="T104" fmla="*/ 18 w 27"/>
                    <a:gd name="T105" fmla="*/ 13 h 28"/>
                    <a:gd name="T106" fmla="*/ 14 w 27"/>
                    <a:gd name="T107"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 h="28">
                      <a:moveTo>
                        <a:pt x="26" y="10"/>
                      </a:moveTo>
                      <a:cubicBezTo>
                        <a:pt x="26" y="9"/>
                        <a:pt x="25" y="8"/>
                        <a:pt x="24" y="8"/>
                      </a:cubicBezTo>
                      <a:cubicBezTo>
                        <a:pt x="22" y="9"/>
                        <a:pt x="22" y="9"/>
                        <a:pt x="22" y="9"/>
                      </a:cubicBezTo>
                      <a:cubicBezTo>
                        <a:pt x="21" y="8"/>
                        <a:pt x="21" y="8"/>
                        <a:pt x="21" y="7"/>
                      </a:cubicBezTo>
                      <a:cubicBezTo>
                        <a:pt x="22" y="6"/>
                        <a:pt x="22" y="6"/>
                        <a:pt x="22" y="6"/>
                      </a:cubicBezTo>
                      <a:cubicBezTo>
                        <a:pt x="22" y="5"/>
                        <a:pt x="22" y="4"/>
                        <a:pt x="21" y="3"/>
                      </a:cubicBezTo>
                      <a:cubicBezTo>
                        <a:pt x="19" y="2"/>
                        <a:pt x="19" y="2"/>
                        <a:pt x="19" y="2"/>
                      </a:cubicBezTo>
                      <a:cubicBezTo>
                        <a:pt x="18" y="1"/>
                        <a:pt x="17" y="2"/>
                        <a:pt x="17" y="3"/>
                      </a:cubicBezTo>
                      <a:cubicBezTo>
                        <a:pt x="16" y="4"/>
                        <a:pt x="16" y="4"/>
                        <a:pt x="16" y="4"/>
                      </a:cubicBezTo>
                      <a:cubicBezTo>
                        <a:pt x="15" y="4"/>
                        <a:pt x="14" y="4"/>
                        <a:pt x="14" y="4"/>
                      </a:cubicBezTo>
                      <a:cubicBezTo>
                        <a:pt x="13" y="2"/>
                        <a:pt x="13" y="2"/>
                        <a:pt x="13" y="2"/>
                      </a:cubicBezTo>
                      <a:cubicBezTo>
                        <a:pt x="13" y="1"/>
                        <a:pt x="12" y="0"/>
                        <a:pt x="11" y="1"/>
                      </a:cubicBezTo>
                      <a:cubicBezTo>
                        <a:pt x="9" y="1"/>
                        <a:pt x="9" y="1"/>
                        <a:pt x="9" y="1"/>
                      </a:cubicBezTo>
                      <a:cubicBezTo>
                        <a:pt x="8" y="1"/>
                        <a:pt x="7" y="2"/>
                        <a:pt x="8" y="3"/>
                      </a:cubicBezTo>
                      <a:cubicBezTo>
                        <a:pt x="8" y="5"/>
                        <a:pt x="8" y="5"/>
                        <a:pt x="8" y="5"/>
                      </a:cubicBezTo>
                      <a:cubicBezTo>
                        <a:pt x="7" y="5"/>
                        <a:pt x="7" y="6"/>
                        <a:pt x="6" y="6"/>
                      </a:cubicBezTo>
                      <a:cubicBezTo>
                        <a:pt x="5" y="5"/>
                        <a:pt x="5" y="5"/>
                        <a:pt x="5" y="5"/>
                      </a:cubicBezTo>
                      <a:cubicBezTo>
                        <a:pt x="4" y="5"/>
                        <a:pt x="3" y="5"/>
                        <a:pt x="2" y="6"/>
                      </a:cubicBezTo>
                      <a:cubicBezTo>
                        <a:pt x="1" y="8"/>
                        <a:pt x="1" y="8"/>
                        <a:pt x="1" y="8"/>
                      </a:cubicBezTo>
                      <a:cubicBezTo>
                        <a:pt x="1" y="9"/>
                        <a:pt x="1" y="10"/>
                        <a:pt x="2" y="11"/>
                      </a:cubicBezTo>
                      <a:cubicBezTo>
                        <a:pt x="3" y="11"/>
                        <a:pt x="3" y="11"/>
                        <a:pt x="3" y="11"/>
                      </a:cubicBezTo>
                      <a:cubicBezTo>
                        <a:pt x="3" y="12"/>
                        <a:pt x="3" y="13"/>
                        <a:pt x="3" y="14"/>
                      </a:cubicBezTo>
                      <a:cubicBezTo>
                        <a:pt x="1" y="14"/>
                        <a:pt x="1" y="14"/>
                        <a:pt x="1" y="14"/>
                      </a:cubicBezTo>
                      <a:cubicBezTo>
                        <a:pt x="0" y="14"/>
                        <a:pt x="0" y="15"/>
                        <a:pt x="0" y="16"/>
                      </a:cubicBezTo>
                      <a:cubicBezTo>
                        <a:pt x="0" y="18"/>
                        <a:pt x="0" y="18"/>
                        <a:pt x="0" y="18"/>
                      </a:cubicBezTo>
                      <a:cubicBezTo>
                        <a:pt x="1" y="19"/>
                        <a:pt x="2" y="20"/>
                        <a:pt x="3" y="20"/>
                      </a:cubicBezTo>
                      <a:cubicBezTo>
                        <a:pt x="4" y="19"/>
                        <a:pt x="4" y="19"/>
                        <a:pt x="4" y="19"/>
                      </a:cubicBezTo>
                      <a:cubicBezTo>
                        <a:pt x="5" y="20"/>
                        <a:pt x="5" y="21"/>
                        <a:pt x="6" y="21"/>
                      </a:cubicBezTo>
                      <a:cubicBezTo>
                        <a:pt x="5" y="22"/>
                        <a:pt x="5" y="22"/>
                        <a:pt x="5" y="22"/>
                      </a:cubicBezTo>
                      <a:cubicBezTo>
                        <a:pt x="4" y="23"/>
                        <a:pt x="4" y="25"/>
                        <a:pt x="5" y="25"/>
                      </a:cubicBezTo>
                      <a:cubicBezTo>
                        <a:pt x="7" y="26"/>
                        <a:pt x="7" y="26"/>
                        <a:pt x="7" y="26"/>
                      </a:cubicBezTo>
                      <a:cubicBezTo>
                        <a:pt x="8" y="27"/>
                        <a:pt x="9" y="26"/>
                        <a:pt x="10" y="25"/>
                      </a:cubicBezTo>
                      <a:cubicBezTo>
                        <a:pt x="11" y="24"/>
                        <a:pt x="11" y="24"/>
                        <a:pt x="11" y="24"/>
                      </a:cubicBezTo>
                      <a:cubicBezTo>
                        <a:pt x="11" y="24"/>
                        <a:pt x="12" y="24"/>
                        <a:pt x="13" y="24"/>
                      </a:cubicBezTo>
                      <a:cubicBezTo>
                        <a:pt x="13" y="26"/>
                        <a:pt x="13" y="26"/>
                        <a:pt x="13" y="26"/>
                      </a:cubicBezTo>
                      <a:cubicBezTo>
                        <a:pt x="13" y="27"/>
                        <a:pt x="14" y="28"/>
                        <a:pt x="15" y="27"/>
                      </a:cubicBezTo>
                      <a:cubicBezTo>
                        <a:pt x="18" y="27"/>
                        <a:pt x="18" y="27"/>
                        <a:pt x="18" y="27"/>
                      </a:cubicBezTo>
                      <a:cubicBezTo>
                        <a:pt x="19" y="27"/>
                        <a:pt x="19" y="26"/>
                        <a:pt x="19" y="25"/>
                      </a:cubicBezTo>
                      <a:cubicBezTo>
                        <a:pt x="18" y="23"/>
                        <a:pt x="18" y="23"/>
                        <a:pt x="18" y="23"/>
                      </a:cubicBezTo>
                      <a:cubicBezTo>
                        <a:pt x="19" y="22"/>
                        <a:pt x="20" y="22"/>
                        <a:pt x="20" y="22"/>
                      </a:cubicBezTo>
                      <a:cubicBezTo>
                        <a:pt x="22" y="23"/>
                        <a:pt x="22" y="23"/>
                        <a:pt x="22" y="23"/>
                      </a:cubicBezTo>
                      <a:cubicBezTo>
                        <a:pt x="23" y="23"/>
                        <a:pt x="24" y="23"/>
                        <a:pt x="24" y="22"/>
                      </a:cubicBezTo>
                      <a:cubicBezTo>
                        <a:pt x="25" y="20"/>
                        <a:pt x="25" y="20"/>
                        <a:pt x="25" y="20"/>
                      </a:cubicBezTo>
                      <a:cubicBezTo>
                        <a:pt x="26" y="19"/>
                        <a:pt x="26" y="18"/>
                        <a:pt x="25" y="17"/>
                      </a:cubicBezTo>
                      <a:cubicBezTo>
                        <a:pt x="23" y="16"/>
                        <a:pt x="23" y="16"/>
                        <a:pt x="23" y="16"/>
                      </a:cubicBezTo>
                      <a:cubicBezTo>
                        <a:pt x="23" y="16"/>
                        <a:pt x="23" y="15"/>
                        <a:pt x="23" y="15"/>
                      </a:cubicBezTo>
                      <a:cubicBezTo>
                        <a:pt x="25" y="14"/>
                        <a:pt x="25" y="14"/>
                        <a:pt x="25" y="14"/>
                      </a:cubicBezTo>
                      <a:cubicBezTo>
                        <a:pt x="26" y="14"/>
                        <a:pt x="27" y="13"/>
                        <a:pt x="27" y="12"/>
                      </a:cubicBezTo>
                      <a:lnTo>
                        <a:pt x="26" y="10"/>
                      </a:lnTo>
                      <a:close/>
                      <a:moveTo>
                        <a:pt x="14" y="19"/>
                      </a:moveTo>
                      <a:cubicBezTo>
                        <a:pt x="12" y="20"/>
                        <a:pt x="9" y="18"/>
                        <a:pt x="8" y="15"/>
                      </a:cubicBezTo>
                      <a:cubicBezTo>
                        <a:pt x="7" y="13"/>
                        <a:pt x="9" y="10"/>
                        <a:pt x="12" y="9"/>
                      </a:cubicBezTo>
                      <a:cubicBezTo>
                        <a:pt x="15" y="8"/>
                        <a:pt x="17" y="10"/>
                        <a:pt x="18" y="13"/>
                      </a:cubicBezTo>
                      <a:cubicBezTo>
                        <a:pt x="19" y="16"/>
                        <a:pt x="17" y="18"/>
                        <a:pt x="14" y="1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32" name="Freeform 227"/>
                <p:cNvSpPr>
                  <a:spLocks noEditPoints="1"/>
                </p:cNvSpPr>
                <p:nvPr/>
              </p:nvSpPr>
              <p:spPr bwMode="auto">
                <a:xfrm>
                  <a:off x="4014787" y="3143512"/>
                  <a:ext cx="133350" cy="133350"/>
                </a:xfrm>
                <a:custGeom>
                  <a:avLst/>
                  <a:gdLst>
                    <a:gd name="T0" fmla="*/ 38 w 39"/>
                    <a:gd name="T1" fmla="*/ 14 h 39"/>
                    <a:gd name="T2" fmla="*/ 35 w 39"/>
                    <a:gd name="T3" fmla="*/ 12 h 39"/>
                    <a:gd name="T4" fmla="*/ 32 w 39"/>
                    <a:gd name="T5" fmla="*/ 13 h 39"/>
                    <a:gd name="T6" fmla="*/ 31 w 39"/>
                    <a:gd name="T7" fmla="*/ 10 h 39"/>
                    <a:gd name="T8" fmla="*/ 32 w 39"/>
                    <a:gd name="T9" fmla="*/ 8 h 39"/>
                    <a:gd name="T10" fmla="*/ 31 w 39"/>
                    <a:gd name="T11" fmla="*/ 4 h 39"/>
                    <a:gd name="T12" fmla="*/ 29 w 39"/>
                    <a:gd name="T13" fmla="*/ 3 h 39"/>
                    <a:gd name="T14" fmla="*/ 25 w 39"/>
                    <a:gd name="T15" fmla="*/ 4 h 39"/>
                    <a:gd name="T16" fmla="*/ 23 w 39"/>
                    <a:gd name="T17" fmla="*/ 6 h 39"/>
                    <a:gd name="T18" fmla="*/ 21 w 39"/>
                    <a:gd name="T19" fmla="*/ 5 h 39"/>
                    <a:gd name="T20" fmla="*/ 20 w 39"/>
                    <a:gd name="T21" fmla="*/ 3 h 39"/>
                    <a:gd name="T22" fmla="*/ 17 w 39"/>
                    <a:gd name="T23" fmla="*/ 1 h 39"/>
                    <a:gd name="T24" fmla="*/ 14 w 39"/>
                    <a:gd name="T25" fmla="*/ 2 h 39"/>
                    <a:gd name="T26" fmla="*/ 12 w 39"/>
                    <a:gd name="T27" fmla="*/ 5 h 39"/>
                    <a:gd name="T28" fmla="*/ 12 w 39"/>
                    <a:gd name="T29" fmla="*/ 7 h 39"/>
                    <a:gd name="T30" fmla="*/ 10 w 39"/>
                    <a:gd name="T31" fmla="*/ 9 h 39"/>
                    <a:gd name="T32" fmla="*/ 8 w 39"/>
                    <a:gd name="T33" fmla="*/ 8 h 39"/>
                    <a:gd name="T34" fmla="*/ 4 w 39"/>
                    <a:gd name="T35" fmla="*/ 9 h 39"/>
                    <a:gd name="T36" fmla="*/ 3 w 39"/>
                    <a:gd name="T37" fmla="*/ 11 h 39"/>
                    <a:gd name="T38" fmla="*/ 4 w 39"/>
                    <a:gd name="T39" fmla="*/ 15 h 39"/>
                    <a:gd name="T40" fmla="*/ 5 w 39"/>
                    <a:gd name="T41" fmla="*/ 16 h 39"/>
                    <a:gd name="T42" fmla="*/ 5 w 39"/>
                    <a:gd name="T43" fmla="*/ 19 h 39"/>
                    <a:gd name="T44" fmla="*/ 3 w 39"/>
                    <a:gd name="T45" fmla="*/ 20 h 39"/>
                    <a:gd name="T46" fmla="*/ 1 w 39"/>
                    <a:gd name="T47" fmla="*/ 23 h 39"/>
                    <a:gd name="T48" fmla="*/ 2 w 39"/>
                    <a:gd name="T49" fmla="*/ 26 h 39"/>
                    <a:gd name="T50" fmla="*/ 5 w 39"/>
                    <a:gd name="T51" fmla="*/ 28 h 39"/>
                    <a:gd name="T52" fmla="*/ 7 w 39"/>
                    <a:gd name="T53" fmla="*/ 28 h 39"/>
                    <a:gd name="T54" fmla="*/ 9 w 39"/>
                    <a:gd name="T55" fmla="*/ 30 h 39"/>
                    <a:gd name="T56" fmla="*/ 8 w 39"/>
                    <a:gd name="T57" fmla="*/ 32 h 39"/>
                    <a:gd name="T58" fmla="*/ 9 w 39"/>
                    <a:gd name="T59" fmla="*/ 36 h 39"/>
                    <a:gd name="T60" fmla="*/ 11 w 39"/>
                    <a:gd name="T61" fmla="*/ 37 h 39"/>
                    <a:gd name="T62" fmla="*/ 15 w 39"/>
                    <a:gd name="T63" fmla="*/ 36 h 39"/>
                    <a:gd name="T64" fmla="*/ 16 w 39"/>
                    <a:gd name="T65" fmla="*/ 34 h 39"/>
                    <a:gd name="T66" fmla="*/ 19 w 39"/>
                    <a:gd name="T67" fmla="*/ 35 h 39"/>
                    <a:gd name="T68" fmla="*/ 20 w 39"/>
                    <a:gd name="T69" fmla="*/ 37 h 39"/>
                    <a:gd name="T70" fmla="*/ 23 w 39"/>
                    <a:gd name="T71" fmla="*/ 39 h 39"/>
                    <a:gd name="T72" fmla="*/ 26 w 39"/>
                    <a:gd name="T73" fmla="*/ 38 h 39"/>
                    <a:gd name="T74" fmla="*/ 28 w 39"/>
                    <a:gd name="T75" fmla="*/ 35 h 39"/>
                    <a:gd name="T76" fmla="*/ 27 w 39"/>
                    <a:gd name="T77" fmla="*/ 32 h 39"/>
                    <a:gd name="T78" fmla="*/ 30 w 39"/>
                    <a:gd name="T79" fmla="*/ 31 h 39"/>
                    <a:gd name="T80" fmla="*/ 32 w 39"/>
                    <a:gd name="T81" fmla="*/ 32 h 39"/>
                    <a:gd name="T82" fmla="*/ 36 w 39"/>
                    <a:gd name="T83" fmla="*/ 31 h 39"/>
                    <a:gd name="T84" fmla="*/ 37 w 39"/>
                    <a:gd name="T85" fmla="*/ 29 h 39"/>
                    <a:gd name="T86" fmla="*/ 36 w 39"/>
                    <a:gd name="T87" fmla="*/ 25 h 39"/>
                    <a:gd name="T88" fmla="*/ 34 w 39"/>
                    <a:gd name="T89" fmla="*/ 23 h 39"/>
                    <a:gd name="T90" fmla="*/ 34 w 39"/>
                    <a:gd name="T91" fmla="*/ 21 h 39"/>
                    <a:gd name="T92" fmla="*/ 37 w 39"/>
                    <a:gd name="T93" fmla="*/ 20 h 39"/>
                    <a:gd name="T94" fmla="*/ 39 w 39"/>
                    <a:gd name="T95" fmla="*/ 17 h 39"/>
                    <a:gd name="T96" fmla="*/ 38 w 39"/>
                    <a:gd name="T97" fmla="*/ 14 h 39"/>
                    <a:gd name="T98" fmla="*/ 21 w 39"/>
                    <a:gd name="T99" fmla="*/ 27 h 39"/>
                    <a:gd name="T100" fmla="*/ 13 w 39"/>
                    <a:gd name="T101" fmla="*/ 22 h 39"/>
                    <a:gd name="T102" fmla="*/ 18 w 39"/>
                    <a:gd name="T103" fmla="*/ 13 h 39"/>
                    <a:gd name="T104" fmla="*/ 27 w 39"/>
                    <a:gd name="T105" fmla="*/ 18 h 39"/>
                    <a:gd name="T106" fmla="*/ 21 w 39"/>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39">
                      <a:moveTo>
                        <a:pt x="38" y="14"/>
                      </a:moveTo>
                      <a:cubicBezTo>
                        <a:pt x="38" y="12"/>
                        <a:pt x="36" y="11"/>
                        <a:pt x="35" y="12"/>
                      </a:cubicBezTo>
                      <a:cubicBezTo>
                        <a:pt x="32" y="13"/>
                        <a:pt x="32" y="13"/>
                        <a:pt x="32" y="13"/>
                      </a:cubicBezTo>
                      <a:cubicBezTo>
                        <a:pt x="32" y="12"/>
                        <a:pt x="31" y="11"/>
                        <a:pt x="31" y="10"/>
                      </a:cubicBezTo>
                      <a:cubicBezTo>
                        <a:pt x="32" y="8"/>
                        <a:pt x="32" y="8"/>
                        <a:pt x="32" y="8"/>
                      </a:cubicBezTo>
                      <a:cubicBezTo>
                        <a:pt x="33" y="7"/>
                        <a:pt x="32" y="5"/>
                        <a:pt x="31" y="4"/>
                      </a:cubicBezTo>
                      <a:cubicBezTo>
                        <a:pt x="29" y="3"/>
                        <a:pt x="29" y="3"/>
                        <a:pt x="29" y="3"/>
                      </a:cubicBezTo>
                      <a:cubicBezTo>
                        <a:pt x="27" y="2"/>
                        <a:pt x="26" y="2"/>
                        <a:pt x="25" y="4"/>
                      </a:cubicBezTo>
                      <a:cubicBezTo>
                        <a:pt x="23" y="6"/>
                        <a:pt x="23" y="6"/>
                        <a:pt x="23" y="6"/>
                      </a:cubicBezTo>
                      <a:cubicBezTo>
                        <a:pt x="23" y="6"/>
                        <a:pt x="22" y="5"/>
                        <a:pt x="21" y="5"/>
                      </a:cubicBezTo>
                      <a:cubicBezTo>
                        <a:pt x="20" y="3"/>
                        <a:pt x="20" y="3"/>
                        <a:pt x="20" y="3"/>
                      </a:cubicBezTo>
                      <a:cubicBezTo>
                        <a:pt x="20" y="1"/>
                        <a:pt x="18" y="0"/>
                        <a:pt x="17" y="1"/>
                      </a:cubicBezTo>
                      <a:cubicBezTo>
                        <a:pt x="14" y="2"/>
                        <a:pt x="14" y="2"/>
                        <a:pt x="14" y="2"/>
                      </a:cubicBezTo>
                      <a:cubicBezTo>
                        <a:pt x="12" y="2"/>
                        <a:pt x="11" y="3"/>
                        <a:pt x="12" y="5"/>
                      </a:cubicBezTo>
                      <a:cubicBezTo>
                        <a:pt x="12" y="7"/>
                        <a:pt x="12" y="7"/>
                        <a:pt x="12" y="7"/>
                      </a:cubicBezTo>
                      <a:cubicBezTo>
                        <a:pt x="12" y="8"/>
                        <a:pt x="11" y="8"/>
                        <a:pt x="10" y="9"/>
                      </a:cubicBezTo>
                      <a:cubicBezTo>
                        <a:pt x="8" y="8"/>
                        <a:pt x="8" y="8"/>
                        <a:pt x="8" y="8"/>
                      </a:cubicBezTo>
                      <a:cubicBezTo>
                        <a:pt x="7" y="7"/>
                        <a:pt x="5" y="7"/>
                        <a:pt x="4" y="9"/>
                      </a:cubicBezTo>
                      <a:cubicBezTo>
                        <a:pt x="3" y="11"/>
                        <a:pt x="3" y="11"/>
                        <a:pt x="3" y="11"/>
                      </a:cubicBezTo>
                      <a:cubicBezTo>
                        <a:pt x="2" y="13"/>
                        <a:pt x="2" y="14"/>
                        <a:pt x="4" y="15"/>
                      </a:cubicBezTo>
                      <a:cubicBezTo>
                        <a:pt x="5" y="16"/>
                        <a:pt x="5" y="16"/>
                        <a:pt x="5" y="16"/>
                      </a:cubicBezTo>
                      <a:cubicBezTo>
                        <a:pt x="5" y="17"/>
                        <a:pt x="5" y="18"/>
                        <a:pt x="5" y="19"/>
                      </a:cubicBezTo>
                      <a:cubicBezTo>
                        <a:pt x="3" y="20"/>
                        <a:pt x="3" y="20"/>
                        <a:pt x="3" y="20"/>
                      </a:cubicBezTo>
                      <a:cubicBezTo>
                        <a:pt x="1" y="20"/>
                        <a:pt x="0" y="22"/>
                        <a:pt x="1" y="23"/>
                      </a:cubicBezTo>
                      <a:cubicBezTo>
                        <a:pt x="2" y="26"/>
                        <a:pt x="2" y="26"/>
                        <a:pt x="2" y="26"/>
                      </a:cubicBezTo>
                      <a:cubicBezTo>
                        <a:pt x="2" y="28"/>
                        <a:pt x="3" y="28"/>
                        <a:pt x="5" y="28"/>
                      </a:cubicBezTo>
                      <a:cubicBezTo>
                        <a:pt x="7" y="28"/>
                        <a:pt x="7" y="28"/>
                        <a:pt x="7" y="28"/>
                      </a:cubicBezTo>
                      <a:cubicBezTo>
                        <a:pt x="8" y="28"/>
                        <a:pt x="8" y="29"/>
                        <a:pt x="9" y="30"/>
                      </a:cubicBezTo>
                      <a:cubicBezTo>
                        <a:pt x="8" y="32"/>
                        <a:pt x="8" y="32"/>
                        <a:pt x="8" y="32"/>
                      </a:cubicBezTo>
                      <a:cubicBezTo>
                        <a:pt x="7" y="33"/>
                        <a:pt x="7" y="35"/>
                        <a:pt x="9" y="36"/>
                      </a:cubicBezTo>
                      <a:cubicBezTo>
                        <a:pt x="11" y="37"/>
                        <a:pt x="11" y="37"/>
                        <a:pt x="11" y="37"/>
                      </a:cubicBezTo>
                      <a:cubicBezTo>
                        <a:pt x="13" y="38"/>
                        <a:pt x="14" y="38"/>
                        <a:pt x="15" y="36"/>
                      </a:cubicBezTo>
                      <a:cubicBezTo>
                        <a:pt x="16" y="34"/>
                        <a:pt x="16" y="34"/>
                        <a:pt x="16" y="34"/>
                      </a:cubicBezTo>
                      <a:cubicBezTo>
                        <a:pt x="17" y="35"/>
                        <a:pt x="18" y="35"/>
                        <a:pt x="19" y="35"/>
                      </a:cubicBezTo>
                      <a:cubicBezTo>
                        <a:pt x="20" y="37"/>
                        <a:pt x="20" y="37"/>
                        <a:pt x="20" y="37"/>
                      </a:cubicBezTo>
                      <a:cubicBezTo>
                        <a:pt x="20" y="39"/>
                        <a:pt x="22" y="39"/>
                        <a:pt x="23" y="39"/>
                      </a:cubicBezTo>
                      <a:cubicBezTo>
                        <a:pt x="26" y="38"/>
                        <a:pt x="26" y="38"/>
                        <a:pt x="26" y="38"/>
                      </a:cubicBezTo>
                      <a:cubicBezTo>
                        <a:pt x="28" y="38"/>
                        <a:pt x="28" y="37"/>
                        <a:pt x="28" y="35"/>
                      </a:cubicBezTo>
                      <a:cubicBezTo>
                        <a:pt x="27" y="32"/>
                        <a:pt x="27" y="32"/>
                        <a:pt x="27" y="32"/>
                      </a:cubicBezTo>
                      <a:cubicBezTo>
                        <a:pt x="28" y="32"/>
                        <a:pt x="29" y="31"/>
                        <a:pt x="30" y="31"/>
                      </a:cubicBezTo>
                      <a:cubicBezTo>
                        <a:pt x="32" y="32"/>
                        <a:pt x="32" y="32"/>
                        <a:pt x="32" y="32"/>
                      </a:cubicBezTo>
                      <a:cubicBezTo>
                        <a:pt x="33" y="33"/>
                        <a:pt x="35" y="32"/>
                        <a:pt x="36" y="31"/>
                      </a:cubicBezTo>
                      <a:cubicBezTo>
                        <a:pt x="37" y="29"/>
                        <a:pt x="37" y="29"/>
                        <a:pt x="37" y="29"/>
                      </a:cubicBezTo>
                      <a:cubicBezTo>
                        <a:pt x="38" y="27"/>
                        <a:pt x="38" y="26"/>
                        <a:pt x="36" y="25"/>
                      </a:cubicBezTo>
                      <a:cubicBezTo>
                        <a:pt x="34" y="23"/>
                        <a:pt x="34" y="23"/>
                        <a:pt x="34" y="23"/>
                      </a:cubicBezTo>
                      <a:cubicBezTo>
                        <a:pt x="34" y="23"/>
                        <a:pt x="34" y="22"/>
                        <a:pt x="34" y="21"/>
                      </a:cubicBezTo>
                      <a:cubicBezTo>
                        <a:pt x="37" y="20"/>
                        <a:pt x="37" y="20"/>
                        <a:pt x="37" y="20"/>
                      </a:cubicBezTo>
                      <a:cubicBezTo>
                        <a:pt x="39" y="20"/>
                        <a:pt x="39" y="18"/>
                        <a:pt x="39" y="17"/>
                      </a:cubicBezTo>
                      <a:lnTo>
                        <a:pt x="38" y="14"/>
                      </a:lnTo>
                      <a:close/>
                      <a:moveTo>
                        <a:pt x="21" y="27"/>
                      </a:moveTo>
                      <a:cubicBezTo>
                        <a:pt x="17" y="28"/>
                        <a:pt x="14" y="26"/>
                        <a:pt x="13" y="22"/>
                      </a:cubicBezTo>
                      <a:cubicBezTo>
                        <a:pt x="12" y="18"/>
                        <a:pt x="14" y="14"/>
                        <a:pt x="18" y="13"/>
                      </a:cubicBezTo>
                      <a:cubicBezTo>
                        <a:pt x="22" y="12"/>
                        <a:pt x="26" y="14"/>
                        <a:pt x="27" y="18"/>
                      </a:cubicBezTo>
                      <a:cubicBezTo>
                        <a:pt x="28" y="22"/>
                        <a:pt x="25" y="26"/>
                        <a:pt x="21"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33" name="Freeform 228"/>
                <p:cNvSpPr>
                  <a:spLocks noEditPoints="1"/>
                </p:cNvSpPr>
                <p:nvPr/>
              </p:nvSpPr>
              <p:spPr bwMode="auto">
                <a:xfrm>
                  <a:off x="3533775" y="2329124"/>
                  <a:ext cx="188912" cy="188913"/>
                </a:xfrm>
                <a:custGeom>
                  <a:avLst/>
                  <a:gdLst>
                    <a:gd name="T0" fmla="*/ 54 w 55"/>
                    <a:gd name="T1" fmla="*/ 18 h 55"/>
                    <a:gd name="T2" fmla="*/ 49 w 55"/>
                    <a:gd name="T3" fmla="*/ 16 h 55"/>
                    <a:gd name="T4" fmla="*/ 45 w 55"/>
                    <a:gd name="T5" fmla="*/ 17 h 55"/>
                    <a:gd name="T6" fmla="*/ 43 w 55"/>
                    <a:gd name="T7" fmla="*/ 14 h 55"/>
                    <a:gd name="T8" fmla="*/ 45 w 55"/>
                    <a:gd name="T9" fmla="*/ 10 h 55"/>
                    <a:gd name="T10" fmla="*/ 44 w 55"/>
                    <a:gd name="T11" fmla="*/ 5 h 55"/>
                    <a:gd name="T12" fmla="*/ 40 w 55"/>
                    <a:gd name="T13" fmla="*/ 3 h 55"/>
                    <a:gd name="T14" fmla="*/ 35 w 55"/>
                    <a:gd name="T15" fmla="*/ 4 h 55"/>
                    <a:gd name="T16" fmla="*/ 33 w 55"/>
                    <a:gd name="T17" fmla="*/ 7 h 55"/>
                    <a:gd name="T18" fmla="*/ 29 w 55"/>
                    <a:gd name="T19" fmla="*/ 7 h 55"/>
                    <a:gd name="T20" fmla="*/ 28 w 55"/>
                    <a:gd name="T21" fmla="*/ 3 h 55"/>
                    <a:gd name="T22" fmla="*/ 23 w 55"/>
                    <a:gd name="T23" fmla="*/ 0 h 55"/>
                    <a:gd name="T24" fmla="*/ 19 w 55"/>
                    <a:gd name="T25" fmla="*/ 1 h 55"/>
                    <a:gd name="T26" fmla="*/ 16 w 55"/>
                    <a:gd name="T27" fmla="*/ 6 h 55"/>
                    <a:gd name="T28" fmla="*/ 17 w 55"/>
                    <a:gd name="T29" fmla="*/ 9 h 55"/>
                    <a:gd name="T30" fmla="*/ 14 w 55"/>
                    <a:gd name="T31" fmla="*/ 12 h 55"/>
                    <a:gd name="T32" fmla="*/ 11 w 55"/>
                    <a:gd name="T33" fmla="*/ 10 h 55"/>
                    <a:gd name="T34" fmla="*/ 5 w 55"/>
                    <a:gd name="T35" fmla="*/ 11 h 55"/>
                    <a:gd name="T36" fmla="*/ 3 w 55"/>
                    <a:gd name="T37" fmla="*/ 15 h 55"/>
                    <a:gd name="T38" fmla="*/ 5 w 55"/>
                    <a:gd name="T39" fmla="*/ 20 h 55"/>
                    <a:gd name="T40" fmla="*/ 7 w 55"/>
                    <a:gd name="T41" fmla="*/ 22 h 55"/>
                    <a:gd name="T42" fmla="*/ 7 w 55"/>
                    <a:gd name="T43" fmla="*/ 26 h 55"/>
                    <a:gd name="T44" fmla="*/ 4 w 55"/>
                    <a:gd name="T45" fmla="*/ 27 h 55"/>
                    <a:gd name="T46" fmla="*/ 1 w 55"/>
                    <a:gd name="T47" fmla="*/ 32 h 55"/>
                    <a:gd name="T48" fmla="*/ 2 w 55"/>
                    <a:gd name="T49" fmla="*/ 36 h 55"/>
                    <a:gd name="T50" fmla="*/ 6 w 55"/>
                    <a:gd name="T51" fmla="*/ 39 h 55"/>
                    <a:gd name="T52" fmla="*/ 9 w 55"/>
                    <a:gd name="T53" fmla="*/ 38 h 55"/>
                    <a:gd name="T54" fmla="*/ 12 w 55"/>
                    <a:gd name="T55" fmla="*/ 41 h 55"/>
                    <a:gd name="T56" fmla="*/ 10 w 55"/>
                    <a:gd name="T57" fmla="*/ 44 h 55"/>
                    <a:gd name="T58" fmla="*/ 12 w 55"/>
                    <a:gd name="T59" fmla="*/ 49 h 55"/>
                    <a:gd name="T60" fmla="*/ 16 w 55"/>
                    <a:gd name="T61" fmla="*/ 52 h 55"/>
                    <a:gd name="T62" fmla="*/ 21 w 55"/>
                    <a:gd name="T63" fmla="*/ 50 h 55"/>
                    <a:gd name="T64" fmla="*/ 23 w 55"/>
                    <a:gd name="T65" fmla="*/ 47 h 55"/>
                    <a:gd name="T66" fmla="*/ 27 w 55"/>
                    <a:gd name="T67" fmla="*/ 48 h 55"/>
                    <a:gd name="T68" fmla="*/ 28 w 55"/>
                    <a:gd name="T69" fmla="*/ 51 h 55"/>
                    <a:gd name="T70" fmla="*/ 32 w 55"/>
                    <a:gd name="T71" fmla="*/ 54 h 55"/>
                    <a:gd name="T72" fmla="*/ 36 w 55"/>
                    <a:gd name="T73" fmla="*/ 53 h 55"/>
                    <a:gd name="T74" fmla="*/ 39 w 55"/>
                    <a:gd name="T75" fmla="*/ 49 h 55"/>
                    <a:gd name="T76" fmla="*/ 38 w 55"/>
                    <a:gd name="T77" fmla="*/ 45 h 55"/>
                    <a:gd name="T78" fmla="*/ 41 w 55"/>
                    <a:gd name="T79" fmla="*/ 42 h 55"/>
                    <a:gd name="T80" fmla="*/ 45 w 55"/>
                    <a:gd name="T81" fmla="*/ 44 h 55"/>
                    <a:gd name="T82" fmla="*/ 50 w 55"/>
                    <a:gd name="T83" fmla="*/ 43 h 55"/>
                    <a:gd name="T84" fmla="*/ 52 w 55"/>
                    <a:gd name="T85" fmla="*/ 39 h 55"/>
                    <a:gd name="T86" fmla="*/ 51 w 55"/>
                    <a:gd name="T87" fmla="*/ 34 h 55"/>
                    <a:gd name="T88" fmla="*/ 47 w 55"/>
                    <a:gd name="T89" fmla="*/ 32 h 55"/>
                    <a:gd name="T90" fmla="*/ 48 w 55"/>
                    <a:gd name="T91" fmla="*/ 28 h 55"/>
                    <a:gd name="T92" fmla="*/ 52 w 55"/>
                    <a:gd name="T93" fmla="*/ 27 h 55"/>
                    <a:gd name="T94" fmla="*/ 55 w 55"/>
                    <a:gd name="T95" fmla="*/ 23 h 55"/>
                    <a:gd name="T96" fmla="*/ 54 w 55"/>
                    <a:gd name="T97" fmla="*/ 18 h 55"/>
                    <a:gd name="T98" fmla="*/ 30 w 55"/>
                    <a:gd name="T99" fmla="*/ 37 h 55"/>
                    <a:gd name="T100" fmla="*/ 17 w 55"/>
                    <a:gd name="T101" fmla="*/ 30 h 55"/>
                    <a:gd name="T102" fmla="*/ 25 w 55"/>
                    <a:gd name="T103" fmla="*/ 17 h 55"/>
                    <a:gd name="T104" fmla="*/ 37 w 55"/>
                    <a:gd name="T105" fmla="*/ 25 h 55"/>
                    <a:gd name="T106" fmla="*/ 30 w 55"/>
                    <a:gd name="T107"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 h="55">
                      <a:moveTo>
                        <a:pt x="54" y="18"/>
                      </a:moveTo>
                      <a:cubicBezTo>
                        <a:pt x="53" y="16"/>
                        <a:pt x="51" y="15"/>
                        <a:pt x="49" y="16"/>
                      </a:cubicBezTo>
                      <a:cubicBezTo>
                        <a:pt x="45" y="17"/>
                        <a:pt x="45" y="17"/>
                        <a:pt x="45" y="17"/>
                      </a:cubicBezTo>
                      <a:cubicBezTo>
                        <a:pt x="44" y="16"/>
                        <a:pt x="44" y="15"/>
                        <a:pt x="43" y="14"/>
                      </a:cubicBezTo>
                      <a:cubicBezTo>
                        <a:pt x="45" y="10"/>
                        <a:pt x="45" y="10"/>
                        <a:pt x="45" y="10"/>
                      </a:cubicBezTo>
                      <a:cubicBezTo>
                        <a:pt x="46" y="8"/>
                        <a:pt x="45" y="6"/>
                        <a:pt x="44" y="5"/>
                      </a:cubicBezTo>
                      <a:cubicBezTo>
                        <a:pt x="40" y="3"/>
                        <a:pt x="40" y="3"/>
                        <a:pt x="40" y="3"/>
                      </a:cubicBezTo>
                      <a:cubicBezTo>
                        <a:pt x="38" y="2"/>
                        <a:pt x="36" y="2"/>
                        <a:pt x="35" y="4"/>
                      </a:cubicBezTo>
                      <a:cubicBezTo>
                        <a:pt x="33" y="7"/>
                        <a:pt x="33" y="7"/>
                        <a:pt x="33" y="7"/>
                      </a:cubicBezTo>
                      <a:cubicBezTo>
                        <a:pt x="31" y="7"/>
                        <a:pt x="30" y="7"/>
                        <a:pt x="29" y="7"/>
                      </a:cubicBezTo>
                      <a:cubicBezTo>
                        <a:pt x="28" y="3"/>
                        <a:pt x="28" y="3"/>
                        <a:pt x="28" y="3"/>
                      </a:cubicBezTo>
                      <a:cubicBezTo>
                        <a:pt x="27" y="1"/>
                        <a:pt x="25" y="0"/>
                        <a:pt x="23" y="0"/>
                      </a:cubicBezTo>
                      <a:cubicBezTo>
                        <a:pt x="19" y="1"/>
                        <a:pt x="19" y="1"/>
                        <a:pt x="19" y="1"/>
                      </a:cubicBezTo>
                      <a:cubicBezTo>
                        <a:pt x="17" y="2"/>
                        <a:pt x="16" y="4"/>
                        <a:pt x="16" y="6"/>
                      </a:cubicBezTo>
                      <a:cubicBezTo>
                        <a:pt x="17" y="9"/>
                        <a:pt x="17" y="9"/>
                        <a:pt x="17" y="9"/>
                      </a:cubicBezTo>
                      <a:cubicBezTo>
                        <a:pt x="16" y="10"/>
                        <a:pt x="15" y="11"/>
                        <a:pt x="14" y="12"/>
                      </a:cubicBezTo>
                      <a:cubicBezTo>
                        <a:pt x="11" y="10"/>
                        <a:pt x="11" y="10"/>
                        <a:pt x="11" y="10"/>
                      </a:cubicBezTo>
                      <a:cubicBezTo>
                        <a:pt x="9" y="9"/>
                        <a:pt x="7" y="9"/>
                        <a:pt x="5" y="11"/>
                      </a:cubicBezTo>
                      <a:cubicBezTo>
                        <a:pt x="3" y="15"/>
                        <a:pt x="3" y="15"/>
                        <a:pt x="3" y="15"/>
                      </a:cubicBezTo>
                      <a:cubicBezTo>
                        <a:pt x="2" y="17"/>
                        <a:pt x="3" y="19"/>
                        <a:pt x="5" y="20"/>
                      </a:cubicBezTo>
                      <a:cubicBezTo>
                        <a:pt x="7" y="22"/>
                        <a:pt x="7" y="22"/>
                        <a:pt x="7" y="22"/>
                      </a:cubicBezTo>
                      <a:cubicBezTo>
                        <a:pt x="7" y="23"/>
                        <a:pt x="7" y="25"/>
                        <a:pt x="7" y="26"/>
                      </a:cubicBezTo>
                      <a:cubicBezTo>
                        <a:pt x="4" y="27"/>
                        <a:pt x="4" y="27"/>
                        <a:pt x="4" y="27"/>
                      </a:cubicBezTo>
                      <a:cubicBezTo>
                        <a:pt x="1" y="28"/>
                        <a:pt x="0" y="30"/>
                        <a:pt x="1" y="32"/>
                      </a:cubicBezTo>
                      <a:cubicBezTo>
                        <a:pt x="2" y="36"/>
                        <a:pt x="2" y="36"/>
                        <a:pt x="2" y="36"/>
                      </a:cubicBezTo>
                      <a:cubicBezTo>
                        <a:pt x="2" y="38"/>
                        <a:pt x="4" y="39"/>
                        <a:pt x="6" y="39"/>
                      </a:cubicBezTo>
                      <a:cubicBezTo>
                        <a:pt x="9" y="38"/>
                        <a:pt x="9" y="38"/>
                        <a:pt x="9" y="38"/>
                      </a:cubicBezTo>
                      <a:cubicBezTo>
                        <a:pt x="10" y="39"/>
                        <a:pt x="11" y="40"/>
                        <a:pt x="12" y="41"/>
                      </a:cubicBezTo>
                      <a:cubicBezTo>
                        <a:pt x="10" y="44"/>
                        <a:pt x="10" y="44"/>
                        <a:pt x="10" y="44"/>
                      </a:cubicBezTo>
                      <a:cubicBezTo>
                        <a:pt x="9" y="46"/>
                        <a:pt x="10" y="48"/>
                        <a:pt x="12" y="49"/>
                      </a:cubicBezTo>
                      <a:cubicBezTo>
                        <a:pt x="16" y="52"/>
                        <a:pt x="16" y="52"/>
                        <a:pt x="16" y="52"/>
                      </a:cubicBezTo>
                      <a:cubicBezTo>
                        <a:pt x="17" y="53"/>
                        <a:pt x="20" y="52"/>
                        <a:pt x="21" y="50"/>
                      </a:cubicBezTo>
                      <a:cubicBezTo>
                        <a:pt x="23" y="47"/>
                        <a:pt x="23" y="47"/>
                        <a:pt x="23" y="47"/>
                      </a:cubicBezTo>
                      <a:cubicBezTo>
                        <a:pt x="24" y="48"/>
                        <a:pt x="25" y="48"/>
                        <a:pt x="27" y="48"/>
                      </a:cubicBezTo>
                      <a:cubicBezTo>
                        <a:pt x="28" y="51"/>
                        <a:pt x="28" y="51"/>
                        <a:pt x="28" y="51"/>
                      </a:cubicBezTo>
                      <a:cubicBezTo>
                        <a:pt x="28" y="53"/>
                        <a:pt x="30" y="55"/>
                        <a:pt x="32" y="54"/>
                      </a:cubicBezTo>
                      <a:cubicBezTo>
                        <a:pt x="36" y="53"/>
                        <a:pt x="36" y="53"/>
                        <a:pt x="36" y="53"/>
                      </a:cubicBezTo>
                      <a:cubicBezTo>
                        <a:pt x="38" y="53"/>
                        <a:pt x="40" y="51"/>
                        <a:pt x="39" y="49"/>
                      </a:cubicBezTo>
                      <a:cubicBezTo>
                        <a:pt x="38" y="45"/>
                        <a:pt x="38" y="45"/>
                        <a:pt x="38" y="45"/>
                      </a:cubicBezTo>
                      <a:cubicBezTo>
                        <a:pt x="39" y="44"/>
                        <a:pt x="41" y="43"/>
                        <a:pt x="41" y="42"/>
                      </a:cubicBezTo>
                      <a:cubicBezTo>
                        <a:pt x="45" y="44"/>
                        <a:pt x="45" y="44"/>
                        <a:pt x="45" y="44"/>
                      </a:cubicBezTo>
                      <a:cubicBezTo>
                        <a:pt x="47" y="45"/>
                        <a:pt x="49" y="45"/>
                        <a:pt x="50" y="43"/>
                      </a:cubicBezTo>
                      <a:cubicBezTo>
                        <a:pt x="52" y="39"/>
                        <a:pt x="52" y="39"/>
                        <a:pt x="52" y="39"/>
                      </a:cubicBezTo>
                      <a:cubicBezTo>
                        <a:pt x="53" y="38"/>
                        <a:pt x="53" y="35"/>
                        <a:pt x="51" y="34"/>
                      </a:cubicBezTo>
                      <a:cubicBezTo>
                        <a:pt x="47" y="32"/>
                        <a:pt x="47" y="32"/>
                        <a:pt x="47" y="32"/>
                      </a:cubicBezTo>
                      <a:cubicBezTo>
                        <a:pt x="48" y="31"/>
                        <a:pt x="48" y="30"/>
                        <a:pt x="48" y="28"/>
                      </a:cubicBezTo>
                      <a:cubicBezTo>
                        <a:pt x="52" y="27"/>
                        <a:pt x="52" y="27"/>
                        <a:pt x="52" y="27"/>
                      </a:cubicBezTo>
                      <a:cubicBezTo>
                        <a:pt x="54" y="27"/>
                        <a:pt x="55" y="25"/>
                        <a:pt x="55" y="23"/>
                      </a:cubicBezTo>
                      <a:lnTo>
                        <a:pt x="54" y="18"/>
                      </a:lnTo>
                      <a:close/>
                      <a:moveTo>
                        <a:pt x="30" y="37"/>
                      </a:moveTo>
                      <a:cubicBezTo>
                        <a:pt x="24" y="39"/>
                        <a:pt x="19" y="35"/>
                        <a:pt x="17" y="30"/>
                      </a:cubicBezTo>
                      <a:cubicBezTo>
                        <a:pt x="16" y="24"/>
                        <a:pt x="19" y="19"/>
                        <a:pt x="25" y="17"/>
                      </a:cubicBezTo>
                      <a:cubicBezTo>
                        <a:pt x="30" y="16"/>
                        <a:pt x="36" y="19"/>
                        <a:pt x="37" y="25"/>
                      </a:cubicBezTo>
                      <a:cubicBezTo>
                        <a:pt x="39" y="30"/>
                        <a:pt x="35" y="36"/>
                        <a:pt x="30" y="37"/>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34" name="Freeform 229"/>
                <p:cNvSpPr>
                  <a:spLocks noEditPoints="1"/>
                </p:cNvSpPr>
                <p:nvPr/>
              </p:nvSpPr>
              <p:spPr bwMode="auto">
                <a:xfrm>
                  <a:off x="3994150" y="1784612"/>
                  <a:ext cx="133350" cy="133350"/>
                </a:xfrm>
                <a:custGeom>
                  <a:avLst/>
                  <a:gdLst>
                    <a:gd name="T0" fmla="*/ 38 w 39"/>
                    <a:gd name="T1" fmla="*/ 13 h 39"/>
                    <a:gd name="T2" fmla="*/ 34 w 39"/>
                    <a:gd name="T3" fmla="*/ 11 h 39"/>
                    <a:gd name="T4" fmla="*/ 31 w 39"/>
                    <a:gd name="T5" fmla="*/ 12 h 39"/>
                    <a:gd name="T6" fmla="*/ 30 w 39"/>
                    <a:gd name="T7" fmla="*/ 10 h 39"/>
                    <a:gd name="T8" fmla="*/ 31 w 39"/>
                    <a:gd name="T9" fmla="*/ 7 h 39"/>
                    <a:gd name="T10" fmla="*/ 30 w 39"/>
                    <a:gd name="T11" fmla="*/ 3 h 39"/>
                    <a:gd name="T12" fmla="*/ 28 w 39"/>
                    <a:gd name="T13" fmla="*/ 2 h 39"/>
                    <a:gd name="T14" fmla="*/ 24 w 39"/>
                    <a:gd name="T15" fmla="*/ 3 h 39"/>
                    <a:gd name="T16" fmla="*/ 23 w 39"/>
                    <a:gd name="T17" fmla="*/ 5 h 39"/>
                    <a:gd name="T18" fmla="*/ 20 w 39"/>
                    <a:gd name="T19" fmla="*/ 5 h 39"/>
                    <a:gd name="T20" fmla="*/ 19 w 39"/>
                    <a:gd name="T21" fmla="*/ 2 h 39"/>
                    <a:gd name="T22" fmla="*/ 16 w 39"/>
                    <a:gd name="T23" fmla="*/ 0 h 39"/>
                    <a:gd name="T24" fmla="*/ 13 w 39"/>
                    <a:gd name="T25" fmla="*/ 1 h 39"/>
                    <a:gd name="T26" fmla="*/ 11 w 39"/>
                    <a:gd name="T27" fmla="*/ 4 h 39"/>
                    <a:gd name="T28" fmla="*/ 12 w 39"/>
                    <a:gd name="T29" fmla="*/ 7 h 39"/>
                    <a:gd name="T30" fmla="*/ 9 w 39"/>
                    <a:gd name="T31" fmla="*/ 8 h 39"/>
                    <a:gd name="T32" fmla="*/ 7 w 39"/>
                    <a:gd name="T33" fmla="*/ 7 h 39"/>
                    <a:gd name="T34" fmla="*/ 3 w 39"/>
                    <a:gd name="T35" fmla="*/ 8 h 39"/>
                    <a:gd name="T36" fmla="*/ 2 w 39"/>
                    <a:gd name="T37" fmla="*/ 11 h 39"/>
                    <a:gd name="T38" fmla="*/ 3 w 39"/>
                    <a:gd name="T39" fmla="*/ 14 h 39"/>
                    <a:gd name="T40" fmla="*/ 5 w 39"/>
                    <a:gd name="T41" fmla="*/ 16 h 39"/>
                    <a:gd name="T42" fmla="*/ 4 w 39"/>
                    <a:gd name="T43" fmla="*/ 19 h 39"/>
                    <a:gd name="T44" fmla="*/ 2 w 39"/>
                    <a:gd name="T45" fmla="*/ 19 h 39"/>
                    <a:gd name="T46" fmla="*/ 0 w 39"/>
                    <a:gd name="T47" fmla="*/ 22 h 39"/>
                    <a:gd name="T48" fmla="*/ 1 w 39"/>
                    <a:gd name="T49" fmla="*/ 25 h 39"/>
                    <a:gd name="T50" fmla="*/ 4 w 39"/>
                    <a:gd name="T51" fmla="*/ 27 h 39"/>
                    <a:gd name="T52" fmla="*/ 6 w 39"/>
                    <a:gd name="T53" fmla="*/ 27 h 39"/>
                    <a:gd name="T54" fmla="*/ 8 w 39"/>
                    <a:gd name="T55" fmla="*/ 29 h 39"/>
                    <a:gd name="T56" fmla="*/ 7 w 39"/>
                    <a:gd name="T57" fmla="*/ 31 h 39"/>
                    <a:gd name="T58" fmla="*/ 8 w 39"/>
                    <a:gd name="T59" fmla="*/ 35 h 39"/>
                    <a:gd name="T60" fmla="*/ 10 w 39"/>
                    <a:gd name="T61" fmla="*/ 37 h 39"/>
                    <a:gd name="T62" fmla="*/ 14 w 39"/>
                    <a:gd name="T63" fmla="*/ 36 h 39"/>
                    <a:gd name="T64" fmla="*/ 15 w 39"/>
                    <a:gd name="T65" fmla="*/ 34 h 39"/>
                    <a:gd name="T66" fmla="*/ 18 w 39"/>
                    <a:gd name="T67" fmla="*/ 34 h 39"/>
                    <a:gd name="T68" fmla="*/ 19 w 39"/>
                    <a:gd name="T69" fmla="*/ 36 h 39"/>
                    <a:gd name="T70" fmla="*/ 22 w 39"/>
                    <a:gd name="T71" fmla="*/ 38 h 39"/>
                    <a:gd name="T72" fmla="*/ 25 w 39"/>
                    <a:gd name="T73" fmla="*/ 38 h 39"/>
                    <a:gd name="T74" fmla="*/ 27 w 39"/>
                    <a:gd name="T75" fmla="*/ 34 h 39"/>
                    <a:gd name="T76" fmla="*/ 27 w 39"/>
                    <a:gd name="T77" fmla="*/ 32 h 39"/>
                    <a:gd name="T78" fmla="*/ 29 w 39"/>
                    <a:gd name="T79" fmla="*/ 30 h 39"/>
                    <a:gd name="T80" fmla="*/ 31 w 39"/>
                    <a:gd name="T81" fmla="*/ 31 h 39"/>
                    <a:gd name="T82" fmla="*/ 35 w 39"/>
                    <a:gd name="T83" fmla="*/ 31 h 39"/>
                    <a:gd name="T84" fmla="*/ 36 w 39"/>
                    <a:gd name="T85" fmla="*/ 28 h 39"/>
                    <a:gd name="T86" fmla="*/ 36 w 39"/>
                    <a:gd name="T87" fmla="*/ 24 h 39"/>
                    <a:gd name="T88" fmla="*/ 33 w 39"/>
                    <a:gd name="T89" fmla="*/ 23 h 39"/>
                    <a:gd name="T90" fmla="*/ 33 w 39"/>
                    <a:gd name="T91" fmla="*/ 20 h 39"/>
                    <a:gd name="T92" fmla="*/ 36 w 39"/>
                    <a:gd name="T93" fmla="*/ 19 h 39"/>
                    <a:gd name="T94" fmla="*/ 38 w 39"/>
                    <a:gd name="T95" fmla="*/ 16 h 39"/>
                    <a:gd name="T96" fmla="*/ 38 w 39"/>
                    <a:gd name="T97" fmla="*/ 13 h 39"/>
                    <a:gd name="T98" fmla="*/ 21 w 39"/>
                    <a:gd name="T99" fmla="*/ 26 h 39"/>
                    <a:gd name="T100" fmla="*/ 12 w 39"/>
                    <a:gd name="T101" fmla="*/ 21 h 39"/>
                    <a:gd name="T102" fmla="*/ 17 w 39"/>
                    <a:gd name="T103" fmla="*/ 12 h 39"/>
                    <a:gd name="T104" fmla="*/ 26 w 39"/>
                    <a:gd name="T105" fmla="*/ 18 h 39"/>
                    <a:gd name="T106" fmla="*/ 21 w 39"/>
                    <a:gd name="T107"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39">
                      <a:moveTo>
                        <a:pt x="38" y="13"/>
                      </a:moveTo>
                      <a:cubicBezTo>
                        <a:pt x="37" y="12"/>
                        <a:pt x="36" y="11"/>
                        <a:pt x="34" y="11"/>
                      </a:cubicBezTo>
                      <a:cubicBezTo>
                        <a:pt x="31" y="12"/>
                        <a:pt x="31" y="12"/>
                        <a:pt x="31" y="12"/>
                      </a:cubicBezTo>
                      <a:cubicBezTo>
                        <a:pt x="31" y="11"/>
                        <a:pt x="30" y="10"/>
                        <a:pt x="30" y="10"/>
                      </a:cubicBezTo>
                      <a:cubicBezTo>
                        <a:pt x="31" y="7"/>
                        <a:pt x="31" y="7"/>
                        <a:pt x="31" y="7"/>
                      </a:cubicBezTo>
                      <a:cubicBezTo>
                        <a:pt x="32" y="6"/>
                        <a:pt x="32" y="4"/>
                        <a:pt x="30" y="3"/>
                      </a:cubicBezTo>
                      <a:cubicBezTo>
                        <a:pt x="28" y="2"/>
                        <a:pt x="28" y="2"/>
                        <a:pt x="28" y="2"/>
                      </a:cubicBezTo>
                      <a:cubicBezTo>
                        <a:pt x="26" y="1"/>
                        <a:pt x="25" y="2"/>
                        <a:pt x="24" y="3"/>
                      </a:cubicBezTo>
                      <a:cubicBezTo>
                        <a:pt x="23" y="5"/>
                        <a:pt x="23" y="5"/>
                        <a:pt x="23" y="5"/>
                      </a:cubicBezTo>
                      <a:cubicBezTo>
                        <a:pt x="22" y="5"/>
                        <a:pt x="21" y="5"/>
                        <a:pt x="20" y="5"/>
                      </a:cubicBezTo>
                      <a:cubicBezTo>
                        <a:pt x="19" y="2"/>
                        <a:pt x="19" y="2"/>
                        <a:pt x="19" y="2"/>
                      </a:cubicBezTo>
                      <a:cubicBezTo>
                        <a:pt x="19" y="1"/>
                        <a:pt x="17" y="0"/>
                        <a:pt x="16" y="0"/>
                      </a:cubicBezTo>
                      <a:cubicBezTo>
                        <a:pt x="13" y="1"/>
                        <a:pt x="13" y="1"/>
                        <a:pt x="13" y="1"/>
                      </a:cubicBezTo>
                      <a:cubicBezTo>
                        <a:pt x="11" y="1"/>
                        <a:pt x="11" y="3"/>
                        <a:pt x="11" y="4"/>
                      </a:cubicBezTo>
                      <a:cubicBezTo>
                        <a:pt x="12" y="7"/>
                        <a:pt x="12" y="7"/>
                        <a:pt x="12" y="7"/>
                      </a:cubicBezTo>
                      <a:cubicBezTo>
                        <a:pt x="11" y="7"/>
                        <a:pt x="10" y="8"/>
                        <a:pt x="9" y="8"/>
                      </a:cubicBezTo>
                      <a:cubicBezTo>
                        <a:pt x="7" y="7"/>
                        <a:pt x="7" y="7"/>
                        <a:pt x="7" y="7"/>
                      </a:cubicBezTo>
                      <a:cubicBezTo>
                        <a:pt x="6" y="6"/>
                        <a:pt x="4" y="7"/>
                        <a:pt x="3" y="8"/>
                      </a:cubicBezTo>
                      <a:cubicBezTo>
                        <a:pt x="2" y="11"/>
                        <a:pt x="2" y="11"/>
                        <a:pt x="2" y="11"/>
                      </a:cubicBezTo>
                      <a:cubicBezTo>
                        <a:pt x="1" y="12"/>
                        <a:pt x="1" y="14"/>
                        <a:pt x="3" y="14"/>
                      </a:cubicBezTo>
                      <a:cubicBezTo>
                        <a:pt x="5" y="16"/>
                        <a:pt x="5" y="16"/>
                        <a:pt x="5" y="16"/>
                      </a:cubicBezTo>
                      <a:cubicBezTo>
                        <a:pt x="4" y="17"/>
                        <a:pt x="4" y="18"/>
                        <a:pt x="4" y="19"/>
                      </a:cubicBezTo>
                      <a:cubicBezTo>
                        <a:pt x="2" y="19"/>
                        <a:pt x="2" y="19"/>
                        <a:pt x="2" y="19"/>
                      </a:cubicBezTo>
                      <a:cubicBezTo>
                        <a:pt x="1" y="20"/>
                        <a:pt x="0" y="21"/>
                        <a:pt x="0" y="22"/>
                      </a:cubicBezTo>
                      <a:cubicBezTo>
                        <a:pt x="1" y="25"/>
                        <a:pt x="1" y="25"/>
                        <a:pt x="1" y="25"/>
                      </a:cubicBezTo>
                      <a:cubicBezTo>
                        <a:pt x="1" y="27"/>
                        <a:pt x="3" y="28"/>
                        <a:pt x="4" y="27"/>
                      </a:cubicBezTo>
                      <a:cubicBezTo>
                        <a:pt x="6" y="27"/>
                        <a:pt x="6" y="27"/>
                        <a:pt x="6" y="27"/>
                      </a:cubicBezTo>
                      <a:cubicBezTo>
                        <a:pt x="7" y="28"/>
                        <a:pt x="7" y="29"/>
                        <a:pt x="8" y="29"/>
                      </a:cubicBezTo>
                      <a:cubicBezTo>
                        <a:pt x="7" y="31"/>
                        <a:pt x="7" y="31"/>
                        <a:pt x="7" y="31"/>
                      </a:cubicBezTo>
                      <a:cubicBezTo>
                        <a:pt x="6" y="33"/>
                        <a:pt x="7" y="34"/>
                        <a:pt x="8" y="35"/>
                      </a:cubicBezTo>
                      <a:cubicBezTo>
                        <a:pt x="10" y="37"/>
                        <a:pt x="10" y="37"/>
                        <a:pt x="10" y="37"/>
                      </a:cubicBezTo>
                      <a:cubicBezTo>
                        <a:pt x="12" y="37"/>
                        <a:pt x="13" y="37"/>
                        <a:pt x="14" y="36"/>
                      </a:cubicBezTo>
                      <a:cubicBezTo>
                        <a:pt x="15" y="34"/>
                        <a:pt x="15" y="34"/>
                        <a:pt x="15" y="34"/>
                      </a:cubicBezTo>
                      <a:cubicBezTo>
                        <a:pt x="16" y="34"/>
                        <a:pt x="17" y="34"/>
                        <a:pt x="18" y="34"/>
                      </a:cubicBezTo>
                      <a:cubicBezTo>
                        <a:pt x="19" y="36"/>
                        <a:pt x="19" y="36"/>
                        <a:pt x="19" y="36"/>
                      </a:cubicBezTo>
                      <a:cubicBezTo>
                        <a:pt x="19" y="38"/>
                        <a:pt x="21" y="39"/>
                        <a:pt x="22" y="38"/>
                      </a:cubicBezTo>
                      <a:cubicBezTo>
                        <a:pt x="25" y="38"/>
                        <a:pt x="25" y="38"/>
                        <a:pt x="25" y="38"/>
                      </a:cubicBezTo>
                      <a:cubicBezTo>
                        <a:pt x="27" y="37"/>
                        <a:pt x="28" y="36"/>
                        <a:pt x="27" y="34"/>
                      </a:cubicBezTo>
                      <a:cubicBezTo>
                        <a:pt x="27" y="32"/>
                        <a:pt x="27" y="32"/>
                        <a:pt x="27" y="32"/>
                      </a:cubicBezTo>
                      <a:cubicBezTo>
                        <a:pt x="27" y="31"/>
                        <a:pt x="28" y="31"/>
                        <a:pt x="29" y="30"/>
                      </a:cubicBezTo>
                      <a:cubicBezTo>
                        <a:pt x="31" y="31"/>
                        <a:pt x="31" y="31"/>
                        <a:pt x="31" y="31"/>
                      </a:cubicBezTo>
                      <a:cubicBezTo>
                        <a:pt x="32" y="32"/>
                        <a:pt x="34" y="32"/>
                        <a:pt x="35" y="31"/>
                      </a:cubicBezTo>
                      <a:cubicBezTo>
                        <a:pt x="36" y="28"/>
                        <a:pt x="36" y="28"/>
                        <a:pt x="36" y="28"/>
                      </a:cubicBezTo>
                      <a:cubicBezTo>
                        <a:pt x="37" y="27"/>
                        <a:pt x="37" y="25"/>
                        <a:pt x="36" y="24"/>
                      </a:cubicBezTo>
                      <a:cubicBezTo>
                        <a:pt x="33" y="23"/>
                        <a:pt x="33" y="23"/>
                        <a:pt x="33" y="23"/>
                      </a:cubicBezTo>
                      <a:cubicBezTo>
                        <a:pt x="33" y="22"/>
                        <a:pt x="33" y="21"/>
                        <a:pt x="33" y="20"/>
                      </a:cubicBezTo>
                      <a:cubicBezTo>
                        <a:pt x="36" y="19"/>
                        <a:pt x="36" y="19"/>
                        <a:pt x="36" y="19"/>
                      </a:cubicBezTo>
                      <a:cubicBezTo>
                        <a:pt x="38" y="19"/>
                        <a:pt x="39" y="18"/>
                        <a:pt x="38" y="16"/>
                      </a:cubicBezTo>
                      <a:lnTo>
                        <a:pt x="38" y="13"/>
                      </a:lnTo>
                      <a:close/>
                      <a:moveTo>
                        <a:pt x="21" y="26"/>
                      </a:moveTo>
                      <a:cubicBezTo>
                        <a:pt x="17" y="27"/>
                        <a:pt x="13" y="25"/>
                        <a:pt x="12" y="21"/>
                      </a:cubicBezTo>
                      <a:cubicBezTo>
                        <a:pt x="11" y="17"/>
                        <a:pt x="13" y="13"/>
                        <a:pt x="17" y="12"/>
                      </a:cubicBezTo>
                      <a:cubicBezTo>
                        <a:pt x="21" y="11"/>
                        <a:pt x="25" y="14"/>
                        <a:pt x="26" y="18"/>
                      </a:cubicBezTo>
                      <a:cubicBezTo>
                        <a:pt x="27" y="21"/>
                        <a:pt x="25" y="25"/>
                        <a:pt x="21"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35" name="Freeform 230"/>
                <p:cNvSpPr>
                  <a:spLocks noEditPoints="1"/>
                </p:cNvSpPr>
                <p:nvPr/>
              </p:nvSpPr>
              <p:spPr bwMode="auto">
                <a:xfrm>
                  <a:off x="782637" y="2670437"/>
                  <a:ext cx="71437" cy="68263"/>
                </a:xfrm>
                <a:custGeom>
                  <a:avLst/>
                  <a:gdLst>
                    <a:gd name="T0" fmla="*/ 20 w 21"/>
                    <a:gd name="T1" fmla="*/ 7 h 20"/>
                    <a:gd name="T2" fmla="*/ 18 w 21"/>
                    <a:gd name="T3" fmla="*/ 6 h 20"/>
                    <a:gd name="T4" fmla="*/ 17 w 21"/>
                    <a:gd name="T5" fmla="*/ 6 h 20"/>
                    <a:gd name="T6" fmla="*/ 16 w 21"/>
                    <a:gd name="T7" fmla="*/ 5 h 20"/>
                    <a:gd name="T8" fmla="*/ 17 w 21"/>
                    <a:gd name="T9" fmla="*/ 4 h 20"/>
                    <a:gd name="T10" fmla="*/ 16 w 21"/>
                    <a:gd name="T11" fmla="*/ 2 h 20"/>
                    <a:gd name="T12" fmla="*/ 15 w 21"/>
                    <a:gd name="T13" fmla="*/ 1 h 20"/>
                    <a:gd name="T14" fmla="*/ 13 w 21"/>
                    <a:gd name="T15" fmla="*/ 1 h 20"/>
                    <a:gd name="T16" fmla="*/ 12 w 21"/>
                    <a:gd name="T17" fmla="*/ 3 h 20"/>
                    <a:gd name="T18" fmla="*/ 10 w 21"/>
                    <a:gd name="T19" fmla="*/ 2 h 20"/>
                    <a:gd name="T20" fmla="*/ 10 w 21"/>
                    <a:gd name="T21" fmla="*/ 1 h 20"/>
                    <a:gd name="T22" fmla="*/ 8 w 21"/>
                    <a:gd name="T23" fmla="*/ 0 h 20"/>
                    <a:gd name="T24" fmla="*/ 7 w 21"/>
                    <a:gd name="T25" fmla="*/ 0 h 20"/>
                    <a:gd name="T26" fmla="*/ 6 w 21"/>
                    <a:gd name="T27" fmla="*/ 2 h 20"/>
                    <a:gd name="T28" fmla="*/ 6 w 21"/>
                    <a:gd name="T29" fmla="*/ 3 h 20"/>
                    <a:gd name="T30" fmla="*/ 5 w 21"/>
                    <a:gd name="T31" fmla="*/ 4 h 20"/>
                    <a:gd name="T32" fmla="*/ 4 w 21"/>
                    <a:gd name="T33" fmla="*/ 4 h 20"/>
                    <a:gd name="T34" fmla="*/ 2 w 21"/>
                    <a:gd name="T35" fmla="*/ 4 h 20"/>
                    <a:gd name="T36" fmla="*/ 1 w 21"/>
                    <a:gd name="T37" fmla="*/ 5 h 20"/>
                    <a:gd name="T38" fmla="*/ 1 w 21"/>
                    <a:gd name="T39" fmla="*/ 7 h 20"/>
                    <a:gd name="T40" fmla="*/ 2 w 21"/>
                    <a:gd name="T41" fmla="*/ 8 h 20"/>
                    <a:gd name="T42" fmla="*/ 2 w 21"/>
                    <a:gd name="T43" fmla="*/ 10 h 20"/>
                    <a:gd name="T44" fmla="*/ 1 w 21"/>
                    <a:gd name="T45" fmla="*/ 10 h 20"/>
                    <a:gd name="T46" fmla="*/ 0 w 21"/>
                    <a:gd name="T47" fmla="*/ 12 h 20"/>
                    <a:gd name="T48" fmla="*/ 0 w 21"/>
                    <a:gd name="T49" fmla="*/ 13 h 20"/>
                    <a:gd name="T50" fmla="*/ 2 w 21"/>
                    <a:gd name="T51" fmla="*/ 14 h 20"/>
                    <a:gd name="T52" fmla="*/ 3 w 21"/>
                    <a:gd name="T53" fmla="*/ 14 h 20"/>
                    <a:gd name="T54" fmla="*/ 4 w 21"/>
                    <a:gd name="T55" fmla="*/ 15 h 20"/>
                    <a:gd name="T56" fmla="*/ 4 w 21"/>
                    <a:gd name="T57" fmla="*/ 17 h 20"/>
                    <a:gd name="T58" fmla="*/ 4 w 21"/>
                    <a:gd name="T59" fmla="*/ 19 h 20"/>
                    <a:gd name="T60" fmla="*/ 5 w 21"/>
                    <a:gd name="T61" fmla="*/ 19 h 20"/>
                    <a:gd name="T62" fmla="*/ 7 w 21"/>
                    <a:gd name="T63" fmla="*/ 19 h 20"/>
                    <a:gd name="T64" fmla="*/ 8 w 21"/>
                    <a:gd name="T65" fmla="*/ 18 h 20"/>
                    <a:gd name="T66" fmla="*/ 10 w 21"/>
                    <a:gd name="T67" fmla="*/ 18 h 20"/>
                    <a:gd name="T68" fmla="*/ 10 w 21"/>
                    <a:gd name="T69" fmla="*/ 19 h 20"/>
                    <a:gd name="T70" fmla="*/ 12 w 21"/>
                    <a:gd name="T71" fmla="*/ 20 h 20"/>
                    <a:gd name="T72" fmla="*/ 13 w 21"/>
                    <a:gd name="T73" fmla="*/ 20 h 20"/>
                    <a:gd name="T74" fmla="*/ 14 w 21"/>
                    <a:gd name="T75" fmla="*/ 18 h 20"/>
                    <a:gd name="T76" fmla="*/ 14 w 21"/>
                    <a:gd name="T77" fmla="*/ 17 h 20"/>
                    <a:gd name="T78" fmla="*/ 15 w 21"/>
                    <a:gd name="T79" fmla="*/ 16 h 20"/>
                    <a:gd name="T80" fmla="*/ 17 w 21"/>
                    <a:gd name="T81" fmla="*/ 17 h 20"/>
                    <a:gd name="T82" fmla="*/ 19 w 21"/>
                    <a:gd name="T83" fmla="*/ 16 h 20"/>
                    <a:gd name="T84" fmla="*/ 19 w 21"/>
                    <a:gd name="T85" fmla="*/ 15 h 20"/>
                    <a:gd name="T86" fmla="*/ 19 w 21"/>
                    <a:gd name="T87" fmla="*/ 13 h 20"/>
                    <a:gd name="T88" fmla="*/ 18 w 21"/>
                    <a:gd name="T89" fmla="*/ 12 h 20"/>
                    <a:gd name="T90" fmla="*/ 18 w 21"/>
                    <a:gd name="T91" fmla="*/ 10 h 20"/>
                    <a:gd name="T92" fmla="*/ 19 w 21"/>
                    <a:gd name="T93" fmla="*/ 10 h 20"/>
                    <a:gd name="T94" fmla="*/ 20 w 21"/>
                    <a:gd name="T95" fmla="*/ 8 h 20"/>
                    <a:gd name="T96" fmla="*/ 20 w 21"/>
                    <a:gd name="T97" fmla="*/ 7 h 20"/>
                    <a:gd name="T98" fmla="*/ 11 w 21"/>
                    <a:gd name="T99" fmla="*/ 14 h 20"/>
                    <a:gd name="T100" fmla="*/ 6 w 21"/>
                    <a:gd name="T101" fmla="*/ 11 h 20"/>
                    <a:gd name="T102" fmla="*/ 9 w 21"/>
                    <a:gd name="T103" fmla="*/ 6 h 20"/>
                    <a:gd name="T104" fmla="*/ 14 w 21"/>
                    <a:gd name="T105" fmla="*/ 9 h 20"/>
                    <a:gd name="T106" fmla="*/ 11 w 21"/>
                    <a:gd name="T107" fmla="*/ 1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20">
                      <a:moveTo>
                        <a:pt x="20" y="7"/>
                      </a:moveTo>
                      <a:cubicBezTo>
                        <a:pt x="20" y="6"/>
                        <a:pt x="19" y="6"/>
                        <a:pt x="18" y="6"/>
                      </a:cubicBezTo>
                      <a:cubicBezTo>
                        <a:pt x="17" y="6"/>
                        <a:pt x="17" y="6"/>
                        <a:pt x="17" y="6"/>
                      </a:cubicBezTo>
                      <a:cubicBezTo>
                        <a:pt x="16" y="6"/>
                        <a:pt x="16" y="5"/>
                        <a:pt x="16" y="5"/>
                      </a:cubicBezTo>
                      <a:cubicBezTo>
                        <a:pt x="17" y="4"/>
                        <a:pt x="17" y="4"/>
                        <a:pt x="17" y="4"/>
                      </a:cubicBezTo>
                      <a:cubicBezTo>
                        <a:pt x="17" y="3"/>
                        <a:pt x="17" y="2"/>
                        <a:pt x="16" y="2"/>
                      </a:cubicBezTo>
                      <a:cubicBezTo>
                        <a:pt x="15" y="1"/>
                        <a:pt x="15" y="1"/>
                        <a:pt x="15" y="1"/>
                      </a:cubicBezTo>
                      <a:cubicBezTo>
                        <a:pt x="14" y="0"/>
                        <a:pt x="13" y="1"/>
                        <a:pt x="13" y="1"/>
                      </a:cubicBezTo>
                      <a:cubicBezTo>
                        <a:pt x="12" y="3"/>
                        <a:pt x="12" y="3"/>
                        <a:pt x="12" y="3"/>
                      </a:cubicBezTo>
                      <a:cubicBezTo>
                        <a:pt x="11" y="2"/>
                        <a:pt x="11" y="2"/>
                        <a:pt x="10" y="2"/>
                      </a:cubicBezTo>
                      <a:cubicBezTo>
                        <a:pt x="10" y="1"/>
                        <a:pt x="10" y="1"/>
                        <a:pt x="10" y="1"/>
                      </a:cubicBezTo>
                      <a:cubicBezTo>
                        <a:pt x="10" y="0"/>
                        <a:pt x="9" y="0"/>
                        <a:pt x="8" y="0"/>
                      </a:cubicBezTo>
                      <a:cubicBezTo>
                        <a:pt x="7" y="0"/>
                        <a:pt x="7" y="0"/>
                        <a:pt x="7" y="0"/>
                      </a:cubicBezTo>
                      <a:cubicBezTo>
                        <a:pt x="6" y="0"/>
                        <a:pt x="6" y="1"/>
                        <a:pt x="6" y="2"/>
                      </a:cubicBezTo>
                      <a:cubicBezTo>
                        <a:pt x="6" y="3"/>
                        <a:pt x="6" y="3"/>
                        <a:pt x="6" y="3"/>
                      </a:cubicBezTo>
                      <a:cubicBezTo>
                        <a:pt x="6" y="4"/>
                        <a:pt x="5" y="4"/>
                        <a:pt x="5" y="4"/>
                      </a:cubicBezTo>
                      <a:cubicBezTo>
                        <a:pt x="4" y="4"/>
                        <a:pt x="4" y="4"/>
                        <a:pt x="4" y="4"/>
                      </a:cubicBezTo>
                      <a:cubicBezTo>
                        <a:pt x="3" y="3"/>
                        <a:pt x="2" y="3"/>
                        <a:pt x="2" y="4"/>
                      </a:cubicBezTo>
                      <a:cubicBezTo>
                        <a:pt x="1" y="5"/>
                        <a:pt x="1" y="5"/>
                        <a:pt x="1" y="5"/>
                      </a:cubicBezTo>
                      <a:cubicBezTo>
                        <a:pt x="0" y="6"/>
                        <a:pt x="1" y="7"/>
                        <a:pt x="1" y="7"/>
                      </a:cubicBezTo>
                      <a:cubicBezTo>
                        <a:pt x="2" y="8"/>
                        <a:pt x="2" y="8"/>
                        <a:pt x="2" y="8"/>
                      </a:cubicBezTo>
                      <a:cubicBezTo>
                        <a:pt x="2" y="9"/>
                        <a:pt x="2" y="9"/>
                        <a:pt x="2" y="10"/>
                      </a:cubicBezTo>
                      <a:cubicBezTo>
                        <a:pt x="1" y="10"/>
                        <a:pt x="1" y="10"/>
                        <a:pt x="1" y="10"/>
                      </a:cubicBezTo>
                      <a:cubicBezTo>
                        <a:pt x="0" y="10"/>
                        <a:pt x="0" y="11"/>
                        <a:pt x="0" y="12"/>
                      </a:cubicBezTo>
                      <a:cubicBezTo>
                        <a:pt x="0" y="13"/>
                        <a:pt x="0" y="13"/>
                        <a:pt x="0" y="13"/>
                      </a:cubicBezTo>
                      <a:cubicBezTo>
                        <a:pt x="0" y="14"/>
                        <a:pt x="1" y="15"/>
                        <a:pt x="2" y="14"/>
                      </a:cubicBezTo>
                      <a:cubicBezTo>
                        <a:pt x="3" y="14"/>
                        <a:pt x="3" y="14"/>
                        <a:pt x="3" y="14"/>
                      </a:cubicBezTo>
                      <a:cubicBezTo>
                        <a:pt x="3" y="15"/>
                        <a:pt x="4" y="15"/>
                        <a:pt x="4" y="15"/>
                      </a:cubicBezTo>
                      <a:cubicBezTo>
                        <a:pt x="4" y="17"/>
                        <a:pt x="4" y="17"/>
                        <a:pt x="4" y="17"/>
                      </a:cubicBezTo>
                      <a:cubicBezTo>
                        <a:pt x="3" y="17"/>
                        <a:pt x="3" y="18"/>
                        <a:pt x="4" y="19"/>
                      </a:cubicBezTo>
                      <a:cubicBezTo>
                        <a:pt x="5" y="19"/>
                        <a:pt x="5" y="19"/>
                        <a:pt x="5" y="19"/>
                      </a:cubicBezTo>
                      <a:cubicBezTo>
                        <a:pt x="6" y="20"/>
                        <a:pt x="7" y="20"/>
                        <a:pt x="7" y="19"/>
                      </a:cubicBezTo>
                      <a:cubicBezTo>
                        <a:pt x="8" y="18"/>
                        <a:pt x="8" y="18"/>
                        <a:pt x="8" y="18"/>
                      </a:cubicBezTo>
                      <a:cubicBezTo>
                        <a:pt x="9" y="18"/>
                        <a:pt x="9" y="18"/>
                        <a:pt x="10" y="18"/>
                      </a:cubicBezTo>
                      <a:cubicBezTo>
                        <a:pt x="10" y="19"/>
                        <a:pt x="10" y="19"/>
                        <a:pt x="10" y="19"/>
                      </a:cubicBezTo>
                      <a:cubicBezTo>
                        <a:pt x="10" y="20"/>
                        <a:pt x="11" y="20"/>
                        <a:pt x="12" y="20"/>
                      </a:cubicBezTo>
                      <a:cubicBezTo>
                        <a:pt x="13" y="20"/>
                        <a:pt x="13" y="20"/>
                        <a:pt x="13" y="20"/>
                      </a:cubicBezTo>
                      <a:cubicBezTo>
                        <a:pt x="14" y="20"/>
                        <a:pt x="15" y="19"/>
                        <a:pt x="14" y="18"/>
                      </a:cubicBezTo>
                      <a:cubicBezTo>
                        <a:pt x="14" y="17"/>
                        <a:pt x="14" y="17"/>
                        <a:pt x="14" y="17"/>
                      </a:cubicBezTo>
                      <a:cubicBezTo>
                        <a:pt x="15" y="16"/>
                        <a:pt x="15" y="16"/>
                        <a:pt x="15" y="16"/>
                      </a:cubicBezTo>
                      <a:cubicBezTo>
                        <a:pt x="17" y="17"/>
                        <a:pt x="17" y="17"/>
                        <a:pt x="17" y="17"/>
                      </a:cubicBezTo>
                      <a:cubicBezTo>
                        <a:pt x="17" y="17"/>
                        <a:pt x="18" y="17"/>
                        <a:pt x="19" y="16"/>
                      </a:cubicBezTo>
                      <a:cubicBezTo>
                        <a:pt x="19" y="15"/>
                        <a:pt x="19" y="15"/>
                        <a:pt x="19" y="15"/>
                      </a:cubicBezTo>
                      <a:cubicBezTo>
                        <a:pt x="20" y="14"/>
                        <a:pt x="20" y="13"/>
                        <a:pt x="19" y="13"/>
                      </a:cubicBezTo>
                      <a:cubicBezTo>
                        <a:pt x="18" y="12"/>
                        <a:pt x="18" y="12"/>
                        <a:pt x="18" y="12"/>
                      </a:cubicBezTo>
                      <a:cubicBezTo>
                        <a:pt x="18" y="11"/>
                        <a:pt x="18" y="11"/>
                        <a:pt x="18" y="10"/>
                      </a:cubicBezTo>
                      <a:cubicBezTo>
                        <a:pt x="19" y="10"/>
                        <a:pt x="19" y="10"/>
                        <a:pt x="19" y="10"/>
                      </a:cubicBezTo>
                      <a:cubicBezTo>
                        <a:pt x="20" y="10"/>
                        <a:pt x="21" y="9"/>
                        <a:pt x="20" y="8"/>
                      </a:cubicBezTo>
                      <a:lnTo>
                        <a:pt x="20" y="7"/>
                      </a:lnTo>
                      <a:close/>
                      <a:moveTo>
                        <a:pt x="11" y="14"/>
                      </a:moveTo>
                      <a:cubicBezTo>
                        <a:pt x="9" y="14"/>
                        <a:pt x="7" y="13"/>
                        <a:pt x="6" y="11"/>
                      </a:cubicBezTo>
                      <a:cubicBezTo>
                        <a:pt x="6" y="9"/>
                        <a:pt x="7" y="7"/>
                        <a:pt x="9" y="6"/>
                      </a:cubicBezTo>
                      <a:cubicBezTo>
                        <a:pt x="11" y="6"/>
                        <a:pt x="13" y="7"/>
                        <a:pt x="14" y="9"/>
                      </a:cubicBezTo>
                      <a:cubicBezTo>
                        <a:pt x="14" y="11"/>
                        <a:pt x="13" y="13"/>
                        <a:pt x="11" y="1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36" name="Freeform 231"/>
                <p:cNvSpPr>
                  <a:spLocks/>
                </p:cNvSpPr>
                <p:nvPr/>
              </p:nvSpPr>
              <p:spPr bwMode="auto">
                <a:xfrm>
                  <a:off x="1547812" y="3105412"/>
                  <a:ext cx="115887" cy="117475"/>
                </a:xfrm>
                <a:custGeom>
                  <a:avLst/>
                  <a:gdLst>
                    <a:gd name="T0" fmla="*/ 0 w 73"/>
                    <a:gd name="T1" fmla="*/ 28 h 74"/>
                    <a:gd name="T2" fmla="*/ 2 w 73"/>
                    <a:gd name="T3" fmla="*/ 56 h 74"/>
                    <a:gd name="T4" fmla="*/ 26 w 73"/>
                    <a:gd name="T5" fmla="*/ 74 h 74"/>
                    <a:gd name="T6" fmla="*/ 54 w 73"/>
                    <a:gd name="T7" fmla="*/ 72 h 74"/>
                    <a:gd name="T8" fmla="*/ 73 w 73"/>
                    <a:gd name="T9" fmla="*/ 48 h 74"/>
                    <a:gd name="T10" fmla="*/ 69 w 73"/>
                    <a:gd name="T11" fmla="*/ 20 h 74"/>
                    <a:gd name="T12" fmla="*/ 45 w 73"/>
                    <a:gd name="T13" fmla="*/ 0 h 74"/>
                    <a:gd name="T14" fmla="*/ 17 w 73"/>
                    <a:gd name="T15" fmla="*/ 5 h 74"/>
                    <a:gd name="T16" fmla="*/ 0 w 73"/>
                    <a:gd name="T17" fmla="*/ 2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4">
                      <a:moveTo>
                        <a:pt x="0" y="28"/>
                      </a:moveTo>
                      <a:lnTo>
                        <a:pt x="2" y="56"/>
                      </a:lnTo>
                      <a:lnTo>
                        <a:pt x="26" y="74"/>
                      </a:lnTo>
                      <a:lnTo>
                        <a:pt x="54" y="72"/>
                      </a:lnTo>
                      <a:lnTo>
                        <a:pt x="73" y="48"/>
                      </a:lnTo>
                      <a:lnTo>
                        <a:pt x="69" y="20"/>
                      </a:lnTo>
                      <a:lnTo>
                        <a:pt x="45" y="0"/>
                      </a:lnTo>
                      <a:lnTo>
                        <a:pt x="17" y="5"/>
                      </a:lnTo>
                      <a:lnTo>
                        <a:pt x="0" y="2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37" name="Freeform 232"/>
                <p:cNvSpPr>
                  <a:spLocks/>
                </p:cNvSpPr>
                <p:nvPr/>
              </p:nvSpPr>
              <p:spPr bwMode="auto">
                <a:xfrm>
                  <a:off x="1344612" y="2951424"/>
                  <a:ext cx="339725" cy="304800"/>
                </a:xfrm>
                <a:custGeom>
                  <a:avLst/>
                  <a:gdLst>
                    <a:gd name="T0" fmla="*/ 46 w 99"/>
                    <a:gd name="T1" fmla="*/ 84 h 89"/>
                    <a:gd name="T2" fmla="*/ 69 w 99"/>
                    <a:gd name="T3" fmla="*/ 89 h 89"/>
                    <a:gd name="T4" fmla="*/ 70 w 99"/>
                    <a:gd name="T5" fmla="*/ 87 h 89"/>
                    <a:gd name="T6" fmla="*/ 54 w 99"/>
                    <a:gd name="T7" fmla="*/ 75 h 89"/>
                    <a:gd name="T8" fmla="*/ 52 w 99"/>
                    <a:gd name="T9" fmla="*/ 56 h 89"/>
                    <a:gd name="T10" fmla="*/ 56 w 99"/>
                    <a:gd name="T11" fmla="*/ 50 h 89"/>
                    <a:gd name="T12" fmla="*/ 59 w 99"/>
                    <a:gd name="T13" fmla="*/ 46 h 89"/>
                    <a:gd name="T14" fmla="*/ 63 w 99"/>
                    <a:gd name="T15" fmla="*/ 41 h 89"/>
                    <a:gd name="T16" fmla="*/ 82 w 99"/>
                    <a:gd name="T17" fmla="*/ 39 h 89"/>
                    <a:gd name="T18" fmla="*/ 98 w 99"/>
                    <a:gd name="T19" fmla="*/ 51 h 89"/>
                    <a:gd name="T20" fmla="*/ 99 w 99"/>
                    <a:gd name="T21" fmla="*/ 49 h 89"/>
                    <a:gd name="T22" fmla="*/ 89 w 99"/>
                    <a:gd name="T23" fmla="*/ 29 h 89"/>
                    <a:gd name="T24" fmla="*/ 44 w 99"/>
                    <a:gd name="T25" fmla="*/ 20 h 89"/>
                    <a:gd name="T26" fmla="*/ 20 w 99"/>
                    <a:gd name="T27" fmla="*/ 2 h 89"/>
                    <a:gd name="T28" fmla="*/ 12 w 99"/>
                    <a:gd name="T29" fmla="*/ 4 h 89"/>
                    <a:gd name="T30" fmla="*/ 2 w 99"/>
                    <a:gd name="T31" fmla="*/ 16 h 89"/>
                    <a:gd name="T32" fmla="*/ 3 w 99"/>
                    <a:gd name="T33" fmla="*/ 24 h 89"/>
                    <a:gd name="T34" fmla="*/ 27 w 99"/>
                    <a:gd name="T35" fmla="*/ 42 h 89"/>
                    <a:gd name="T36" fmla="*/ 46 w 99"/>
                    <a:gd name="T37" fmla="*/ 8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89">
                      <a:moveTo>
                        <a:pt x="46" y="84"/>
                      </a:moveTo>
                      <a:cubicBezTo>
                        <a:pt x="69" y="89"/>
                        <a:pt x="69" y="89"/>
                        <a:pt x="69" y="89"/>
                      </a:cubicBezTo>
                      <a:cubicBezTo>
                        <a:pt x="70" y="87"/>
                        <a:pt x="70" y="87"/>
                        <a:pt x="70" y="87"/>
                      </a:cubicBezTo>
                      <a:cubicBezTo>
                        <a:pt x="54" y="75"/>
                        <a:pt x="54" y="75"/>
                        <a:pt x="54" y="75"/>
                      </a:cubicBezTo>
                      <a:cubicBezTo>
                        <a:pt x="52" y="56"/>
                        <a:pt x="52" y="56"/>
                        <a:pt x="52" y="56"/>
                      </a:cubicBezTo>
                      <a:cubicBezTo>
                        <a:pt x="56" y="50"/>
                        <a:pt x="56" y="50"/>
                        <a:pt x="56" y="50"/>
                      </a:cubicBezTo>
                      <a:cubicBezTo>
                        <a:pt x="59" y="46"/>
                        <a:pt x="59" y="46"/>
                        <a:pt x="59" y="46"/>
                      </a:cubicBezTo>
                      <a:cubicBezTo>
                        <a:pt x="63" y="41"/>
                        <a:pt x="63" y="41"/>
                        <a:pt x="63" y="41"/>
                      </a:cubicBezTo>
                      <a:cubicBezTo>
                        <a:pt x="82" y="39"/>
                        <a:pt x="82" y="39"/>
                        <a:pt x="82" y="39"/>
                      </a:cubicBezTo>
                      <a:cubicBezTo>
                        <a:pt x="98" y="51"/>
                        <a:pt x="98" y="51"/>
                        <a:pt x="98" y="51"/>
                      </a:cubicBezTo>
                      <a:cubicBezTo>
                        <a:pt x="99" y="49"/>
                        <a:pt x="99" y="49"/>
                        <a:pt x="99" y="49"/>
                      </a:cubicBezTo>
                      <a:cubicBezTo>
                        <a:pt x="89" y="29"/>
                        <a:pt x="89" y="29"/>
                        <a:pt x="89" y="29"/>
                      </a:cubicBezTo>
                      <a:cubicBezTo>
                        <a:pt x="89" y="29"/>
                        <a:pt x="73" y="3"/>
                        <a:pt x="44" y="20"/>
                      </a:cubicBezTo>
                      <a:cubicBezTo>
                        <a:pt x="20" y="2"/>
                        <a:pt x="20" y="2"/>
                        <a:pt x="20" y="2"/>
                      </a:cubicBezTo>
                      <a:cubicBezTo>
                        <a:pt x="18" y="0"/>
                        <a:pt x="14" y="1"/>
                        <a:pt x="12" y="4"/>
                      </a:cubicBezTo>
                      <a:cubicBezTo>
                        <a:pt x="2" y="16"/>
                        <a:pt x="2" y="16"/>
                        <a:pt x="2" y="16"/>
                      </a:cubicBezTo>
                      <a:cubicBezTo>
                        <a:pt x="0" y="18"/>
                        <a:pt x="1" y="22"/>
                        <a:pt x="3" y="24"/>
                      </a:cubicBezTo>
                      <a:cubicBezTo>
                        <a:pt x="27" y="42"/>
                        <a:pt x="27" y="42"/>
                        <a:pt x="27" y="42"/>
                      </a:cubicBezTo>
                      <a:cubicBezTo>
                        <a:pt x="18" y="75"/>
                        <a:pt x="46" y="84"/>
                        <a:pt x="46" y="8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38" name="Freeform 233"/>
                <p:cNvSpPr>
                  <a:spLocks/>
                </p:cNvSpPr>
                <p:nvPr/>
              </p:nvSpPr>
              <p:spPr bwMode="auto">
                <a:xfrm>
                  <a:off x="4017962" y="2048137"/>
                  <a:ext cx="117475" cy="117475"/>
                </a:xfrm>
                <a:custGeom>
                  <a:avLst/>
                  <a:gdLst>
                    <a:gd name="T0" fmla="*/ 0 w 74"/>
                    <a:gd name="T1" fmla="*/ 28 h 74"/>
                    <a:gd name="T2" fmla="*/ 5 w 74"/>
                    <a:gd name="T3" fmla="*/ 56 h 74"/>
                    <a:gd name="T4" fmla="*/ 26 w 74"/>
                    <a:gd name="T5" fmla="*/ 74 h 74"/>
                    <a:gd name="T6" fmla="*/ 56 w 74"/>
                    <a:gd name="T7" fmla="*/ 71 h 74"/>
                    <a:gd name="T8" fmla="*/ 74 w 74"/>
                    <a:gd name="T9" fmla="*/ 48 h 74"/>
                    <a:gd name="T10" fmla="*/ 69 w 74"/>
                    <a:gd name="T11" fmla="*/ 20 h 74"/>
                    <a:gd name="T12" fmla="*/ 46 w 74"/>
                    <a:gd name="T13" fmla="*/ 0 h 74"/>
                    <a:gd name="T14" fmla="*/ 17 w 74"/>
                    <a:gd name="T15" fmla="*/ 4 h 74"/>
                    <a:gd name="T16" fmla="*/ 0 w 74"/>
                    <a:gd name="T17" fmla="*/ 2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74">
                      <a:moveTo>
                        <a:pt x="0" y="28"/>
                      </a:moveTo>
                      <a:lnTo>
                        <a:pt x="5" y="56"/>
                      </a:lnTo>
                      <a:lnTo>
                        <a:pt x="26" y="74"/>
                      </a:lnTo>
                      <a:lnTo>
                        <a:pt x="56" y="71"/>
                      </a:lnTo>
                      <a:lnTo>
                        <a:pt x="74" y="48"/>
                      </a:lnTo>
                      <a:lnTo>
                        <a:pt x="69" y="20"/>
                      </a:lnTo>
                      <a:lnTo>
                        <a:pt x="46" y="0"/>
                      </a:lnTo>
                      <a:lnTo>
                        <a:pt x="17" y="4"/>
                      </a:lnTo>
                      <a:lnTo>
                        <a:pt x="0" y="2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39" name="Freeform 234"/>
                <p:cNvSpPr>
                  <a:spLocks/>
                </p:cNvSpPr>
                <p:nvPr/>
              </p:nvSpPr>
              <p:spPr bwMode="auto">
                <a:xfrm>
                  <a:off x="3819525" y="1894149"/>
                  <a:ext cx="339725" cy="304800"/>
                </a:xfrm>
                <a:custGeom>
                  <a:avLst/>
                  <a:gdLst>
                    <a:gd name="T0" fmla="*/ 46 w 99"/>
                    <a:gd name="T1" fmla="*/ 84 h 89"/>
                    <a:gd name="T2" fmla="*/ 68 w 99"/>
                    <a:gd name="T3" fmla="*/ 89 h 89"/>
                    <a:gd name="T4" fmla="*/ 69 w 99"/>
                    <a:gd name="T5" fmla="*/ 87 h 89"/>
                    <a:gd name="T6" fmla="*/ 53 w 99"/>
                    <a:gd name="T7" fmla="*/ 75 h 89"/>
                    <a:gd name="T8" fmla="*/ 51 w 99"/>
                    <a:gd name="T9" fmla="*/ 56 h 89"/>
                    <a:gd name="T10" fmla="*/ 55 w 99"/>
                    <a:gd name="T11" fmla="*/ 50 h 89"/>
                    <a:gd name="T12" fmla="*/ 58 w 99"/>
                    <a:gd name="T13" fmla="*/ 46 h 89"/>
                    <a:gd name="T14" fmla="*/ 62 w 99"/>
                    <a:gd name="T15" fmla="*/ 41 h 89"/>
                    <a:gd name="T16" fmla="*/ 81 w 99"/>
                    <a:gd name="T17" fmla="*/ 39 h 89"/>
                    <a:gd name="T18" fmla="*/ 97 w 99"/>
                    <a:gd name="T19" fmla="*/ 51 h 89"/>
                    <a:gd name="T20" fmla="*/ 99 w 99"/>
                    <a:gd name="T21" fmla="*/ 49 h 89"/>
                    <a:gd name="T22" fmla="*/ 88 w 99"/>
                    <a:gd name="T23" fmla="*/ 29 h 89"/>
                    <a:gd name="T24" fmla="*/ 43 w 99"/>
                    <a:gd name="T25" fmla="*/ 20 h 89"/>
                    <a:gd name="T26" fmla="*/ 19 w 99"/>
                    <a:gd name="T27" fmla="*/ 2 h 89"/>
                    <a:gd name="T28" fmla="*/ 11 w 99"/>
                    <a:gd name="T29" fmla="*/ 3 h 89"/>
                    <a:gd name="T30" fmla="*/ 2 w 99"/>
                    <a:gd name="T31" fmla="*/ 16 h 89"/>
                    <a:gd name="T32" fmla="*/ 3 w 99"/>
                    <a:gd name="T33" fmla="*/ 24 h 89"/>
                    <a:gd name="T34" fmla="*/ 26 w 99"/>
                    <a:gd name="T35" fmla="*/ 42 h 89"/>
                    <a:gd name="T36" fmla="*/ 46 w 99"/>
                    <a:gd name="T37" fmla="*/ 8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89">
                      <a:moveTo>
                        <a:pt x="46" y="84"/>
                      </a:moveTo>
                      <a:cubicBezTo>
                        <a:pt x="68" y="89"/>
                        <a:pt x="68" y="89"/>
                        <a:pt x="68" y="89"/>
                      </a:cubicBezTo>
                      <a:cubicBezTo>
                        <a:pt x="69" y="87"/>
                        <a:pt x="69" y="87"/>
                        <a:pt x="69" y="87"/>
                      </a:cubicBezTo>
                      <a:cubicBezTo>
                        <a:pt x="53" y="75"/>
                        <a:pt x="53" y="75"/>
                        <a:pt x="53" y="75"/>
                      </a:cubicBezTo>
                      <a:cubicBezTo>
                        <a:pt x="51" y="56"/>
                        <a:pt x="51" y="56"/>
                        <a:pt x="51" y="56"/>
                      </a:cubicBezTo>
                      <a:cubicBezTo>
                        <a:pt x="55" y="50"/>
                        <a:pt x="55" y="50"/>
                        <a:pt x="55" y="50"/>
                      </a:cubicBezTo>
                      <a:cubicBezTo>
                        <a:pt x="58" y="46"/>
                        <a:pt x="58" y="46"/>
                        <a:pt x="58" y="46"/>
                      </a:cubicBezTo>
                      <a:cubicBezTo>
                        <a:pt x="62" y="41"/>
                        <a:pt x="62" y="41"/>
                        <a:pt x="62" y="41"/>
                      </a:cubicBezTo>
                      <a:cubicBezTo>
                        <a:pt x="81" y="39"/>
                        <a:pt x="81" y="39"/>
                        <a:pt x="81" y="39"/>
                      </a:cubicBezTo>
                      <a:cubicBezTo>
                        <a:pt x="97" y="51"/>
                        <a:pt x="97" y="51"/>
                        <a:pt x="97" y="51"/>
                      </a:cubicBezTo>
                      <a:cubicBezTo>
                        <a:pt x="99" y="49"/>
                        <a:pt x="99" y="49"/>
                        <a:pt x="99" y="49"/>
                      </a:cubicBezTo>
                      <a:cubicBezTo>
                        <a:pt x="88" y="29"/>
                        <a:pt x="88" y="29"/>
                        <a:pt x="88" y="29"/>
                      </a:cubicBezTo>
                      <a:cubicBezTo>
                        <a:pt x="88" y="29"/>
                        <a:pt x="73" y="3"/>
                        <a:pt x="43" y="20"/>
                      </a:cubicBezTo>
                      <a:cubicBezTo>
                        <a:pt x="19" y="2"/>
                        <a:pt x="19" y="2"/>
                        <a:pt x="19" y="2"/>
                      </a:cubicBezTo>
                      <a:cubicBezTo>
                        <a:pt x="17" y="0"/>
                        <a:pt x="13" y="1"/>
                        <a:pt x="11" y="3"/>
                      </a:cubicBezTo>
                      <a:cubicBezTo>
                        <a:pt x="2" y="16"/>
                        <a:pt x="2" y="16"/>
                        <a:pt x="2" y="16"/>
                      </a:cubicBezTo>
                      <a:cubicBezTo>
                        <a:pt x="0" y="18"/>
                        <a:pt x="0" y="22"/>
                        <a:pt x="3" y="24"/>
                      </a:cubicBezTo>
                      <a:cubicBezTo>
                        <a:pt x="26" y="42"/>
                        <a:pt x="26" y="42"/>
                        <a:pt x="26" y="42"/>
                      </a:cubicBezTo>
                      <a:cubicBezTo>
                        <a:pt x="17" y="75"/>
                        <a:pt x="46" y="84"/>
                        <a:pt x="46" y="8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0" name="Freeform 235"/>
                <p:cNvSpPr>
                  <a:spLocks noEditPoints="1"/>
                </p:cNvSpPr>
                <p:nvPr/>
              </p:nvSpPr>
              <p:spPr bwMode="auto">
                <a:xfrm>
                  <a:off x="3530600" y="3510224"/>
                  <a:ext cx="236537" cy="238125"/>
                </a:xfrm>
                <a:custGeom>
                  <a:avLst/>
                  <a:gdLst>
                    <a:gd name="T0" fmla="*/ 2 w 69"/>
                    <a:gd name="T1" fmla="*/ 30 h 69"/>
                    <a:gd name="T2" fmla="*/ 67 w 69"/>
                    <a:gd name="T3" fmla="*/ 39 h 69"/>
                    <a:gd name="T4" fmla="*/ 53 w 69"/>
                    <a:gd name="T5" fmla="*/ 55 h 69"/>
                    <a:gd name="T6" fmla="*/ 47 w 69"/>
                    <a:gd name="T7" fmla="*/ 52 h 69"/>
                    <a:gd name="T8" fmla="*/ 49 w 69"/>
                    <a:gd name="T9" fmla="*/ 58 h 69"/>
                    <a:gd name="T10" fmla="*/ 42 w 69"/>
                    <a:gd name="T11" fmla="*/ 58 h 69"/>
                    <a:gd name="T12" fmla="*/ 39 w 69"/>
                    <a:gd name="T13" fmla="*/ 58 h 69"/>
                    <a:gd name="T14" fmla="*/ 33 w 69"/>
                    <a:gd name="T15" fmla="*/ 62 h 69"/>
                    <a:gd name="T16" fmla="*/ 31 w 69"/>
                    <a:gd name="T17" fmla="*/ 56 h 69"/>
                    <a:gd name="T18" fmla="*/ 28 w 69"/>
                    <a:gd name="T19" fmla="*/ 61 h 69"/>
                    <a:gd name="T20" fmla="*/ 23 w 69"/>
                    <a:gd name="T21" fmla="*/ 56 h 69"/>
                    <a:gd name="T22" fmla="*/ 21 w 69"/>
                    <a:gd name="T23" fmla="*/ 55 h 69"/>
                    <a:gd name="T24" fmla="*/ 14 w 69"/>
                    <a:gd name="T25" fmla="*/ 53 h 69"/>
                    <a:gd name="T26" fmla="*/ 17 w 69"/>
                    <a:gd name="T27" fmla="*/ 47 h 69"/>
                    <a:gd name="T28" fmla="*/ 11 w 69"/>
                    <a:gd name="T29" fmla="*/ 49 h 69"/>
                    <a:gd name="T30" fmla="*/ 11 w 69"/>
                    <a:gd name="T31" fmla="*/ 42 h 69"/>
                    <a:gd name="T32" fmla="*/ 11 w 69"/>
                    <a:gd name="T33" fmla="*/ 39 h 69"/>
                    <a:gd name="T34" fmla="*/ 7 w 69"/>
                    <a:gd name="T35" fmla="*/ 33 h 69"/>
                    <a:gd name="T36" fmla="*/ 13 w 69"/>
                    <a:gd name="T37" fmla="*/ 31 h 69"/>
                    <a:gd name="T38" fmla="*/ 8 w 69"/>
                    <a:gd name="T39" fmla="*/ 28 h 69"/>
                    <a:gd name="T40" fmla="*/ 13 w 69"/>
                    <a:gd name="T41" fmla="*/ 24 h 69"/>
                    <a:gd name="T42" fmla="*/ 14 w 69"/>
                    <a:gd name="T43" fmla="*/ 21 h 69"/>
                    <a:gd name="T44" fmla="*/ 16 w 69"/>
                    <a:gd name="T45" fmla="*/ 14 h 69"/>
                    <a:gd name="T46" fmla="*/ 22 w 69"/>
                    <a:gd name="T47" fmla="*/ 17 h 69"/>
                    <a:gd name="T48" fmla="*/ 20 w 69"/>
                    <a:gd name="T49" fmla="*/ 11 h 69"/>
                    <a:gd name="T50" fmla="*/ 27 w 69"/>
                    <a:gd name="T51" fmla="*/ 12 h 69"/>
                    <a:gd name="T52" fmla="*/ 30 w 69"/>
                    <a:gd name="T53" fmla="*/ 11 h 69"/>
                    <a:gd name="T54" fmla="*/ 36 w 69"/>
                    <a:gd name="T55" fmla="*/ 7 h 69"/>
                    <a:gd name="T56" fmla="*/ 38 w 69"/>
                    <a:gd name="T57" fmla="*/ 13 h 69"/>
                    <a:gd name="T58" fmla="*/ 41 w 69"/>
                    <a:gd name="T59" fmla="*/ 8 h 69"/>
                    <a:gd name="T60" fmla="*/ 46 w 69"/>
                    <a:gd name="T61" fmla="*/ 13 h 69"/>
                    <a:gd name="T62" fmla="*/ 48 w 69"/>
                    <a:gd name="T63" fmla="*/ 15 h 69"/>
                    <a:gd name="T64" fmla="*/ 55 w 69"/>
                    <a:gd name="T65" fmla="*/ 16 h 69"/>
                    <a:gd name="T66" fmla="*/ 52 w 69"/>
                    <a:gd name="T67" fmla="*/ 22 h 69"/>
                    <a:gd name="T68" fmla="*/ 58 w 69"/>
                    <a:gd name="T69" fmla="*/ 20 h 69"/>
                    <a:gd name="T70" fmla="*/ 58 w 69"/>
                    <a:gd name="T71" fmla="*/ 27 h 69"/>
                    <a:gd name="T72" fmla="*/ 58 w 69"/>
                    <a:gd name="T73" fmla="*/ 30 h 69"/>
                    <a:gd name="T74" fmla="*/ 62 w 69"/>
                    <a:gd name="T75" fmla="*/ 36 h 69"/>
                    <a:gd name="T76" fmla="*/ 56 w 69"/>
                    <a:gd name="T77" fmla="*/ 38 h 69"/>
                    <a:gd name="T78" fmla="*/ 61 w 69"/>
                    <a:gd name="T79" fmla="*/ 41 h 69"/>
                    <a:gd name="T80" fmla="*/ 56 w 69"/>
                    <a:gd name="T81" fmla="*/ 46 h 69"/>
                    <a:gd name="T82" fmla="*/ 54 w 69"/>
                    <a:gd name="T83" fmla="*/ 48 h 69"/>
                    <a:gd name="T84" fmla="*/ 53 w 69"/>
                    <a:gd name="T85" fmla="*/ 5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9" h="69">
                      <a:moveTo>
                        <a:pt x="39" y="2"/>
                      </a:moveTo>
                      <a:cubicBezTo>
                        <a:pt x="21" y="0"/>
                        <a:pt x="5" y="12"/>
                        <a:pt x="2" y="30"/>
                      </a:cubicBezTo>
                      <a:cubicBezTo>
                        <a:pt x="0" y="48"/>
                        <a:pt x="12" y="64"/>
                        <a:pt x="30" y="67"/>
                      </a:cubicBezTo>
                      <a:cubicBezTo>
                        <a:pt x="47" y="69"/>
                        <a:pt x="64" y="57"/>
                        <a:pt x="67" y="39"/>
                      </a:cubicBezTo>
                      <a:cubicBezTo>
                        <a:pt x="69" y="22"/>
                        <a:pt x="57" y="5"/>
                        <a:pt x="39" y="2"/>
                      </a:cubicBezTo>
                      <a:close/>
                      <a:moveTo>
                        <a:pt x="53" y="55"/>
                      </a:moveTo>
                      <a:cubicBezTo>
                        <a:pt x="50" y="52"/>
                        <a:pt x="50" y="52"/>
                        <a:pt x="50" y="52"/>
                      </a:cubicBezTo>
                      <a:cubicBezTo>
                        <a:pt x="50" y="51"/>
                        <a:pt x="48" y="51"/>
                        <a:pt x="47" y="52"/>
                      </a:cubicBezTo>
                      <a:cubicBezTo>
                        <a:pt x="46" y="52"/>
                        <a:pt x="46" y="54"/>
                        <a:pt x="47" y="55"/>
                      </a:cubicBezTo>
                      <a:cubicBezTo>
                        <a:pt x="49" y="58"/>
                        <a:pt x="49" y="58"/>
                        <a:pt x="49" y="58"/>
                      </a:cubicBezTo>
                      <a:cubicBezTo>
                        <a:pt x="47" y="59"/>
                        <a:pt x="45" y="60"/>
                        <a:pt x="43" y="61"/>
                      </a:cubicBezTo>
                      <a:cubicBezTo>
                        <a:pt x="42" y="58"/>
                        <a:pt x="42" y="58"/>
                        <a:pt x="42" y="58"/>
                      </a:cubicBezTo>
                      <a:cubicBezTo>
                        <a:pt x="42" y="57"/>
                        <a:pt x="41" y="56"/>
                        <a:pt x="40" y="57"/>
                      </a:cubicBezTo>
                      <a:cubicBezTo>
                        <a:pt x="39" y="57"/>
                        <a:pt x="39" y="58"/>
                        <a:pt x="39" y="58"/>
                      </a:cubicBezTo>
                      <a:cubicBezTo>
                        <a:pt x="40" y="62"/>
                        <a:pt x="40" y="62"/>
                        <a:pt x="40" y="62"/>
                      </a:cubicBezTo>
                      <a:cubicBezTo>
                        <a:pt x="37" y="62"/>
                        <a:pt x="35" y="62"/>
                        <a:pt x="33" y="62"/>
                      </a:cubicBezTo>
                      <a:cubicBezTo>
                        <a:pt x="33" y="58"/>
                        <a:pt x="33" y="58"/>
                        <a:pt x="33" y="58"/>
                      </a:cubicBezTo>
                      <a:cubicBezTo>
                        <a:pt x="33" y="57"/>
                        <a:pt x="33" y="56"/>
                        <a:pt x="31" y="56"/>
                      </a:cubicBezTo>
                      <a:cubicBezTo>
                        <a:pt x="30" y="55"/>
                        <a:pt x="29" y="56"/>
                        <a:pt x="29" y="57"/>
                      </a:cubicBezTo>
                      <a:cubicBezTo>
                        <a:pt x="28" y="61"/>
                        <a:pt x="28" y="61"/>
                        <a:pt x="28" y="61"/>
                      </a:cubicBezTo>
                      <a:cubicBezTo>
                        <a:pt x="26" y="61"/>
                        <a:pt x="24" y="60"/>
                        <a:pt x="22" y="59"/>
                      </a:cubicBezTo>
                      <a:cubicBezTo>
                        <a:pt x="23" y="56"/>
                        <a:pt x="23" y="56"/>
                        <a:pt x="23" y="56"/>
                      </a:cubicBezTo>
                      <a:cubicBezTo>
                        <a:pt x="24" y="55"/>
                        <a:pt x="24" y="55"/>
                        <a:pt x="23" y="54"/>
                      </a:cubicBezTo>
                      <a:cubicBezTo>
                        <a:pt x="22" y="54"/>
                        <a:pt x="21" y="54"/>
                        <a:pt x="21" y="55"/>
                      </a:cubicBezTo>
                      <a:cubicBezTo>
                        <a:pt x="19" y="58"/>
                        <a:pt x="19" y="58"/>
                        <a:pt x="19" y="58"/>
                      </a:cubicBezTo>
                      <a:cubicBezTo>
                        <a:pt x="17" y="56"/>
                        <a:pt x="15" y="55"/>
                        <a:pt x="14" y="53"/>
                      </a:cubicBezTo>
                      <a:cubicBezTo>
                        <a:pt x="17" y="50"/>
                        <a:pt x="17" y="50"/>
                        <a:pt x="17" y="50"/>
                      </a:cubicBezTo>
                      <a:cubicBezTo>
                        <a:pt x="18" y="50"/>
                        <a:pt x="18" y="48"/>
                        <a:pt x="17" y="47"/>
                      </a:cubicBezTo>
                      <a:cubicBezTo>
                        <a:pt x="17" y="46"/>
                        <a:pt x="15" y="46"/>
                        <a:pt x="14" y="47"/>
                      </a:cubicBezTo>
                      <a:cubicBezTo>
                        <a:pt x="11" y="49"/>
                        <a:pt x="11" y="49"/>
                        <a:pt x="11" y="49"/>
                      </a:cubicBezTo>
                      <a:cubicBezTo>
                        <a:pt x="10" y="47"/>
                        <a:pt x="9" y="45"/>
                        <a:pt x="8" y="43"/>
                      </a:cubicBezTo>
                      <a:cubicBezTo>
                        <a:pt x="11" y="42"/>
                        <a:pt x="11" y="42"/>
                        <a:pt x="11" y="42"/>
                      </a:cubicBezTo>
                      <a:cubicBezTo>
                        <a:pt x="12" y="42"/>
                        <a:pt x="13" y="41"/>
                        <a:pt x="12" y="40"/>
                      </a:cubicBezTo>
                      <a:cubicBezTo>
                        <a:pt x="12" y="39"/>
                        <a:pt x="11" y="39"/>
                        <a:pt x="11" y="39"/>
                      </a:cubicBezTo>
                      <a:cubicBezTo>
                        <a:pt x="7" y="40"/>
                        <a:pt x="7" y="40"/>
                        <a:pt x="7" y="40"/>
                      </a:cubicBezTo>
                      <a:cubicBezTo>
                        <a:pt x="7" y="38"/>
                        <a:pt x="7" y="35"/>
                        <a:pt x="7" y="33"/>
                      </a:cubicBezTo>
                      <a:cubicBezTo>
                        <a:pt x="11" y="33"/>
                        <a:pt x="11" y="33"/>
                        <a:pt x="11" y="33"/>
                      </a:cubicBezTo>
                      <a:cubicBezTo>
                        <a:pt x="12" y="33"/>
                        <a:pt x="13" y="33"/>
                        <a:pt x="13" y="31"/>
                      </a:cubicBezTo>
                      <a:cubicBezTo>
                        <a:pt x="14" y="30"/>
                        <a:pt x="13" y="29"/>
                        <a:pt x="12" y="29"/>
                      </a:cubicBezTo>
                      <a:cubicBezTo>
                        <a:pt x="8" y="28"/>
                        <a:pt x="8" y="28"/>
                        <a:pt x="8" y="28"/>
                      </a:cubicBezTo>
                      <a:cubicBezTo>
                        <a:pt x="8" y="26"/>
                        <a:pt x="9" y="24"/>
                        <a:pt x="10" y="22"/>
                      </a:cubicBezTo>
                      <a:cubicBezTo>
                        <a:pt x="13" y="24"/>
                        <a:pt x="13" y="24"/>
                        <a:pt x="13" y="24"/>
                      </a:cubicBezTo>
                      <a:cubicBezTo>
                        <a:pt x="14" y="24"/>
                        <a:pt x="15" y="24"/>
                        <a:pt x="15" y="23"/>
                      </a:cubicBezTo>
                      <a:cubicBezTo>
                        <a:pt x="15" y="23"/>
                        <a:pt x="15" y="22"/>
                        <a:pt x="14" y="21"/>
                      </a:cubicBezTo>
                      <a:cubicBezTo>
                        <a:pt x="11" y="19"/>
                        <a:pt x="11" y="19"/>
                        <a:pt x="11" y="19"/>
                      </a:cubicBezTo>
                      <a:cubicBezTo>
                        <a:pt x="13" y="17"/>
                        <a:pt x="14" y="15"/>
                        <a:pt x="16" y="14"/>
                      </a:cubicBezTo>
                      <a:cubicBezTo>
                        <a:pt x="19" y="17"/>
                        <a:pt x="19" y="17"/>
                        <a:pt x="19" y="17"/>
                      </a:cubicBezTo>
                      <a:cubicBezTo>
                        <a:pt x="19" y="18"/>
                        <a:pt x="21" y="18"/>
                        <a:pt x="22" y="17"/>
                      </a:cubicBezTo>
                      <a:cubicBezTo>
                        <a:pt x="23" y="17"/>
                        <a:pt x="23" y="15"/>
                        <a:pt x="22" y="14"/>
                      </a:cubicBezTo>
                      <a:cubicBezTo>
                        <a:pt x="20" y="11"/>
                        <a:pt x="20" y="11"/>
                        <a:pt x="20" y="11"/>
                      </a:cubicBezTo>
                      <a:cubicBezTo>
                        <a:pt x="22" y="10"/>
                        <a:pt x="24" y="9"/>
                        <a:pt x="26" y="8"/>
                      </a:cubicBezTo>
                      <a:cubicBezTo>
                        <a:pt x="27" y="12"/>
                        <a:pt x="27" y="12"/>
                        <a:pt x="27" y="12"/>
                      </a:cubicBezTo>
                      <a:cubicBezTo>
                        <a:pt x="27" y="12"/>
                        <a:pt x="28" y="13"/>
                        <a:pt x="29" y="13"/>
                      </a:cubicBezTo>
                      <a:cubicBezTo>
                        <a:pt x="30" y="13"/>
                        <a:pt x="30" y="12"/>
                        <a:pt x="30" y="11"/>
                      </a:cubicBezTo>
                      <a:cubicBezTo>
                        <a:pt x="29" y="7"/>
                        <a:pt x="29" y="7"/>
                        <a:pt x="29" y="7"/>
                      </a:cubicBezTo>
                      <a:cubicBezTo>
                        <a:pt x="31" y="7"/>
                        <a:pt x="34" y="7"/>
                        <a:pt x="36" y="7"/>
                      </a:cubicBezTo>
                      <a:cubicBezTo>
                        <a:pt x="36" y="11"/>
                        <a:pt x="36" y="11"/>
                        <a:pt x="36" y="11"/>
                      </a:cubicBezTo>
                      <a:cubicBezTo>
                        <a:pt x="36" y="12"/>
                        <a:pt x="36" y="13"/>
                        <a:pt x="38" y="13"/>
                      </a:cubicBezTo>
                      <a:cubicBezTo>
                        <a:pt x="39" y="14"/>
                        <a:pt x="40" y="13"/>
                        <a:pt x="40" y="12"/>
                      </a:cubicBezTo>
                      <a:cubicBezTo>
                        <a:pt x="41" y="8"/>
                        <a:pt x="41" y="8"/>
                        <a:pt x="41" y="8"/>
                      </a:cubicBezTo>
                      <a:cubicBezTo>
                        <a:pt x="43" y="8"/>
                        <a:pt x="45" y="9"/>
                        <a:pt x="47" y="10"/>
                      </a:cubicBezTo>
                      <a:cubicBezTo>
                        <a:pt x="46" y="13"/>
                        <a:pt x="46" y="13"/>
                        <a:pt x="46" y="13"/>
                      </a:cubicBezTo>
                      <a:cubicBezTo>
                        <a:pt x="45" y="14"/>
                        <a:pt x="45" y="15"/>
                        <a:pt x="46" y="15"/>
                      </a:cubicBezTo>
                      <a:cubicBezTo>
                        <a:pt x="47" y="16"/>
                        <a:pt x="48" y="15"/>
                        <a:pt x="48" y="15"/>
                      </a:cubicBezTo>
                      <a:cubicBezTo>
                        <a:pt x="50" y="12"/>
                        <a:pt x="50" y="12"/>
                        <a:pt x="50" y="12"/>
                      </a:cubicBezTo>
                      <a:cubicBezTo>
                        <a:pt x="52" y="13"/>
                        <a:pt x="54" y="15"/>
                        <a:pt x="55" y="16"/>
                      </a:cubicBezTo>
                      <a:cubicBezTo>
                        <a:pt x="52" y="19"/>
                        <a:pt x="52" y="19"/>
                        <a:pt x="52" y="19"/>
                      </a:cubicBezTo>
                      <a:cubicBezTo>
                        <a:pt x="51" y="20"/>
                        <a:pt x="51" y="21"/>
                        <a:pt x="52" y="22"/>
                      </a:cubicBezTo>
                      <a:cubicBezTo>
                        <a:pt x="52" y="23"/>
                        <a:pt x="54" y="23"/>
                        <a:pt x="55" y="22"/>
                      </a:cubicBezTo>
                      <a:cubicBezTo>
                        <a:pt x="58" y="20"/>
                        <a:pt x="58" y="20"/>
                        <a:pt x="58" y="20"/>
                      </a:cubicBezTo>
                      <a:cubicBezTo>
                        <a:pt x="59" y="22"/>
                        <a:pt x="60" y="24"/>
                        <a:pt x="61" y="27"/>
                      </a:cubicBezTo>
                      <a:cubicBezTo>
                        <a:pt x="58" y="27"/>
                        <a:pt x="58" y="27"/>
                        <a:pt x="58" y="27"/>
                      </a:cubicBezTo>
                      <a:cubicBezTo>
                        <a:pt x="57" y="28"/>
                        <a:pt x="56" y="29"/>
                        <a:pt x="56" y="29"/>
                      </a:cubicBezTo>
                      <a:cubicBezTo>
                        <a:pt x="57" y="30"/>
                        <a:pt x="57" y="31"/>
                        <a:pt x="58" y="30"/>
                      </a:cubicBezTo>
                      <a:cubicBezTo>
                        <a:pt x="62" y="30"/>
                        <a:pt x="62" y="30"/>
                        <a:pt x="62" y="30"/>
                      </a:cubicBezTo>
                      <a:cubicBezTo>
                        <a:pt x="62" y="32"/>
                        <a:pt x="62" y="34"/>
                        <a:pt x="62" y="36"/>
                      </a:cubicBezTo>
                      <a:cubicBezTo>
                        <a:pt x="58" y="36"/>
                        <a:pt x="58" y="36"/>
                        <a:pt x="58" y="36"/>
                      </a:cubicBezTo>
                      <a:cubicBezTo>
                        <a:pt x="57" y="36"/>
                        <a:pt x="56" y="36"/>
                        <a:pt x="56" y="38"/>
                      </a:cubicBezTo>
                      <a:cubicBezTo>
                        <a:pt x="55" y="39"/>
                        <a:pt x="56" y="40"/>
                        <a:pt x="57" y="40"/>
                      </a:cubicBezTo>
                      <a:cubicBezTo>
                        <a:pt x="61" y="41"/>
                        <a:pt x="61" y="41"/>
                        <a:pt x="61" y="41"/>
                      </a:cubicBezTo>
                      <a:cubicBezTo>
                        <a:pt x="61" y="43"/>
                        <a:pt x="60" y="45"/>
                        <a:pt x="59" y="47"/>
                      </a:cubicBezTo>
                      <a:cubicBezTo>
                        <a:pt x="56" y="46"/>
                        <a:pt x="56" y="46"/>
                        <a:pt x="56" y="46"/>
                      </a:cubicBezTo>
                      <a:cubicBezTo>
                        <a:pt x="55" y="45"/>
                        <a:pt x="54" y="45"/>
                        <a:pt x="54" y="46"/>
                      </a:cubicBezTo>
                      <a:cubicBezTo>
                        <a:pt x="54" y="47"/>
                        <a:pt x="54" y="48"/>
                        <a:pt x="54" y="48"/>
                      </a:cubicBezTo>
                      <a:cubicBezTo>
                        <a:pt x="57" y="50"/>
                        <a:pt x="57" y="50"/>
                        <a:pt x="57" y="50"/>
                      </a:cubicBezTo>
                      <a:cubicBezTo>
                        <a:pt x="56" y="52"/>
                        <a:pt x="54" y="54"/>
                        <a:pt x="53" y="5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1" name="Freeform 236"/>
                <p:cNvSpPr>
                  <a:spLocks/>
                </p:cNvSpPr>
                <p:nvPr/>
              </p:nvSpPr>
              <p:spPr bwMode="auto">
                <a:xfrm>
                  <a:off x="3630612" y="3562612"/>
                  <a:ext cx="34925" cy="82550"/>
                </a:xfrm>
                <a:custGeom>
                  <a:avLst/>
                  <a:gdLst>
                    <a:gd name="T0" fmla="*/ 8 w 10"/>
                    <a:gd name="T1" fmla="*/ 15 h 24"/>
                    <a:gd name="T2" fmla="*/ 10 w 10"/>
                    <a:gd name="T3" fmla="*/ 2 h 24"/>
                    <a:gd name="T4" fmla="*/ 8 w 10"/>
                    <a:gd name="T5" fmla="*/ 0 h 24"/>
                    <a:gd name="T6" fmla="*/ 6 w 10"/>
                    <a:gd name="T7" fmla="*/ 2 h 24"/>
                    <a:gd name="T8" fmla="*/ 5 w 10"/>
                    <a:gd name="T9" fmla="*/ 15 h 24"/>
                    <a:gd name="T10" fmla="*/ 1 w 10"/>
                    <a:gd name="T11" fmla="*/ 19 h 24"/>
                    <a:gd name="T12" fmla="*/ 5 w 10"/>
                    <a:gd name="T13" fmla="*/ 24 h 24"/>
                    <a:gd name="T14" fmla="*/ 10 w 10"/>
                    <a:gd name="T15" fmla="*/ 20 h 24"/>
                    <a:gd name="T16" fmla="*/ 8 w 10"/>
                    <a:gd name="T17"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4">
                      <a:moveTo>
                        <a:pt x="8" y="15"/>
                      </a:moveTo>
                      <a:cubicBezTo>
                        <a:pt x="10" y="2"/>
                        <a:pt x="10" y="2"/>
                        <a:pt x="10" y="2"/>
                      </a:cubicBezTo>
                      <a:cubicBezTo>
                        <a:pt x="10" y="1"/>
                        <a:pt x="9" y="1"/>
                        <a:pt x="8" y="0"/>
                      </a:cubicBezTo>
                      <a:cubicBezTo>
                        <a:pt x="7" y="0"/>
                        <a:pt x="7" y="1"/>
                        <a:pt x="6" y="2"/>
                      </a:cubicBezTo>
                      <a:cubicBezTo>
                        <a:pt x="5" y="15"/>
                        <a:pt x="5" y="15"/>
                        <a:pt x="5" y="15"/>
                      </a:cubicBezTo>
                      <a:cubicBezTo>
                        <a:pt x="3" y="15"/>
                        <a:pt x="1" y="17"/>
                        <a:pt x="1" y="19"/>
                      </a:cubicBezTo>
                      <a:cubicBezTo>
                        <a:pt x="0" y="21"/>
                        <a:pt x="2" y="24"/>
                        <a:pt x="5" y="24"/>
                      </a:cubicBezTo>
                      <a:cubicBezTo>
                        <a:pt x="7" y="24"/>
                        <a:pt x="10" y="23"/>
                        <a:pt x="10" y="20"/>
                      </a:cubicBezTo>
                      <a:cubicBezTo>
                        <a:pt x="10" y="18"/>
                        <a:pt x="9" y="16"/>
                        <a:pt x="8" y="1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2" name="Freeform 237"/>
                <p:cNvSpPr>
                  <a:spLocks/>
                </p:cNvSpPr>
                <p:nvPr/>
              </p:nvSpPr>
              <p:spPr bwMode="auto">
                <a:xfrm>
                  <a:off x="3630612" y="3648337"/>
                  <a:ext cx="23812" cy="41275"/>
                </a:xfrm>
                <a:custGeom>
                  <a:avLst/>
                  <a:gdLst>
                    <a:gd name="T0" fmla="*/ 2 w 7"/>
                    <a:gd name="T1" fmla="*/ 0 h 12"/>
                    <a:gd name="T2" fmla="*/ 1 w 7"/>
                    <a:gd name="T3" fmla="*/ 9 h 12"/>
                    <a:gd name="T4" fmla="*/ 3 w 7"/>
                    <a:gd name="T5" fmla="*/ 12 h 12"/>
                    <a:gd name="T6" fmla="*/ 6 w 7"/>
                    <a:gd name="T7" fmla="*/ 10 h 12"/>
                    <a:gd name="T8" fmla="*/ 7 w 7"/>
                    <a:gd name="T9" fmla="*/ 1 h 12"/>
                    <a:gd name="T10" fmla="*/ 5 w 7"/>
                    <a:gd name="T11" fmla="*/ 1 h 12"/>
                    <a:gd name="T12" fmla="*/ 2 w 7"/>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7" h="12">
                      <a:moveTo>
                        <a:pt x="2" y="0"/>
                      </a:moveTo>
                      <a:cubicBezTo>
                        <a:pt x="1" y="9"/>
                        <a:pt x="1" y="9"/>
                        <a:pt x="1" y="9"/>
                      </a:cubicBezTo>
                      <a:cubicBezTo>
                        <a:pt x="0" y="11"/>
                        <a:pt x="1" y="12"/>
                        <a:pt x="3" y="12"/>
                      </a:cubicBezTo>
                      <a:cubicBezTo>
                        <a:pt x="4" y="12"/>
                        <a:pt x="6" y="12"/>
                        <a:pt x="6" y="10"/>
                      </a:cubicBezTo>
                      <a:cubicBezTo>
                        <a:pt x="7" y="1"/>
                        <a:pt x="7" y="1"/>
                        <a:pt x="7" y="1"/>
                      </a:cubicBezTo>
                      <a:cubicBezTo>
                        <a:pt x="6" y="1"/>
                        <a:pt x="5" y="1"/>
                        <a:pt x="5" y="1"/>
                      </a:cubicBezTo>
                      <a:cubicBezTo>
                        <a:pt x="4" y="1"/>
                        <a:pt x="3" y="0"/>
                        <a:pt x="2"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3" name="Freeform 238"/>
                <p:cNvSpPr>
                  <a:spLocks/>
                </p:cNvSpPr>
                <p:nvPr/>
              </p:nvSpPr>
              <p:spPr bwMode="auto">
                <a:xfrm>
                  <a:off x="3654425" y="3483237"/>
                  <a:ext cx="23812" cy="44450"/>
                </a:xfrm>
                <a:custGeom>
                  <a:avLst/>
                  <a:gdLst>
                    <a:gd name="T0" fmla="*/ 5 w 7"/>
                    <a:gd name="T1" fmla="*/ 13 h 13"/>
                    <a:gd name="T2" fmla="*/ 7 w 7"/>
                    <a:gd name="T3" fmla="*/ 3 h 13"/>
                    <a:gd name="T4" fmla="*/ 5 w 7"/>
                    <a:gd name="T5" fmla="*/ 1 h 13"/>
                    <a:gd name="T6" fmla="*/ 2 w 7"/>
                    <a:gd name="T7" fmla="*/ 3 h 13"/>
                    <a:gd name="T8" fmla="*/ 0 w 7"/>
                    <a:gd name="T9" fmla="*/ 12 h 13"/>
                    <a:gd name="T10" fmla="*/ 3 w 7"/>
                    <a:gd name="T11" fmla="*/ 12 h 13"/>
                    <a:gd name="T12" fmla="*/ 5 w 7"/>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7" h="13">
                      <a:moveTo>
                        <a:pt x="5" y="13"/>
                      </a:moveTo>
                      <a:cubicBezTo>
                        <a:pt x="7" y="3"/>
                        <a:pt x="7" y="3"/>
                        <a:pt x="7" y="3"/>
                      </a:cubicBezTo>
                      <a:cubicBezTo>
                        <a:pt x="7" y="2"/>
                        <a:pt x="6" y="1"/>
                        <a:pt x="5" y="1"/>
                      </a:cubicBezTo>
                      <a:cubicBezTo>
                        <a:pt x="3" y="0"/>
                        <a:pt x="2" y="1"/>
                        <a:pt x="2" y="3"/>
                      </a:cubicBezTo>
                      <a:cubicBezTo>
                        <a:pt x="0" y="12"/>
                        <a:pt x="0" y="12"/>
                        <a:pt x="0" y="12"/>
                      </a:cubicBezTo>
                      <a:cubicBezTo>
                        <a:pt x="1" y="12"/>
                        <a:pt x="2" y="12"/>
                        <a:pt x="3" y="12"/>
                      </a:cubicBezTo>
                      <a:cubicBezTo>
                        <a:pt x="4" y="12"/>
                        <a:pt x="5" y="12"/>
                        <a:pt x="5" y="1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4" name="Freeform 239"/>
                <p:cNvSpPr>
                  <a:spLocks noEditPoints="1"/>
                </p:cNvSpPr>
                <p:nvPr/>
              </p:nvSpPr>
              <p:spPr bwMode="auto">
                <a:xfrm>
                  <a:off x="3630612" y="3445137"/>
                  <a:ext cx="82550" cy="73025"/>
                </a:xfrm>
                <a:custGeom>
                  <a:avLst/>
                  <a:gdLst>
                    <a:gd name="T0" fmla="*/ 13 w 24"/>
                    <a:gd name="T1" fmla="*/ 1 h 21"/>
                    <a:gd name="T2" fmla="*/ 0 w 24"/>
                    <a:gd name="T3" fmla="*/ 9 h 21"/>
                    <a:gd name="T4" fmla="*/ 10 w 24"/>
                    <a:gd name="T5" fmla="*/ 20 h 21"/>
                    <a:gd name="T6" fmla="*/ 23 w 24"/>
                    <a:gd name="T7" fmla="*/ 12 h 21"/>
                    <a:gd name="T8" fmla="*/ 13 w 24"/>
                    <a:gd name="T9" fmla="*/ 1 h 21"/>
                    <a:gd name="T10" fmla="*/ 11 w 24"/>
                    <a:gd name="T11" fmla="*/ 17 h 21"/>
                    <a:gd name="T12" fmla="*/ 4 w 24"/>
                    <a:gd name="T13" fmla="*/ 10 h 21"/>
                    <a:gd name="T14" fmla="*/ 13 w 24"/>
                    <a:gd name="T15" fmla="*/ 5 h 21"/>
                    <a:gd name="T16" fmla="*/ 19 w 24"/>
                    <a:gd name="T17" fmla="*/ 12 h 21"/>
                    <a:gd name="T18" fmla="*/ 11 w 24"/>
                    <a:gd name="T19"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1">
                      <a:moveTo>
                        <a:pt x="13" y="1"/>
                      </a:moveTo>
                      <a:cubicBezTo>
                        <a:pt x="7" y="0"/>
                        <a:pt x="1" y="4"/>
                        <a:pt x="0" y="9"/>
                      </a:cubicBezTo>
                      <a:cubicBezTo>
                        <a:pt x="0" y="14"/>
                        <a:pt x="4" y="19"/>
                        <a:pt x="10" y="20"/>
                      </a:cubicBezTo>
                      <a:cubicBezTo>
                        <a:pt x="17" y="21"/>
                        <a:pt x="23" y="18"/>
                        <a:pt x="23" y="12"/>
                      </a:cubicBezTo>
                      <a:cubicBezTo>
                        <a:pt x="24" y="7"/>
                        <a:pt x="20" y="2"/>
                        <a:pt x="13" y="1"/>
                      </a:cubicBezTo>
                      <a:close/>
                      <a:moveTo>
                        <a:pt x="11" y="17"/>
                      </a:moveTo>
                      <a:cubicBezTo>
                        <a:pt x="7" y="16"/>
                        <a:pt x="4" y="13"/>
                        <a:pt x="4" y="10"/>
                      </a:cubicBezTo>
                      <a:cubicBezTo>
                        <a:pt x="5" y="6"/>
                        <a:pt x="9" y="4"/>
                        <a:pt x="13" y="5"/>
                      </a:cubicBezTo>
                      <a:cubicBezTo>
                        <a:pt x="17" y="5"/>
                        <a:pt x="20" y="8"/>
                        <a:pt x="19" y="12"/>
                      </a:cubicBezTo>
                      <a:cubicBezTo>
                        <a:pt x="19" y="15"/>
                        <a:pt x="15" y="17"/>
                        <a:pt x="11" y="1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5" name="Freeform 240"/>
                <p:cNvSpPr>
                  <a:spLocks noEditPoints="1"/>
                </p:cNvSpPr>
                <p:nvPr/>
              </p:nvSpPr>
              <p:spPr bwMode="auto">
                <a:xfrm>
                  <a:off x="4430712" y="3456249"/>
                  <a:ext cx="236537" cy="236538"/>
                </a:xfrm>
                <a:custGeom>
                  <a:avLst/>
                  <a:gdLst>
                    <a:gd name="T0" fmla="*/ 2 w 69"/>
                    <a:gd name="T1" fmla="*/ 30 h 69"/>
                    <a:gd name="T2" fmla="*/ 67 w 69"/>
                    <a:gd name="T3" fmla="*/ 39 h 69"/>
                    <a:gd name="T4" fmla="*/ 53 w 69"/>
                    <a:gd name="T5" fmla="*/ 55 h 69"/>
                    <a:gd name="T6" fmla="*/ 47 w 69"/>
                    <a:gd name="T7" fmla="*/ 51 h 69"/>
                    <a:gd name="T8" fmla="*/ 49 w 69"/>
                    <a:gd name="T9" fmla="*/ 58 h 69"/>
                    <a:gd name="T10" fmla="*/ 42 w 69"/>
                    <a:gd name="T11" fmla="*/ 58 h 69"/>
                    <a:gd name="T12" fmla="*/ 39 w 69"/>
                    <a:gd name="T13" fmla="*/ 58 h 69"/>
                    <a:gd name="T14" fmla="*/ 33 w 69"/>
                    <a:gd name="T15" fmla="*/ 62 h 69"/>
                    <a:gd name="T16" fmla="*/ 31 w 69"/>
                    <a:gd name="T17" fmla="*/ 55 h 69"/>
                    <a:gd name="T18" fmla="*/ 28 w 69"/>
                    <a:gd name="T19" fmla="*/ 61 h 69"/>
                    <a:gd name="T20" fmla="*/ 23 w 69"/>
                    <a:gd name="T21" fmla="*/ 56 h 69"/>
                    <a:gd name="T22" fmla="*/ 21 w 69"/>
                    <a:gd name="T23" fmla="*/ 54 h 69"/>
                    <a:gd name="T24" fmla="*/ 14 w 69"/>
                    <a:gd name="T25" fmla="*/ 53 h 69"/>
                    <a:gd name="T26" fmla="*/ 17 w 69"/>
                    <a:gd name="T27" fmla="*/ 47 h 69"/>
                    <a:gd name="T28" fmla="*/ 11 w 69"/>
                    <a:gd name="T29" fmla="*/ 49 h 69"/>
                    <a:gd name="T30" fmla="*/ 11 w 69"/>
                    <a:gd name="T31" fmla="*/ 42 h 69"/>
                    <a:gd name="T32" fmla="*/ 11 w 69"/>
                    <a:gd name="T33" fmla="*/ 39 h 69"/>
                    <a:gd name="T34" fmla="*/ 7 w 69"/>
                    <a:gd name="T35" fmla="*/ 33 h 69"/>
                    <a:gd name="T36" fmla="*/ 13 w 69"/>
                    <a:gd name="T37" fmla="*/ 31 h 69"/>
                    <a:gd name="T38" fmla="*/ 8 w 69"/>
                    <a:gd name="T39" fmla="*/ 28 h 69"/>
                    <a:gd name="T40" fmla="*/ 13 w 69"/>
                    <a:gd name="T41" fmla="*/ 24 h 69"/>
                    <a:gd name="T42" fmla="*/ 14 w 69"/>
                    <a:gd name="T43" fmla="*/ 21 h 69"/>
                    <a:gd name="T44" fmla="*/ 16 w 69"/>
                    <a:gd name="T45" fmla="*/ 14 h 69"/>
                    <a:gd name="T46" fmla="*/ 22 w 69"/>
                    <a:gd name="T47" fmla="*/ 17 h 69"/>
                    <a:gd name="T48" fmla="*/ 20 w 69"/>
                    <a:gd name="T49" fmla="*/ 11 h 69"/>
                    <a:gd name="T50" fmla="*/ 27 w 69"/>
                    <a:gd name="T51" fmla="*/ 12 h 69"/>
                    <a:gd name="T52" fmla="*/ 30 w 69"/>
                    <a:gd name="T53" fmla="*/ 11 h 69"/>
                    <a:gd name="T54" fmla="*/ 36 w 69"/>
                    <a:gd name="T55" fmla="*/ 7 h 69"/>
                    <a:gd name="T56" fmla="*/ 38 w 69"/>
                    <a:gd name="T57" fmla="*/ 13 h 69"/>
                    <a:gd name="T58" fmla="*/ 41 w 69"/>
                    <a:gd name="T59" fmla="*/ 7 h 69"/>
                    <a:gd name="T60" fmla="*/ 46 w 69"/>
                    <a:gd name="T61" fmla="*/ 13 h 69"/>
                    <a:gd name="T62" fmla="*/ 48 w 69"/>
                    <a:gd name="T63" fmla="*/ 15 h 69"/>
                    <a:gd name="T64" fmla="*/ 55 w 69"/>
                    <a:gd name="T65" fmla="*/ 16 h 69"/>
                    <a:gd name="T66" fmla="*/ 52 w 69"/>
                    <a:gd name="T67" fmla="*/ 22 h 69"/>
                    <a:gd name="T68" fmla="*/ 58 w 69"/>
                    <a:gd name="T69" fmla="*/ 20 h 69"/>
                    <a:gd name="T70" fmla="*/ 58 w 69"/>
                    <a:gd name="T71" fmla="*/ 27 h 69"/>
                    <a:gd name="T72" fmla="*/ 58 w 69"/>
                    <a:gd name="T73" fmla="*/ 30 h 69"/>
                    <a:gd name="T74" fmla="*/ 62 w 69"/>
                    <a:gd name="T75" fmla="*/ 36 h 69"/>
                    <a:gd name="T76" fmla="*/ 56 w 69"/>
                    <a:gd name="T77" fmla="*/ 37 h 69"/>
                    <a:gd name="T78" fmla="*/ 61 w 69"/>
                    <a:gd name="T79" fmla="*/ 41 h 69"/>
                    <a:gd name="T80" fmla="*/ 56 w 69"/>
                    <a:gd name="T81" fmla="*/ 45 h 69"/>
                    <a:gd name="T82" fmla="*/ 54 w 69"/>
                    <a:gd name="T83" fmla="*/ 48 h 69"/>
                    <a:gd name="T84" fmla="*/ 53 w 69"/>
                    <a:gd name="T85" fmla="*/ 5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9" h="69">
                      <a:moveTo>
                        <a:pt x="39" y="2"/>
                      </a:moveTo>
                      <a:cubicBezTo>
                        <a:pt x="21" y="0"/>
                        <a:pt x="5" y="12"/>
                        <a:pt x="2" y="30"/>
                      </a:cubicBezTo>
                      <a:cubicBezTo>
                        <a:pt x="0" y="47"/>
                        <a:pt x="12" y="64"/>
                        <a:pt x="30" y="67"/>
                      </a:cubicBezTo>
                      <a:cubicBezTo>
                        <a:pt x="47" y="69"/>
                        <a:pt x="64" y="57"/>
                        <a:pt x="67" y="39"/>
                      </a:cubicBezTo>
                      <a:cubicBezTo>
                        <a:pt x="69" y="21"/>
                        <a:pt x="57" y="5"/>
                        <a:pt x="39" y="2"/>
                      </a:cubicBezTo>
                      <a:close/>
                      <a:moveTo>
                        <a:pt x="53" y="55"/>
                      </a:moveTo>
                      <a:cubicBezTo>
                        <a:pt x="50" y="52"/>
                        <a:pt x="50" y="52"/>
                        <a:pt x="50" y="52"/>
                      </a:cubicBezTo>
                      <a:cubicBezTo>
                        <a:pt x="50" y="51"/>
                        <a:pt x="48" y="51"/>
                        <a:pt x="47" y="51"/>
                      </a:cubicBezTo>
                      <a:cubicBezTo>
                        <a:pt x="46" y="52"/>
                        <a:pt x="46" y="54"/>
                        <a:pt x="47" y="55"/>
                      </a:cubicBezTo>
                      <a:cubicBezTo>
                        <a:pt x="49" y="58"/>
                        <a:pt x="49" y="58"/>
                        <a:pt x="49" y="58"/>
                      </a:cubicBezTo>
                      <a:cubicBezTo>
                        <a:pt x="47" y="59"/>
                        <a:pt x="45" y="60"/>
                        <a:pt x="43" y="61"/>
                      </a:cubicBezTo>
                      <a:cubicBezTo>
                        <a:pt x="42" y="58"/>
                        <a:pt x="42" y="58"/>
                        <a:pt x="42" y="58"/>
                      </a:cubicBezTo>
                      <a:cubicBezTo>
                        <a:pt x="42" y="57"/>
                        <a:pt x="41" y="56"/>
                        <a:pt x="40" y="56"/>
                      </a:cubicBezTo>
                      <a:cubicBezTo>
                        <a:pt x="39" y="57"/>
                        <a:pt x="39" y="57"/>
                        <a:pt x="39" y="58"/>
                      </a:cubicBezTo>
                      <a:cubicBezTo>
                        <a:pt x="40" y="62"/>
                        <a:pt x="40" y="62"/>
                        <a:pt x="40" y="62"/>
                      </a:cubicBezTo>
                      <a:cubicBezTo>
                        <a:pt x="37" y="62"/>
                        <a:pt x="35" y="62"/>
                        <a:pt x="33" y="62"/>
                      </a:cubicBezTo>
                      <a:cubicBezTo>
                        <a:pt x="33" y="58"/>
                        <a:pt x="33" y="58"/>
                        <a:pt x="33" y="58"/>
                      </a:cubicBezTo>
                      <a:cubicBezTo>
                        <a:pt x="33" y="57"/>
                        <a:pt x="33" y="56"/>
                        <a:pt x="31" y="55"/>
                      </a:cubicBezTo>
                      <a:cubicBezTo>
                        <a:pt x="30" y="55"/>
                        <a:pt x="29" y="56"/>
                        <a:pt x="29" y="57"/>
                      </a:cubicBezTo>
                      <a:cubicBezTo>
                        <a:pt x="28" y="61"/>
                        <a:pt x="28" y="61"/>
                        <a:pt x="28" y="61"/>
                      </a:cubicBezTo>
                      <a:cubicBezTo>
                        <a:pt x="26" y="61"/>
                        <a:pt x="24" y="60"/>
                        <a:pt x="22" y="59"/>
                      </a:cubicBezTo>
                      <a:cubicBezTo>
                        <a:pt x="23" y="56"/>
                        <a:pt x="23" y="56"/>
                        <a:pt x="23" y="56"/>
                      </a:cubicBezTo>
                      <a:cubicBezTo>
                        <a:pt x="24" y="55"/>
                        <a:pt x="24" y="54"/>
                        <a:pt x="23" y="54"/>
                      </a:cubicBezTo>
                      <a:cubicBezTo>
                        <a:pt x="22" y="54"/>
                        <a:pt x="21" y="54"/>
                        <a:pt x="21" y="54"/>
                      </a:cubicBezTo>
                      <a:cubicBezTo>
                        <a:pt x="19" y="57"/>
                        <a:pt x="19" y="57"/>
                        <a:pt x="19" y="57"/>
                      </a:cubicBezTo>
                      <a:cubicBezTo>
                        <a:pt x="17" y="56"/>
                        <a:pt x="15" y="54"/>
                        <a:pt x="14" y="53"/>
                      </a:cubicBezTo>
                      <a:cubicBezTo>
                        <a:pt x="17" y="50"/>
                        <a:pt x="17" y="50"/>
                        <a:pt x="17" y="50"/>
                      </a:cubicBezTo>
                      <a:cubicBezTo>
                        <a:pt x="18" y="49"/>
                        <a:pt x="18" y="48"/>
                        <a:pt x="17" y="47"/>
                      </a:cubicBezTo>
                      <a:cubicBezTo>
                        <a:pt x="17" y="46"/>
                        <a:pt x="15" y="46"/>
                        <a:pt x="14" y="47"/>
                      </a:cubicBezTo>
                      <a:cubicBezTo>
                        <a:pt x="11" y="49"/>
                        <a:pt x="11" y="49"/>
                        <a:pt x="11" y="49"/>
                      </a:cubicBezTo>
                      <a:cubicBezTo>
                        <a:pt x="10" y="47"/>
                        <a:pt x="9" y="45"/>
                        <a:pt x="8" y="43"/>
                      </a:cubicBezTo>
                      <a:cubicBezTo>
                        <a:pt x="11" y="42"/>
                        <a:pt x="11" y="42"/>
                        <a:pt x="11" y="42"/>
                      </a:cubicBezTo>
                      <a:cubicBezTo>
                        <a:pt x="12" y="42"/>
                        <a:pt x="13" y="41"/>
                        <a:pt x="12" y="40"/>
                      </a:cubicBezTo>
                      <a:cubicBezTo>
                        <a:pt x="12" y="39"/>
                        <a:pt x="11" y="39"/>
                        <a:pt x="11" y="39"/>
                      </a:cubicBezTo>
                      <a:cubicBezTo>
                        <a:pt x="7" y="40"/>
                        <a:pt x="7" y="40"/>
                        <a:pt x="7" y="40"/>
                      </a:cubicBezTo>
                      <a:cubicBezTo>
                        <a:pt x="7" y="37"/>
                        <a:pt x="7" y="35"/>
                        <a:pt x="7" y="33"/>
                      </a:cubicBezTo>
                      <a:cubicBezTo>
                        <a:pt x="11" y="33"/>
                        <a:pt x="11" y="33"/>
                        <a:pt x="11" y="33"/>
                      </a:cubicBezTo>
                      <a:cubicBezTo>
                        <a:pt x="12" y="33"/>
                        <a:pt x="13" y="33"/>
                        <a:pt x="13" y="31"/>
                      </a:cubicBezTo>
                      <a:cubicBezTo>
                        <a:pt x="14" y="30"/>
                        <a:pt x="13" y="29"/>
                        <a:pt x="12" y="29"/>
                      </a:cubicBezTo>
                      <a:cubicBezTo>
                        <a:pt x="8" y="28"/>
                        <a:pt x="8" y="28"/>
                        <a:pt x="8" y="28"/>
                      </a:cubicBezTo>
                      <a:cubicBezTo>
                        <a:pt x="8" y="26"/>
                        <a:pt x="9" y="24"/>
                        <a:pt x="10" y="22"/>
                      </a:cubicBezTo>
                      <a:cubicBezTo>
                        <a:pt x="13" y="24"/>
                        <a:pt x="13" y="24"/>
                        <a:pt x="13" y="24"/>
                      </a:cubicBezTo>
                      <a:cubicBezTo>
                        <a:pt x="14" y="24"/>
                        <a:pt x="15" y="24"/>
                        <a:pt x="15" y="23"/>
                      </a:cubicBezTo>
                      <a:cubicBezTo>
                        <a:pt x="15" y="22"/>
                        <a:pt x="15" y="21"/>
                        <a:pt x="14" y="21"/>
                      </a:cubicBezTo>
                      <a:cubicBezTo>
                        <a:pt x="11" y="19"/>
                        <a:pt x="11" y="19"/>
                        <a:pt x="11" y="19"/>
                      </a:cubicBezTo>
                      <a:cubicBezTo>
                        <a:pt x="13" y="17"/>
                        <a:pt x="14" y="15"/>
                        <a:pt x="16" y="14"/>
                      </a:cubicBezTo>
                      <a:cubicBezTo>
                        <a:pt x="19" y="17"/>
                        <a:pt x="19" y="17"/>
                        <a:pt x="19" y="17"/>
                      </a:cubicBezTo>
                      <a:cubicBezTo>
                        <a:pt x="19" y="18"/>
                        <a:pt x="21" y="18"/>
                        <a:pt x="22" y="17"/>
                      </a:cubicBezTo>
                      <a:cubicBezTo>
                        <a:pt x="23" y="17"/>
                        <a:pt x="23" y="15"/>
                        <a:pt x="22" y="14"/>
                      </a:cubicBezTo>
                      <a:cubicBezTo>
                        <a:pt x="20" y="11"/>
                        <a:pt x="20" y="11"/>
                        <a:pt x="20" y="11"/>
                      </a:cubicBezTo>
                      <a:cubicBezTo>
                        <a:pt x="22" y="10"/>
                        <a:pt x="24" y="9"/>
                        <a:pt x="26" y="8"/>
                      </a:cubicBezTo>
                      <a:cubicBezTo>
                        <a:pt x="27" y="12"/>
                        <a:pt x="27" y="12"/>
                        <a:pt x="27" y="12"/>
                      </a:cubicBezTo>
                      <a:cubicBezTo>
                        <a:pt x="27" y="12"/>
                        <a:pt x="28" y="13"/>
                        <a:pt x="29" y="13"/>
                      </a:cubicBezTo>
                      <a:cubicBezTo>
                        <a:pt x="30" y="12"/>
                        <a:pt x="30" y="12"/>
                        <a:pt x="30" y="11"/>
                      </a:cubicBezTo>
                      <a:cubicBezTo>
                        <a:pt x="29" y="7"/>
                        <a:pt x="29" y="7"/>
                        <a:pt x="29" y="7"/>
                      </a:cubicBezTo>
                      <a:cubicBezTo>
                        <a:pt x="31" y="7"/>
                        <a:pt x="34" y="7"/>
                        <a:pt x="36" y="7"/>
                      </a:cubicBezTo>
                      <a:cubicBezTo>
                        <a:pt x="36" y="11"/>
                        <a:pt x="36" y="11"/>
                        <a:pt x="36" y="11"/>
                      </a:cubicBezTo>
                      <a:cubicBezTo>
                        <a:pt x="36" y="12"/>
                        <a:pt x="36" y="13"/>
                        <a:pt x="38" y="13"/>
                      </a:cubicBezTo>
                      <a:cubicBezTo>
                        <a:pt x="39" y="14"/>
                        <a:pt x="40" y="13"/>
                        <a:pt x="40" y="11"/>
                      </a:cubicBezTo>
                      <a:cubicBezTo>
                        <a:pt x="41" y="7"/>
                        <a:pt x="41" y="7"/>
                        <a:pt x="41" y="7"/>
                      </a:cubicBezTo>
                      <a:cubicBezTo>
                        <a:pt x="43" y="8"/>
                        <a:pt x="45" y="9"/>
                        <a:pt x="47" y="10"/>
                      </a:cubicBezTo>
                      <a:cubicBezTo>
                        <a:pt x="46" y="13"/>
                        <a:pt x="46" y="13"/>
                        <a:pt x="46" y="13"/>
                      </a:cubicBezTo>
                      <a:cubicBezTo>
                        <a:pt x="45" y="14"/>
                        <a:pt x="45" y="15"/>
                        <a:pt x="46" y="15"/>
                      </a:cubicBezTo>
                      <a:cubicBezTo>
                        <a:pt x="47" y="16"/>
                        <a:pt x="48" y="15"/>
                        <a:pt x="48" y="15"/>
                      </a:cubicBezTo>
                      <a:cubicBezTo>
                        <a:pt x="50" y="11"/>
                        <a:pt x="50" y="11"/>
                        <a:pt x="50" y="11"/>
                      </a:cubicBezTo>
                      <a:cubicBezTo>
                        <a:pt x="52" y="13"/>
                        <a:pt x="54" y="14"/>
                        <a:pt x="55" y="16"/>
                      </a:cubicBezTo>
                      <a:cubicBezTo>
                        <a:pt x="52" y="19"/>
                        <a:pt x="52" y="19"/>
                        <a:pt x="52" y="19"/>
                      </a:cubicBezTo>
                      <a:cubicBezTo>
                        <a:pt x="51" y="19"/>
                        <a:pt x="51" y="21"/>
                        <a:pt x="52" y="22"/>
                      </a:cubicBezTo>
                      <a:cubicBezTo>
                        <a:pt x="52" y="23"/>
                        <a:pt x="54" y="23"/>
                        <a:pt x="55" y="22"/>
                      </a:cubicBezTo>
                      <a:cubicBezTo>
                        <a:pt x="58" y="20"/>
                        <a:pt x="58" y="20"/>
                        <a:pt x="58" y="20"/>
                      </a:cubicBezTo>
                      <a:cubicBezTo>
                        <a:pt x="59" y="22"/>
                        <a:pt x="60" y="24"/>
                        <a:pt x="61" y="26"/>
                      </a:cubicBezTo>
                      <a:cubicBezTo>
                        <a:pt x="58" y="27"/>
                        <a:pt x="58" y="27"/>
                        <a:pt x="58" y="27"/>
                      </a:cubicBezTo>
                      <a:cubicBezTo>
                        <a:pt x="57" y="28"/>
                        <a:pt x="56" y="28"/>
                        <a:pt x="56" y="29"/>
                      </a:cubicBezTo>
                      <a:cubicBezTo>
                        <a:pt x="57" y="30"/>
                        <a:pt x="57" y="30"/>
                        <a:pt x="58" y="30"/>
                      </a:cubicBezTo>
                      <a:cubicBezTo>
                        <a:pt x="62" y="29"/>
                        <a:pt x="62" y="29"/>
                        <a:pt x="62" y="29"/>
                      </a:cubicBezTo>
                      <a:cubicBezTo>
                        <a:pt x="62" y="32"/>
                        <a:pt x="62" y="34"/>
                        <a:pt x="62" y="36"/>
                      </a:cubicBezTo>
                      <a:cubicBezTo>
                        <a:pt x="58" y="36"/>
                        <a:pt x="58" y="36"/>
                        <a:pt x="58" y="36"/>
                      </a:cubicBezTo>
                      <a:cubicBezTo>
                        <a:pt x="57" y="35"/>
                        <a:pt x="56" y="36"/>
                        <a:pt x="56" y="37"/>
                      </a:cubicBezTo>
                      <a:cubicBezTo>
                        <a:pt x="55" y="39"/>
                        <a:pt x="56" y="40"/>
                        <a:pt x="57" y="40"/>
                      </a:cubicBezTo>
                      <a:cubicBezTo>
                        <a:pt x="61" y="41"/>
                        <a:pt x="61" y="41"/>
                        <a:pt x="61" y="41"/>
                      </a:cubicBezTo>
                      <a:cubicBezTo>
                        <a:pt x="61" y="43"/>
                        <a:pt x="60" y="45"/>
                        <a:pt x="59" y="47"/>
                      </a:cubicBezTo>
                      <a:cubicBezTo>
                        <a:pt x="56" y="45"/>
                        <a:pt x="56" y="45"/>
                        <a:pt x="56" y="45"/>
                      </a:cubicBezTo>
                      <a:cubicBezTo>
                        <a:pt x="55" y="45"/>
                        <a:pt x="54" y="45"/>
                        <a:pt x="54" y="46"/>
                      </a:cubicBezTo>
                      <a:cubicBezTo>
                        <a:pt x="54" y="47"/>
                        <a:pt x="54" y="48"/>
                        <a:pt x="54" y="48"/>
                      </a:cubicBezTo>
                      <a:cubicBezTo>
                        <a:pt x="57" y="50"/>
                        <a:pt x="57" y="50"/>
                        <a:pt x="57" y="50"/>
                      </a:cubicBezTo>
                      <a:cubicBezTo>
                        <a:pt x="56" y="52"/>
                        <a:pt x="54" y="54"/>
                        <a:pt x="53" y="5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6" name="Freeform 241"/>
                <p:cNvSpPr>
                  <a:spLocks/>
                </p:cNvSpPr>
                <p:nvPr/>
              </p:nvSpPr>
              <p:spPr bwMode="auto">
                <a:xfrm>
                  <a:off x="4529137" y="3507049"/>
                  <a:ext cx="34925" cy="82550"/>
                </a:xfrm>
                <a:custGeom>
                  <a:avLst/>
                  <a:gdLst>
                    <a:gd name="T0" fmla="*/ 8 w 10"/>
                    <a:gd name="T1" fmla="*/ 15 h 24"/>
                    <a:gd name="T2" fmla="*/ 10 w 10"/>
                    <a:gd name="T3" fmla="*/ 2 h 24"/>
                    <a:gd name="T4" fmla="*/ 8 w 10"/>
                    <a:gd name="T5" fmla="*/ 0 h 24"/>
                    <a:gd name="T6" fmla="*/ 6 w 10"/>
                    <a:gd name="T7" fmla="*/ 2 h 24"/>
                    <a:gd name="T8" fmla="*/ 5 w 10"/>
                    <a:gd name="T9" fmla="*/ 14 h 24"/>
                    <a:gd name="T10" fmla="*/ 1 w 10"/>
                    <a:gd name="T11" fmla="*/ 18 h 24"/>
                    <a:gd name="T12" fmla="*/ 5 w 10"/>
                    <a:gd name="T13" fmla="*/ 24 h 24"/>
                    <a:gd name="T14" fmla="*/ 10 w 10"/>
                    <a:gd name="T15" fmla="*/ 20 h 24"/>
                    <a:gd name="T16" fmla="*/ 8 w 10"/>
                    <a:gd name="T17"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4">
                      <a:moveTo>
                        <a:pt x="8" y="15"/>
                      </a:moveTo>
                      <a:cubicBezTo>
                        <a:pt x="10" y="2"/>
                        <a:pt x="10" y="2"/>
                        <a:pt x="10" y="2"/>
                      </a:cubicBezTo>
                      <a:cubicBezTo>
                        <a:pt x="10" y="1"/>
                        <a:pt x="9" y="0"/>
                        <a:pt x="8" y="0"/>
                      </a:cubicBezTo>
                      <a:cubicBezTo>
                        <a:pt x="7" y="0"/>
                        <a:pt x="7" y="1"/>
                        <a:pt x="6" y="2"/>
                      </a:cubicBezTo>
                      <a:cubicBezTo>
                        <a:pt x="5" y="14"/>
                        <a:pt x="5" y="14"/>
                        <a:pt x="5" y="14"/>
                      </a:cubicBezTo>
                      <a:cubicBezTo>
                        <a:pt x="3" y="15"/>
                        <a:pt x="1" y="16"/>
                        <a:pt x="1" y="18"/>
                      </a:cubicBezTo>
                      <a:cubicBezTo>
                        <a:pt x="0" y="21"/>
                        <a:pt x="2" y="23"/>
                        <a:pt x="5" y="24"/>
                      </a:cubicBezTo>
                      <a:cubicBezTo>
                        <a:pt x="7" y="24"/>
                        <a:pt x="10" y="22"/>
                        <a:pt x="10" y="20"/>
                      </a:cubicBezTo>
                      <a:cubicBezTo>
                        <a:pt x="10" y="18"/>
                        <a:pt x="9" y="16"/>
                        <a:pt x="8" y="1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7" name="Freeform 242"/>
                <p:cNvSpPr>
                  <a:spLocks/>
                </p:cNvSpPr>
                <p:nvPr/>
              </p:nvSpPr>
              <p:spPr bwMode="auto">
                <a:xfrm>
                  <a:off x="4529137" y="3592774"/>
                  <a:ext cx="23812" cy="41275"/>
                </a:xfrm>
                <a:custGeom>
                  <a:avLst/>
                  <a:gdLst>
                    <a:gd name="T0" fmla="*/ 2 w 7"/>
                    <a:gd name="T1" fmla="*/ 0 h 12"/>
                    <a:gd name="T2" fmla="*/ 1 w 7"/>
                    <a:gd name="T3" fmla="*/ 9 h 12"/>
                    <a:gd name="T4" fmla="*/ 3 w 7"/>
                    <a:gd name="T5" fmla="*/ 12 h 12"/>
                    <a:gd name="T6" fmla="*/ 6 w 7"/>
                    <a:gd name="T7" fmla="*/ 10 h 12"/>
                    <a:gd name="T8" fmla="*/ 7 w 7"/>
                    <a:gd name="T9" fmla="*/ 1 h 12"/>
                    <a:gd name="T10" fmla="*/ 5 w 7"/>
                    <a:gd name="T11" fmla="*/ 1 h 12"/>
                    <a:gd name="T12" fmla="*/ 2 w 7"/>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7" h="12">
                      <a:moveTo>
                        <a:pt x="2" y="0"/>
                      </a:moveTo>
                      <a:cubicBezTo>
                        <a:pt x="1" y="9"/>
                        <a:pt x="1" y="9"/>
                        <a:pt x="1" y="9"/>
                      </a:cubicBezTo>
                      <a:cubicBezTo>
                        <a:pt x="0" y="11"/>
                        <a:pt x="1" y="12"/>
                        <a:pt x="3" y="12"/>
                      </a:cubicBezTo>
                      <a:cubicBezTo>
                        <a:pt x="4" y="12"/>
                        <a:pt x="6" y="11"/>
                        <a:pt x="6" y="10"/>
                      </a:cubicBezTo>
                      <a:cubicBezTo>
                        <a:pt x="7" y="1"/>
                        <a:pt x="7" y="1"/>
                        <a:pt x="7" y="1"/>
                      </a:cubicBezTo>
                      <a:cubicBezTo>
                        <a:pt x="6" y="1"/>
                        <a:pt x="5" y="1"/>
                        <a:pt x="5" y="1"/>
                      </a:cubicBezTo>
                      <a:cubicBezTo>
                        <a:pt x="4" y="1"/>
                        <a:pt x="3" y="0"/>
                        <a:pt x="2"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8" name="Freeform 243"/>
                <p:cNvSpPr>
                  <a:spLocks/>
                </p:cNvSpPr>
                <p:nvPr/>
              </p:nvSpPr>
              <p:spPr bwMode="auto">
                <a:xfrm>
                  <a:off x="4552950" y="3429262"/>
                  <a:ext cx="25400" cy="44450"/>
                </a:xfrm>
                <a:custGeom>
                  <a:avLst/>
                  <a:gdLst>
                    <a:gd name="T0" fmla="*/ 5 w 7"/>
                    <a:gd name="T1" fmla="*/ 13 h 13"/>
                    <a:gd name="T2" fmla="*/ 7 w 7"/>
                    <a:gd name="T3" fmla="*/ 3 h 13"/>
                    <a:gd name="T4" fmla="*/ 5 w 7"/>
                    <a:gd name="T5" fmla="*/ 0 h 13"/>
                    <a:gd name="T6" fmla="*/ 2 w 7"/>
                    <a:gd name="T7" fmla="*/ 3 h 13"/>
                    <a:gd name="T8" fmla="*/ 0 w 7"/>
                    <a:gd name="T9" fmla="*/ 12 h 13"/>
                    <a:gd name="T10" fmla="*/ 3 w 7"/>
                    <a:gd name="T11" fmla="*/ 12 h 13"/>
                    <a:gd name="T12" fmla="*/ 5 w 7"/>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7" h="13">
                      <a:moveTo>
                        <a:pt x="5" y="13"/>
                      </a:moveTo>
                      <a:cubicBezTo>
                        <a:pt x="7" y="3"/>
                        <a:pt x="7" y="3"/>
                        <a:pt x="7" y="3"/>
                      </a:cubicBezTo>
                      <a:cubicBezTo>
                        <a:pt x="7" y="2"/>
                        <a:pt x="6" y="1"/>
                        <a:pt x="5" y="0"/>
                      </a:cubicBezTo>
                      <a:cubicBezTo>
                        <a:pt x="3" y="0"/>
                        <a:pt x="2" y="1"/>
                        <a:pt x="2" y="3"/>
                      </a:cubicBezTo>
                      <a:cubicBezTo>
                        <a:pt x="0" y="12"/>
                        <a:pt x="0" y="12"/>
                        <a:pt x="0" y="12"/>
                      </a:cubicBezTo>
                      <a:cubicBezTo>
                        <a:pt x="1" y="12"/>
                        <a:pt x="2" y="12"/>
                        <a:pt x="3" y="12"/>
                      </a:cubicBezTo>
                      <a:cubicBezTo>
                        <a:pt x="4" y="12"/>
                        <a:pt x="5" y="12"/>
                        <a:pt x="5" y="1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9" name="Freeform 244"/>
                <p:cNvSpPr>
                  <a:spLocks noEditPoints="1"/>
                </p:cNvSpPr>
                <p:nvPr/>
              </p:nvSpPr>
              <p:spPr bwMode="auto">
                <a:xfrm>
                  <a:off x="4529137" y="3391162"/>
                  <a:ext cx="82550" cy="71438"/>
                </a:xfrm>
                <a:custGeom>
                  <a:avLst/>
                  <a:gdLst>
                    <a:gd name="T0" fmla="*/ 13 w 24"/>
                    <a:gd name="T1" fmla="*/ 1 h 21"/>
                    <a:gd name="T2" fmla="*/ 0 w 24"/>
                    <a:gd name="T3" fmla="*/ 9 h 21"/>
                    <a:gd name="T4" fmla="*/ 10 w 24"/>
                    <a:gd name="T5" fmla="*/ 20 h 21"/>
                    <a:gd name="T6" fmla="*/ 23 w 24"/>
                    <a:gd name="T7" fmla="*/ 12 h 21"/>
                    <a:gd name="T8" fmla="*/ 13 w 24"/>
                    <a:gd name="T9" fmla="*/ 1 h 21"/>
                    <a:gd name="T10" fmla="*/ 11 w 24"/>
                    <a:gd name="T11" fmla="*/ 17 h 21"/>
                    <a:gd name="T12" fmla="*/ 4 w 24"/>
                    <a:gd name="T13" fmla="*/ 9 h 21"/>
                    <a:gd name="T14" fmla="*/ 13 w 24"/>
                    <a:gd name="T15" fmla="*/ 5 h 21"/>
                    <a:gd name="T16" fmla="*/ 19 w 24"/>
                    <a:gd name="T17" fmla="*/ 12 h 21"/>
                    <a:gd name="T18" fmla="*/ 11 w 24"/>
                    <a:gd name="T19"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1">
                      <a:moveTo>
                        <a:pt x="13" y="1"/>
                      </a:moveTo>
                      <a:cubicBezTo>
                        <a:pt x="7" y="0"/>
                        <a:pt x="1" y="4"/>
                        <a:pt x="0" y="9"/>
                      </a:cubicBezTo>
                      <a:cubicBezTo>
                        <a:pt x="0" y="14"/>
                        <a:pt x="4" y="19"/>
                        <a:pt x="10" y="20"/>
                      </a:cubicBezTo>
                      <a:cubicBezTo>
                        <a:pt x="17" y="21"/>
                        <a:pt x="23" y="17"/>
                        <a:pt x="23" y="12"/>
                      </a:cubicBezTo>
                      <a:cubicBezTo>
                        <a:pt x="24" y="7"/>
                        <a:pt x="20" y="2"/>
                        <a:pt x="13" y="1"/>
                      </a:cubicBezTo>
                      <a:close/>
                      <a:moveTo>
                        <a:pt x="11" y="17"/>
                      </a:moveTo>
                      <a:cubicBezTo>
                        <a:pt x="7" y="16"/>
                        <a:pt x="4" y="13"/>
                        <a:pt x="4" y="9"/>
                      </a:cubicBezTo>
                      <a:cubicBezTo>
                        <a:pt x="5" y="6"/>
                        <a:pt x="9" y="4"/>
                        <a:pt x="13" y="5"/>
                      </a:cubicBezTo>
                      <a:cubicBezTo>
                        <a:pt x="17" y="5"/>
                        <a:pt x="20" y="8"/>
                        <a:pt x="19" y="12"/>
                      </a:cubicBezTo>
                      <a:cubicBezTo>
                        <a:pt x="19" y="15"/>
                        <a:pt x="15" y="17"/>
                        <a:pt x="11" y="1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50" name="Freeform 245"/>
                <p:cNvSpPr>
                  <a:spLocks noEditPoints="1"/>
                </p:cNvSpPr>
                <p:nvPr/>
              </p:nvSpPr>
              <p:spPr bwMode="auto">
                <a:xfrm>
                  <a:off x="3013075" y="2248162"/>
                  <a:ext cx="263525" cy="269875"/>
                </a:xfrm>
                <a:custGeom>
                  <a:avLst/>
                  <a:gdLst>
                    <a:gd name="T0" fmla="*/ 74 w 77"/>
                    <a:gd name="T1" fmla="*/ 36 h 79"/>
                    <a:gd name="T2" fmla="*/ 72 w 77"/>
                    <a:gd name="T3" fmla="*/ 33 h 79"/>
                    <a:gd name="T4" fmla="*/ 76 w 77"/>
                    <a:gd name="T5" fmla="*/ 10 h 79"/>
                    <a:gd name="T6" fmla="*/ 72 w 77"/>
                    <a:gd name="T7" fmla="*/ 5 h 79"/>
                    <a:gd name="T8" fmla="*/ 60 w 77"/>
                    <a:gd name="T9" fmla="*/ 3 h 79"/>
                    <a:gd name="T10" fmla="*/ 56 w 77"/>
                    <a:gd name="T11" fmla="*/ 7 h 79"/>
                    <a:gd name="T12" fmla="*/ 55 w 77"/>
                    <a:gd name="T13" fmla="*/ 12 h 79"/>
                    <a:gd name="T14" fmla="*/ 50 w 77"/>
                    <a:gd name="T15" fmla="*/ 5 h 79"/>
                    <a:gd name="T16" fmla="*/ 36 w 77"/>
                    <a:gd name="T17" fmla="*/ 3 h 79"/>
                    <a:gd name="T18" fmla="*/ 4 w 77"/>
                    <a:gd name="T19" fmla="*/ 25 h 79"/>
                    <a:gd name="T20" fmla="*/ 5 w 77"/>
                    <a:gd name="T21" fmla="*/ 32 h 79"/>
                    <a:gd name="T22" fmla="*/ 0 w 77"/>
                    <a:gd name="T23" fmla="*/ 66 h 79"/>
                    <a:gd name="T24" fmla="*/ 3 w 77"/>
                    <a:gd name="T25" fmla="*/ 70 h 79"/>
                    <a:gd name="T26" fmla="*/ 62 w 77"/>
                    <a:gd name="T27" fmla="*/ 78 h 79"/>
                    <a:gd name="T28" fmla="*/ 66 w 77"/>
                    <a:gd name="T29" fmla="*/ 76 h 79"/>
                    <a:gd name="T30" fmla="*/ 71 w 77"/>
                    <a:gd name="T31" fmla="*/ 42 h 79"/>
                    <a:gd name="T32" fmla="*/ 74 w 77"/>
                    <a:gd name="T33" fmla="*/ 36 h 79"/>
                    <a:gd name="T34" fmla="*/ 28 w 77"/>
                    <a:gd name="T35" fmla="*/ 68 h 79"/>
                    <a:gd name="T36" fmla="*/ 9 w 77"/>
                    <a:gd name="T37" fmla="*/ 65 h 79"/>
                    <a:gd name="T38" fmla="*/ 12 w 77"/>
                    <a:gd name="T39" fmla="*/ 43 h 79"/>
                    <a:gd name="T40" fmla="*/ 16 w 77"/>
                    <a:gd name="T41" fmla="*/ 40 h 79"/>
                    <a:gd name="T42" fmla="*/ 28 w 77"/>
                    <a:gd name="T43" fmla="*/ 41 h 79"/>
                    <a:gd name="T44" fmla="*/ 31 w 77"/>
                    <a:gd name="T45" fmla="*/ 46 h 79"/>
                    <a:gd name="T46" fmla="*/ 28 w 77"/>
                    <a:gd name="T47" fmla="*/ 68 h 79"/>
                    <a:gd name="T48" fmla="*/ 47 w 77"/>
                    <a:gd name="T49" fmla="*/ 63 h 79"/>
                    <a:gd name="T50" fmla="*/ 43 w 77"/>
                    <a:gd name="T51" fmla="*/ 62 h 79"/>
                    <a:gd name="T52" fmla="*/ 40 w 77"/>
                    <a:gd name="T53" fmla="*/ 58 h 79"/>
                    <a:gd name="T54" fmla="*/ 41 w 77"/>
                    <a:gd name="T55" fmla="*/ 54 h 79"/>
                    <a:gd name="T56" fmla="*/ 49 w 77"/>
                    <a:gd name="T57" fmla="*/ 56 h 79"/>
                    <a:gd name="T58" fmla="*/ 47 w 77"/>
                    <a:gd name="T59" fmla="*/ 63 h 79"/>
                    <a:gd name="T60" fmla="*/ 49 w 77"/>
                    <a:gd name="T61" fmla="*/ 52 h 79"/>
                    <a:gd name="T62" fmla="*/ 41 w 77"/>
                    <a:gd name="T63" fmla="*/ 51 h 79"/>
                    <a:gd name="T64" fmla="*/ 42 w 77"/>
                    <a:gd name="T65" fmla="*/ 47 h 79"/>
                    <a:gd name="T66" fmla="*/ 46 w 77"/>
                    <a:gd name="T67" fmla="*/ 44 h 79"/>
                    <a:gd name="T68" fmla="*/ 50 w 77"/>
                    <a:gd name="T69" fmla="*/ 44 h 79"/>
                    <a:gd name="T70" fmla="*/ 49 w 77"/>
                    <a:gd name="T71" fmla="*/ 52 h 79"/>
                    <a:gd name="T72" fmla="*/ 60 w 77"/>
                    <a:gd name="T73" fmla="*/ 61 h 79"/>
                    <a:gd name="T74" fmla="*/ 55 w 77"/>
                    <a:gd name="T75" fmla="*/ 64 h 79"/>
                    <a:gd name="T76" fmla="*/ 51 w 77"/>
                    <a:gd name="T77" fmla="*/ 63 h 79"/>
                    <a:gd name="T78" fmla="*/ 52 w 77"/>
                    <a:gd name="T79" fmla="*/ 56 h 79"/>
                    <a:gd name="T80" fmla="*/ 60 w 77"/>
                    <a:gd name="T81" fmla="*/ 57 h 79"/>
                    <a:gd name="T82" fmla="*/ 60 w 77"/>
                    <a:gd name="T83" fmla="*/ 61 h 79"/>
                    <a:gd name="T84" fmla="*/ 61 w 77"/>
                    <a:gd name="T85" fmla="*/ 54 h 79"/>
                    <a:gd name="T86" fmla="*/ 53 w 77"/>
                    <a:gd name="T87" fmla="*/ 52 h 79"/>
                    <a:gd name="T88" fmla="*/ 54 w 77"/>
                    <a:gd name="T89" fmla="*/ 45 h 79"/>
                    <a:gd name="T90" fmla="*/ 58 w 77"/>
                    <a:gd name="T91" fmla="*/ 46 h 79"/>
                    <a:gd name="T92" fmla="*/ 61 w 77"/>
                    <a:gd name="T93" fmla="*/ 50 h 79"/>
                    <a:gd name="T94" fmla="*/ 61 w 77"/>
                    <a:gd name="T95"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79">
                      <a:moveTo>
                        <a:pt x="74" y="36"/>
                      </a:moveTo>
                      <a:cubicBezTo>
                        <a:pt x="72" y="33"/>
                        <a:pt x="72" y="33"/>
                        <a:pt x="72" y="33"/>
                      </a:cubicBezTo>
                      <a:cubicBezTo>
                        <a:pt x="76" y="10"/>
                        <a:pt x="76" y="10"/>
                        <a:pt x="76" y="10"/>
                      </a:cubicBezTo>
                      <a:cubicBezTo>
                        <a:pt x="76" y="7"/>
                        <a:pt x="75" y="5"/>
                        <a:pt x="72" y="5"/>
                      </a:cubicBezTo>
                      <a:cubicBezTo>
                        <a:pt x="60" y="3"/>
                        <a:pt x="60" y="3"/>
                        <a:pt x="60" y="3"/>
                      </a:cubicBezTo>
                      <a:cubicBezTo>
                        <a:pt x="58" y="3"/>
                        <a:pt x="56" y="5"/>
                        <a:pt x="56" y="7"/>
                      </a:cubicBezTo>
                      <a:cubicBezTo>
                        <a:pt x="55" y="12"/>
                        <a:pt x="55" y="12"/>
                        <a:pt x="55" y="12"/>
                      </a:cubicBezTo>
                      <a:cubicBezTo>
                        <a:pt x="50" y="5"/>
                        <a:pt x="50" y="5"/>
                        <a:pt x="50" y="5"/>
                      </a:cubicBezTo>
                      <a:cubicBezTo>
                        <a:pt x="47" y="1"/>
                        <a:pt x="40" y="0"/>
                        <a:pt x="36" y="3"/>
                      </a:cubicBezTo>
                      <a:cubicBezTo>
                        <a:pt x="4" y="25"/>
                        <a:pt x="4" y="25"/>
                        <a:pt x="4" y="25"/>
                      </a:cubicBezTo>
                      <a:cubicBezTo>
                        <a:pt x="0" y="28"/>
                        <a:pt x="1" y="31"/>
                        <a:pt x="5" y="32"/>
                      </a:cubicBezTo>
                      <a:cubicBezTo>
                        <a:pt x="0" y="66"/>
                        <a:pt x="0" y="66"/>
                        <a:pt x="0" y="66"/>
                      </a:cubicBezTo>
                      <a:cubicBezTo>
                        <a:pt x="0" y="68"/>
                        <a:pt x="1" y="70"/>
                        <a:pt x="3" y="70"/>
                      </a:cubicBezTo>
                      <a:cubicBezTo>
                        <a:pt x="62" y="78"/>
                        <a:pt x="62" y="78"/>
                        <a:pt x="62" y="78"/>
                      </a:cubicBezTo>
                      <a:cubicBezTo>
                        <a:pt x="64" y="79"/>
                        <a:pt x="66" y="78"/>
                        <a:pt x="66" y="76"/>
                      </a:cubicBezTo>
                      <a:cubicBezTo>
                        <a:pt x="71" y="42"/>
                        <a:pt x="71" y="42"/>
                        <a:pt x="71" y="42"/>
                      </a:cubicBezTo>
                      <a:cubicBezTo>
                        <a:pt x="76" y="42"/>
                        <a:pt x="77" y="40"/>
                        <a:pt x="74" y="36"/>
                      </a:cubicBezTo>
                      <a:close/>
                      <a:moveTo>
                        <a:pt x="28" y="68"/>
                      </a:moveTo>
                      <a:cubicBezTo>
                        <a:pt x="9" y="65"/>
                        <a:pt x="9" y="65"/>
                        <a:pt x="9" y="65"/>
                      </a:cubicBezTo>
                      <a:cubicBezTo>
                        <a:pt x="12" y="43"/>
                        <a:pt x="12" y="43"/>
                        <a:pt x="12" y="43"/>
                      </a:cubicBezTo>
                      <a:cubicBezTo>
                        <a:pt x="12" y="41"/>
                        <a:pt x="14" y="39"/>
                        <a:pt x="16" y="40"/>
                      </a:cubicBezTo>
                      <a:cubicBezTo>
                        <a:pt x="28" y="41"/>
                        <a:pt x="28" y="41"/>
                        <a:pt x="28" y="41"/>
                      </a:cubicBezTo>
                      <a:cubicBezTo>
                        <a:pt x="30" y="42"/>
                        <a:pt x="32" y="44"/>
                        <a:pt x="31" y="46"/>
                      </a:cubicBezTo>
                      <a:lnTo>
                        <a:pt x="28" y="68"/>
                      </a:lnTo>
                      <a:close/>
                      <a:moveTo>
                        <a:pt x="47" y="63"/>
                      </a:moveTo>
                      <a:cubicBezTo>
                        <a:pt x="43" y="62"/>
                        <a:pt x="43" y="62"/>
                        <a:pt x="43" y="62"/>
                      </a:cubicBezTo>
                      <a:cubicBezTo>
                        <a:pt x="41" y="62"/>
                        <a:pt x="40" y="60"/>
                        <a:pt x="40" y="58"/>
                      </a:cubicBezTo>
                      <a:cubicBezTo>
                        <a:pt x="41" y="54"/>
                        <a:pt x="41" y="54"/>
                        <a:pt x="41" y="54"/>
                      </a:cubicBezTo>
                      <a:cubicBezTo>
                        <a:pt x="49" y="56"/>
                        <a:pt x="49" y="56"/>
                        <a:pt x="49" y="56"/>
                      </a:cubicBezTo>
                      <a:lnTo>
                        <a:pt x="47" y="63"/>
                      </a:lnTo>
                      <a:close/>
                      <a:moveTo>
                        <a:pt x="49" y="52"/>
                      </a:moveTo>
                      <a:cubicBezTo>
                        <a:pt x="41" y="51"/>
                        <a:pt x="41" y="51"/>
                        <a:pt x="41" y="51"/>
                      </a:cubicBezTo>
                      <a:cubicBezTo>
                        <a:pt x="42" y="47"/>
                        <a:pt x="42" y="47"/>
                        <a:pt x="42" y="47"/>
                      </a:cubicBezTo>
                      <a:cubicBezTo>
                        <a:pt x="42" y="45"/>
                        <a:pt x="44" y="44"/>
                        <a:pt x="46" y="44"/>
                      </a:cubicBezTo>
                      <a:cubicBezTo>
                        <a:pt x="50" y="44"/>
                        <a:pt x="50" y="44"/>
                        <a:pt x="50" y="44"/>
                      </a:cubicBezTo>
                      <a:lnTo>
                        <a:pt x="49" y="52"/>
                      </a:lnTo>
                      <a:close/>
                      <a:moveTo>
                        <a:pt x="60" y="61"/>
                      </a:moveTo>
                      <a:cubicBezTo>
                        <a:pt x="59" y="63"/>
                        <a:pt x="57" y="64"/>
                        <a:pt x="55" y="64"/>
                      </a:cubicBezTo>
                      <a:cubicBezTo>
                        <a:pt x="51" y="63"/>
                        <a:pt x="51" y="63"/>
                        <a:pt x="51" y="63"/>
                      </a:cubicBezTo>
                      <a:cubicBezTo>
                        <a:pt x="52" y="56"/>
                        <a:pt x="52" y="56"/>
                        <a:pt x="52" y="56"/>
                      </a:cubicBezTo>
                      <a:cubicBezTo>
                        <a:pt x="60" y="57"/>
                        <a:pt x="60" y="57"/>
                        <a:pt x="60" y="57"/>
                      </a:cubicBezTo>
                      <a:lnTo>
                        <a:pt x="60" y="61"/>
                      </a:lnTo>
                      <a:close/>
                      <a:moveTo>
                        <a:pt x="61" y="54"/>
                      </a:moveTo>
                      <a:cubicBezTo>
                        <a:pt x="53" y="52"/>
                        <a:pt x="53" y="52"/>
                        <a:pt x="53" y="52"/>
                      </a:cubicBezTo>
                      <a:cubicBezTo>
                        <a:pt x="54" y="45"/>
                        <a:pt x="54" y="45"/>
                        <a:pt x="54" y="45"/>
                      </a:cubicBezTo>
                      <a:cubicBezTo>
                        <a:pt x="58" y="46"/>
                        <a:pt x="58" y="46"/>
                        <a:pt x="58" y="46"/>
                      </a:cubicBezTo>
                      <a:cubicBezTo>
                        <a:pt x="60" y="46"/>
                        <a:pt x="62" y="48"/>
                        <a:pt x="61" y="50"/>
                      </a:cubicBezTo>
                      <a:lnTo>
                        <a:pt x="61" y="5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51" name="Freeform 246"/>
                <p:cNvSpPr>
                  <a:spLocks noEditPoints="1"/>
                </p:cNvSpPr>
                <p:nvPr/>
              </p:nvSpPr>
              <p:spPr bwMode="auto">
                <a:xfrm>
                  <a:off x="1890712" y="2862524"/>
                  <a:ext cx="136525" cy="263525"/>
                </a:xfrm>
                <a:custGeom>
                  <a:avLst/>
                  <a:gdLst>
                    <a:gd name="T0" fmla="*/ 34 w 40"/>
                    <a:gd name="T1" fmla="*/ 38 h 77"/>
                    <a:gd name="T2" fmla="*/ 27 w 40"/>
                    <a:gd name="T3" fmla="*/ 33 h 77"/>
                    <a:gd name="T4" fmla="*/ 25 w 40"/>
                    <a:gd name="T5" fmla="*/ 18 h 77"/>
                    <a:gd name="T6" fmla="*/ 26 w 40"/>
                    <a:gd name="T7" fmla="*/ 18 h 77"/>
                    <a:gd name="T8" fmla="*/ 30 w 40"/>
                    <a:gd name="T9" fmla="*/ 18 h 77"/>
                    <a:gd name="T10" fmla="*/ 31 w 40"/>
                    <a:gd name="T11" fmla="*/ 17 h 77"/>
                    <a:gd name="T12" fmla="*/ 32 w 40"/>
                    <a:gd name="T13" fmla="*/ 14 h 77"/>
                    <a:gd name="T14" fmla="*/ 32 w 40"/>
                    <a:gd name="T15" fmla="*/ 11 h 77"/>
                    <a:gd name="T16" fmla="*/ 31 w 40"/>
                    <a:gd name="T17" fmla="*/ 10 h 77"/>
                    <a:gd name="T18" fmla="*/ 30 w 40"/>
                    <a:gd name="T19" fmla="*/ 9 h 77"/>
                    <a:gd name="T20" fmla="*/ 27 w 40"/>
                    <a:gd name="T21" fmla="*/ 9 h 77"/>
                    <a:gd name="T22" fmla="*/ 23 w 40"/>
                    <a:gd name="T23" fmla="*/ 9 h 77"/>
                    <a:gd name="T24" fmla="*/ 23 w 40"/>
                    <a:gd name="T25" fmla="*/ 2 h 77"/>
                    <a:gd name="T26" fmla="*/ 20 w 40"/>
                    <a:gd name="T27" fmla="*/ 0 h 77"/>
                    <a:gd name="T28" fmla="*/ 18 w 40"/>
                    <a:gd name="T29" fmla="*/ 3 h 77"/>
                    <a:gd name="T30" fmla="*/ 19 w 40"/>
                    <a:gd name="T31" fmla="*/ 10 h 77"/>
                    <a:gd name="T32" fmla="*/ 18 w 40"/>
                    <a:gd name="T33" fmla="*/ 10 h 77"/>
                    <a:gd name="T34" fmla="*/ 14 w 40"/>
                    <a:gd name="T35" fmla="*/ 10 h 77"/>
                    <a:gd name="T36" fmla="*/ 13 w 40"/>
                    <a:gd name="T37" fmla="*/ 3 h 77"/>
                    <a:gd name="T38" fmla="*/ 10 w 40"/>
                    <a:gd name="T39" fmla="*/ 1 h 77"/>
                    <a:gd name="T40" fmla="*/ 8 w 40"/>
                    <a:gd name="T41" fmla="*/ 4 h 77"/>
                    <a:gd name="T42" fmla="*/ 9 w 40"/>
                    <a:gd name="T43" fmla="*/ 12 h 77"/>
                    <a:gd name="T44" fmla="*/ 4 w 40"/>
                    <a:gd name="T45" fmla="*/ 16 h 77"/>
                    <a:gd name="T46" fmla="*/ 1 w 40"/>
                    <a:gd name="T47" fmla="*/ 21 h 77"/>
                    <a:gd name="T48" fmla="*/ 0 w 40"/>
                    <a:gd name="T49" fmla="*/ 26 h 77"/>
                    <a:gd name="T50" fmla="*/ 2 w 40"/>
                    <a:gd name="T51" fmla="*/ 33 h 77"/>
                    <a:gd name="T52" fmla="*/ 6 w 40"/>
                    <a:gd name="T53" fmla="*/ 37 h 77"/>
                    <a:gd name="T54" fmla="*/ 11 w 40"/>
                    <a:gd name="T55" fmla="*/ 39 h 77"/>
                    <a:gd name="T56" fmla="*/ 12 w 40"/>
                    <a:gd name="T57" fmla="*/ 40 h 77"/>
                    <a:gd name="T58" fmla="*/ 15 w 40"/>
                    <a:gd name="T59" fmla="*/ 57 h 77"/>
                    <a:gd name="T60" fmla="*/ 10 w 40"/>
                    <a:gd name="T61" fmla="*/ 57 h 77"/>
                    <a:gd name="T62" fmla="*/ 5 w 40"/>
                    <a:gd name="T63" fmla="*/ 56 h 77"/>
                    <a:gd name="T64" fmla="*/ 4 w 40"/>
                    <a:gd name="T65" fmla="*/ 57 h 77"/>
                    <a:gd name="T66" fmla="*/ 3 w 40"/>
                    <a:gd name="T67" fmla="*/ 60 h 77"/>
                    <a:gd name="T68" fmla="*/ 3 w 40"/>
                    <a:gd name="T69" fmla="*/ 63 h 77"/>
                    <a:gd name="T70" fmla="*/ 4 w 40"/>
                    <a:gd name="T71" fmla="*/ 65 h 77"/>
                    <a:gd name="T72" fmla="*/ 9 w 40"/>
                    <a:gd name="T73" fmla="*/ 66 h 77"/>
                    <a:gd name="T74" fmla="*/ 16 w 40"/>
                    <a:gd name="T75" fmla="*/ 66 h 77"/>
                    <a:gd name="T76" fmla="*/ 17 w 40"/>
                    <a:gd name="T77" fmla="*/ 75 h 77"/>
                    <a:gd name="T78" fmla="*/ 20 w 40"/>
                    <a:gd name="T79" fmla="*/ 77 h 77"/>
                    <a:gd name="T80" fmla="*/ 22 w 40"/>
                    <a:gd name="T81" fmla="*/ 74 h 77"/>
                    <a:gd name="T82" fmla="*/ 21 w 40"/>
                    <a:gd name="T83" fmla="*/ 66 h 77"/>
                    <a:gd name="T84" fmla="*/ 26 w 40"/>
                    <a:gd name="T85" fmla="*/ 65 h 77"/>
                    <a:gd name="T86" fmla="*/ 27 w 40"/>
                    <a:gd name="T87" fmla="*/ 73 h 77"/>
                    <a:gd name="T88" fmla="*/ 29 w 40"/>
                    <a:gd name="T89" fmla="*/ 76 h 77"/>
                    <a:gd name="T90" fmla="*/ 32 w 40"/>
                    <a:gd name="T91" fmla="*/ 73 h 77"/>
                    <a:gd name="T92" fmla="*/ 30 w 40"/>
                    <a:gd name="T93" fmla="*/ 63 h 77"/>
                    <a:gd name="T94" fmla="*/ 34 w 40"/>
                    <a:gd name="T95" fmla="*/ 61 h 77"/>
                    <a:gd name="T96" fmla="*/ 38 w 40"/>
                    <a:gd name="T97" fmla="*/ 55 h 77"/>
                    <a:gd name="T98" fmla="*/ 39 w 40"/>
                    <a:gd name="T99" fmla="*/ 47 h 77"/>
                    <a:gd name="T100" fmla="*/ 34 w 40"/>
                    <a:gd name="T101" fmla="*/ 38 h 77"/>
                    <a:gd name="T102" fmla="*/ 15 w 40"/>
                    <a:gd name="T103" fmla="*/ 19 h 77"/>
                    <a:gd name="T104" fmla="*/ 20 w 40"/>
                    <a:gd name="T105" fmla="*/ 18 h 77"/>
                    <a:gd name="T106" fmla="*/ 21 w 40"/>
                    <a:gd name="T107" fmla="*/ 32 h 77"/>
                    <a:gd name="T108" fmla="*/ 16 w 40"/>
                    <a:gd name="T109" fmla="*/ 30 h 77"/>
                    <a:gd name="T110" fmla="*/ 15 w 40"/>
                    <a:gd name="T111" fmla="*/ 19 h 77"/>
                    <a:gd name="T112" fmla="*/ 20 w 40"/>
                    <a:gd name="T113" fmla="*/ 56 h 77"/>
                    <a:gd name="T114" fmla="*/ 18 w 40"/>
                    <a:gd name="T115" fmla="*/ 41 h 77"/>
                    <a:gd name="T116" fmla="*/ 23 w 40"/>
                    <a:gd name="T117" fmla="*/ 43 h 77"/>
                    <a:gd name="T118" fmla="*/ 24 w 40"/>
                    <a:gd name="T119" fmla="*/ 55 h 77"/>
                    <a:gd name="T120" fmla="*/ 20 w 40"/>
                    <a:gd name="T121" fmla="*/ 5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 h="77">
                      <a:moveTo>
                        <a:pt x="34" y="38"/>
                      </a:moveTo>
                      <a:cubicBezTo>
                        <a:pt x="32" y="36"/>
                        <a:pt x="30" y="35"/>
                        <a:pt x="27" y="33"/>
                      </a:cubicBezTo>
                      <a:cubicBezTo>
                        <a:pt x="25" y="18"/>
                        <a:pt x="25" y="18"/>
                        <a:pt x="25" y="18"/>
                      </a:cubicBezTo>
                      <a:cubicBezTo>
                        <a:pt x="25" y="18"/>
                        <a:pt x="25" y="18"/>
                        <a:pt x="26" y="18"/>
                      </a:cubicBezTo>
                      <a:cubicBezTo>
                        <a:pt x="27" y="18"/>
                        <a:pt x="29" y="18"/>
                        <a:pt x="30" y="18"/>
                      </a:cubicBezTo>
                      <a:cubicBezTo>
                        <a:pt x="31" y="19"/>
                        <a:pt x="31" y="18"/>
                        <a:pt x="31" y="17"/>
                      </a:cubicBezTo>
                      <a:cubicBezTo>
                        <a:pt x="32" y="16"/>
                        <a:pt x="32" y="15"/>
                        <a:pt x="32" y="14"/>
                      </a:cubicBezTo>
                      <a:cubicBezTo>
                        <a:pt x="32" y="13"/>
                        <a:pt x="32" y="12"/>
                        <a:pt x="32" y="11"/>
                      </a:cubicBezTo>
                      <a:cubicBezTo>
                        <a:pt x="32" y="10"/>
                        <a:pt x="32" y="10"/>
                        <a:pt x="31" y="10"/>
                      </a:cubicBezTo>
                      <a:cubicBezTo>
                        <a:pt x="31" y="9"/>
                        <a:pt x="30" y="9"/>
                        <a:pt x="30" y="9"/>
                      </a:cubicBezTo>
                      <a:cubicBezTo>
                        <a:pt x="29" y="9"/>
                        <a:pt x="28" y="9"/>
                        <a:pt x="27" y="9"/>
                      </a:cubicBezTo>
                      <a:cubicBezTo>
                        <a:pt x="26" y="9"/>
                        <a:pt x="25" y="9"/>
                        <a:pt x="23" y="9"/>
                      </a:cubicBezTo>
                      <a:cubicBezTo>
                        <a:pt x="23" y="2"/>
                        <a:pt x="23" y="2"/>
                        <a:pt x="23" y="2"/>
                      </a:cubicBezTo>
                      <a:cubicBezTo>
                        <a:pt x="22" y="1"/>
                        <a:pt x="21" y="0"/>
                        <a:pt x="20" y="0"/>
                      </a:cubicBezTo>
                      <a:cubicBezTo>
                        <a:pt x="18" y="0"/>
                        <a:pt x="18" y="1"/>
                        <a:pt x="18" y="3"/>
                      </a:cubicBezTo>
                      <a:cubicBezTo>
                        <a:pt x="19" y="10"/>
                        <a:pt x="19" y="10"/>
                        <a:pt x="19" y="10"/>
                      </a:cubicBezTo>
                      <a:cubicBezTo>
                        <a:pt x="18" y="10"/>
                        <a:pt x="18" y="10"/>
                        <a:pt x="18" y="10"/>
                      </a:cubicBezTo>
                      <a:cubicBezTo>
                        <a:pt x="16" y="10"/>
                        <a:pt x="15" y="10"/>
                        <a:pt x="14" y="10"/>
                      </a:cubicBezTo>
                      <a:cubicBezTo>
                        <a:pt x="13" y="3"/>
                        <a:pt x="13" y="3"/>
                        <a:pt x="13" y="3"/>
                      </a:cubicBezTo>
                      <a:cubicBezTo>
                        <a:pt x="13" y="2"/>
                        <a:pt x="11" y="1"/>
                        <a:pt x="10" y="1"/>
                      </a:cubicBezTo>
                      <a:cubicBezTo>
                        <a:pt x="9" y="1"/>
                        <a:pt x="8" y="3"/>
                        <a:pt x="8" y="4"/>
                      </a:cubicBezTo>
                      <a:cubicBezTo>
                        <a:pt x="9" y="12"/>
                        <a:pt x="9" y="12"/>
                        <a:pt x="9" y="12"/>
                      </a:cubicBezTo>
                      <a:cubicBezTo>
                        <a:pt x="7" y="13"/>
                        <a:pt x="5" y="14"/>
                        <a:pt x="4" y="16"/>
                      </a:cubicBezTo>
                      <a:cubicBezTo>
                        <a:pt x="2" y="17"/>
                        <a:pt x="1" y="19"/>
                        <a:pt x="1" y="21"/>
                      </a:cubicBezTo>
                      <a:cubicBezTo>
                        <a:pt x="0" y="23"/>
                        <a:pt x="0" y="24"/>
                        <a:pt x="0" y="26"/>
                      </a:cubicBezTo>
                      <a:cubicBezTo>
                        <a:pt x="1" y="29"/>
                        <a:pt x="1" y="31"/>
                        <a:pt x="2" y="33"/>
                      </a:cubicBezTo>
                      <a:cubicBezTo>
                        <a:pt x="3" y="34"/>
                        <a:pt x="5" y="36"/>
                        <a:pt x="6" y="37"/>
                      </a:cubicBezTo>
                      <a:cubicBezTo>
                        <a:pt x="8" y="38"/>
                        <a:pt x="9" y="39"/>
                        <a:pt x="11" y="39"/>
                      </a:cubicBezTo>
                      <a:cubicBezTo>
                        <a:pt x="12" y="40"/>
                        <a:pt x="12" y="40"/>
                        <a:pt x="12" y="40"/>
                      </a:cubicBezTo>
                      <a:cubicBezTo>
                        <a:pt x="15" y="57"/>
                        <a:pt x="15" y="57"/>
                        <a:pt x="15" y="57"/>
                      </a:cubicBezTo>
                      <a:cubicBezTo>
                        <a:pt x="13" y="57"/>
                        <a:pt x="12" y="57"/>
                        <a:pt x="10" y="57"/>
                      </a:cubicBezTo>
                      <a:cubicBezTo>
                        <a:pt x="8" y="57"/>
                        <a:pt x="6" y="56"/>
                        <a:pt x="5" y="56"/>
                      </a:cubicBezTo>
                      <a:cubicBezTo>
                        <a:pt x="4" y="56"/>
                        <a:pt x="4" y="56"/>
                        <a:pt x="4" y="57"/>
                      </a:cubicBezTo>
                      <a:cubicBezTo>
                        <a:pt x="3" y="58"/>
                        <a:pt x="3" y="59"/>
                        <a:pt x="3" y="60"/>
                      </a:cubicBezTo>
                      <a:cubicBezTo>
                        <a:pt x="3" y="61"/>
                        <a:pt x="3" y="62"/>
                        <a:pt x="3" y="63"/>
                      </a:cubicBezTo>
                      <a:cubicBezTo>
                        <a:pt x="3" y="64"/>
                        <a:pt x="3" y="64"/>
                        <a:pt x="4" y="65"/>
                      </a:cubicBezTo>
                      <a:cubicBezTo>
                        <a:pt x="5" y="65"/>
                        <a:pt x="7" y="66"/>
                        <a:pt x="9" y="66"/>
                      </a:cubicBezTo>
                      <a:cubicBezTo>
                        <a:pt x="11" y="66"/>
                        <a:pt x="13" y="66"/>
                        <a:pt x="16" y="66"/>
                      </a:cubicBezTo>
                      <a:cubicBezTo>
                        <a:pt x="17" y="75"/>
                        <a:pt x="17" y="75"/>
                        <a:pt x="17" y="75"/>
                      </a:cubicBezTo>
                      <a:cubicBezTo>
                        <a:pt x="17" y="76"/>
                        <a:pt x="18" y="77"/>
                        <a:pt x="20" y="77"/>
                      </a:cubicBezTo>
                      <a:cubicBezTo>
                        <a:pt x="21" y="77"/>
                        <a:pt x="22" y="75"/>
                        <a:pt x="22" y="74"/>
                      </a:cubicBezTo>
                      <a:cubicBezTo>
                        <a:pt x="21" y="66"/>
                        <a:pt x="21" y="66"/>
                        <a:pt x="21" y="66"/>
                      </a:cubicBezTo>
                      <a:cubicBezTo>
                        <a:pt x="22" y="65"/>
                        <a:pt x="24" y="65"/>
                        <a:pt x="26" y="65"/>
                      </a:cubicBezTo>
                      <a:cubicBezTo>
                        <a:pt x="27" y="73"/>
                        <a:pt x="27" y="73"/>
                        <a:pt x="27" y="73"/>
                      </a:cubicBezTo>
                      <a:cubicBezTo>
                        <a:pt x="27" y="75"/>
                        <a:pt x="28" y="76"/>
                        <a:pt x="29" y="76"/>
                      </a:cubicBezTo>
                      <a:cubicBezTo>
                        <a:pt x="31" y="75"/>
                        <a:pt x="32" y="74"/>
                        <a:pt x="32" y="73"/>
                      </a:cubicBezTo>
                      <a:cubicBezTo>
                        <a:pt x="30" y="63"/>
                        <a:pt x="30" y="63"/>
                        <a:pt x="30" y="63"/>
                      </a:cubicBezTo>
                      <a:cubicBezTo>
                        <a:pt x="32" y="62"/>
                        <a:pt x="33" y="62"/>
                        <a:pt x="34" y="61"/>
                      </a:cubicBezTo>
                      <a:cubicBezTo>
                        <a:pt x="36" y="59"/>
                        <a:pt x="37" y="57"/>
                        <a:pt x="38" y="55"/>
                      </a:cubicBezTo>
                      <a:cubicBezTo>
                        <a:pt x="39" y="53"/>
                        <a:pt x="40" y="50"/>
                        <a:pt x="39" y="47"/>
                      </a:cubicBezTo>
                      <a:cubicBezTo>
                        <a:pt x="39" y="43"/>
                        <a:pt x="37" y="40"/>
                        <a:pt x="34" y="38"/>
                      </a:cubicBezTo>
                      <a:close/>
                      <a:moveTo>
                        <a:pt x="15" y="19"/>
                      </a:moveTo>
                      <a:cubicBezTo>
                        <a:pt x="16" y="19"/>
                        <a:pt x="18" y="18"/>
                        <a:pt x="20" y="18"/>
                      </a:cubicBezTo>
                      <a:cubicBezTo>
                        <a:pt x="21" y="32"/>
                        <a:pt x="21" y="32"/>
                        <a:pt x="21" y="32"/>
                      </a:cubicBezTo>
                      <a:cubicBezTo>
                        <a:pt x="19" y="31"/>
                        <a:pt x="18" y="31"/>
                        <a:pt x="16" y="30"/>
                      </a:cubicBezTo>
                      <a:lnTo>
                        <a:pt x="15" y="19"/>
                      </a:lnTo>
                      <a:close/>
                      <a:moveTo>
                        <a:pt x="20" y="56"/>
                      </a:moveTo>
                      <a:cubicBezTo>
                        <a:pt x="18" y="41"/>
                        <a:pt x="18" y="41"/>
                        <a:pt x="18" y="41"/>
                      </a:cubicBezTo>
                      <a:cubicBezTo>
                        <a:pt x="20" y="42"/>
                        <a:pt x="21" y="42"/>
                        <a:pt x="23" y="43"/>
                      </a:cubicBezTo>
                      <a:cubicBezTo>
                        <a:pt x="24" y="55"/>
                        <a:pt x="24" y="55"/>
                        <a:pt x="24" y="55"/>
                      </a:cubicBezTo>
                      <a:cubicBezTo>
                        <a:pt x="23" y="56"/>
                        <a:pt x="21" y="56"/>
                        <a:pt x="20" y="5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52" name="Freeform 247"/>
                <p:cNvSpPr>
                  <a:spLocks noEditPoints="1"/>
                </p:cNvSpPr>
                <p:nvPr/>
              </p:nvSpPr>
              <p:spPr bwMode="auto">
                <a:xfrm>
                  <a:off x="4667250" y="2806962"/>
                  <a:ext cx="157162" cy="309563"/>
                </a:xfrm>
                <a:custGeom>
                  <a:avLst/>
                  <a:gdLst>
                    <a:gd name="T0" fmla="*/ 39 w 46"/>
                    <a:gd name="T1" fmla="*/ 44 h 90"/>
                    <a:gd name="T2" fmla="*/ 31 w 46"/>
                    <a:gd name="T3" fmla="*/ 39 h 90"/>
                    <a:gd name="T4" fmla="*/ 28 w 46"/>
                    <a:gd name="T5" fmla="*/ 21 h 90"/>
                    <a:gd name="T6" fmla="*/ 30 w 46"/>
                    <a:gd name="T7" fmla="*/ 21 h 90"/>
                    <a:gd name="T8" fmla="*/ 35 w 46"/>
                    <a:gd name="T9" fmla="*/ 22 h 90"/>
                    <a:gd name="T10" fmla="*/ 36 w 46"/>
                    <a:gd name="T11" fmla="*/ 20 h 90"/>
                    <a:gd name="T12" fmla="*/ 37 w 46"/>
                    <a:gd name="T13" fmla="*/ 17 h 90"/>
                    <a:gd name="T14" fmla="*/ 37 w 46"/>
                    <a:gd name="T15" fmla="*/ 13 h 90"/>
                    <a:gd name="T16" fmla="*/ 36 w 46"/>
                    <a:gd name="T17" fmla="*/ 12 h 90"/>
                    <a:gd name="T18" fmla="*/ 34 w 46"/>
                    <a:gd name="T19" fmla="*/ 11 h 90"/>
                    <a:gd name="T20" fmla="*/ 31 w 46"/>
                    <a:gd name="T21" fmla="*/ 11 h 90"/>
                    <a:gd name="T22" fmla="*/ 27 w 46"/>
                    <a:gd name="T23" fmla="*/ 11 h 90"/>
                    <a:gd name="T24" fmla="*/ 26 w 46"/>
                    <a:gd name="T25" fmla="*/ 3 h 90"/>
                    <a:gd name="T26" fmla="*/ 23 w 46"/>
                    <a:gd name="T27" fmla="*/ 0 h 90"/>
                    <a:gd name="T28" fmla="*/ 20 w 46"/>
                    <a:gd name="T29" fmla="*/ 4 h 90"/>
                    <a:gd name="T30" fmla="*/ 21 w 46"/>
                    <a:gd name="T31" fmla="*/ 12 h 90"/>
                    <a:gd name="T32" fmla="*/ 21 w 46"/>
                    <a:gd name="T33" fmla="*/ 12 h 90"/>
                    <a:gd name="T34" fmla="*/ 16 w 46"/>
                    <a:gd name="T35" fmla="*/ 13 h 90"/>
                    <a:gd name="T36" fmla="*/ 15 w 46"/>
                    <a:gd name="T37" fmla="*/ 4 h 90"/>
                    <a:gd name="T38" fmla="*/ 12 w 46"/>
                    <a:gd name="T39" fmla="*/ 2 h 90"/>
                    <a:gd name="T40" fmla="*/ 9 w 46"/>
                    <a:gd name="T41" fmla="*/ 5 h 90"/>
                    <a:gd name="T42" fmla="*/ 10 w 46"/>
                    <a:gd name="T43" fmla="*/ 15 h 90"/>
                    <a:gd name="T44" fmla="*/ 4 w 46"/>
                    <a:gd name="T45" fmla="*/ 19 h 90"/>
                    <a:gd name="T46" fmla="*/ 1 w 46"/>
                    <a:gd name="T47" fmla="*/ 25 h 90"/>
                    <a:gd name="T48" fmla="*/ 0 w 46"/>
                    <a:gd name="T49" fmla="*/ 31 h 90"/>
                    <a:gd name="T50" fmla="*/ 3 w 46"/>
                    <a:gd name="T51" fmla="*/ 38 h 90"/>
                    <a:gd name="T52" fmla="*/ 7 w 46"/>
                    <a:gd name="T53" fmla="*/ 43 h 90"/>
                    <a:gd name="T54" fmla="*/ 13 w 46"/>
                    <a:gd name="T55" fmla="*/ 46 h 90"/>
                    <a:gd name="T56" fmla="*/ 14 w 46"/>
                    <a:gd name="T57" fmla="*/ 47 h 90"/>
                    <a:gd name="T58" fmla="*/ 17 w 46"/>
                    <a:gd name="T59" fmla="*/ 67 h 90"/>
                    <a:gd name="T60" fmla="*/ 12 w 46"/>
                    <a:gd name="T61" fmla="*/ 66 h 90"/>
                    <a:gd name="T62" fmla="*/ 5 w 46"/>
                    <a:gd name="T63" fmla="*/ 65 h 90"/>
                    <a:gd name="T64" fmla="*/ 4 w 46"/>
                    <a:gd name="T65" fmla="*/ 67 h 90"/>
                    <a:gd name="T66" fmla="*/ 4 w 46"/>
                    <a:gd name="T67" fmla="*/ 70 h 90"/>
                    <a:gd name="T68" fmla="*/ 3 w 46"/>
                    <a:gd name="T69" fmla="*/ 73 h 90"/>
                    <a:gd name="T70" fmla="*/ 4 w 46"/>
                    <a:gd name="T71" fmla="*/ 75 h 90"/>
                    <a:gd name="T72" fmla="*/ 11 w 46"/>
                    <a:gd name="T73" fmla="*/ 77 h 90"/>
                    <a:gd name="T74" fmla="*/ 18 w 46"/>
                    <a:gd name="T75" fmla="*/ 77 h 90"/>
                    <a:gd name="T76" fmla="*/ 20 w 46"/>
                    <a:gd name="T77" fmla="*/ 87 h 90"/>
                    <a:gd name="T78" fmla="*/ 23 w 46"/>
                    <a:gd name="T79" fmla="*/ 89 h 90"/>
                    <a:gd name="T80" fmla="*/ 25 w 46"/>
                    <a:gd name="T81" fmla="*/ 86 h 90"/>
                    <a:gd name="T82" fmla="*/ 24 w 46"/>
                    <a:gd name="T83" fmla="*/ 77 h 90"/>
                    <a:gd name="T84" fmla="*/ 30 w 46"/>
                    <a:gd name="T85" fmla="*/ 75 h 90"/>
                    <a:gd name="T86" fmla="*/ 31 w 46"/>
                    <a:gd name="T87" fmla="*/ 86 h 90"/>
                    <a:gd name="T88" fmla="*/ 34 w 46"/>
                    <a:gd name="T89" fmla="*/ 88 h 90"/>
                    <a:gd name="T90" fmla="*/ 37 w 46"/>
                    <a:gd name="T91" fmla="*/ 85 h 90"/>
                    <a:gd name="T92" fmla="*/ 35 w 46"/>
                    <a:gd name="T93" fmla="*/ 73 h 90"/>
                    <a:gd name="T94" fmla="*/ 40 w 46"/>
                    <a:gd name="T95" fmla="*/ 71 h 90"/>
                    <a:gd name="T96" fmla="*/ 44 w 46"/>
                    <a:gd name="T97" fmla="*/ 64 h 90"/>
                    <a:gd name="T98" fmla="*/ 45 w 46"/>
                    <a:gd name="T99" fmla="*/ 55 h 90"/>
                    <a:gd name="T100" fmla="*/ 39 w 46"/>
                    <a:gd name="T101" fmla="*/ 44 h 90"/>
                    <a:gd name="T102" fmla="*/ 17 w 46"/>
                    <a:gd name="T103" fmla="*/ 23 h 90"/>
                    <a:gd name="T104" fmla="*/ 23 w 46"/>
                    <a:gd name="T105" fmla="*/ 21 h 90"/>
                    <a:gd name="T106" fmla="*/ 25 w 46"/>
                    <a:gd name="T107" fmla="*/ 37 h 90"/>
                    <a:gd name="T108" fmla="*/ 19 w 46"/>
                    <a:gd name="T109" fmla="*/ 36 h 90"/>
                    <a:gd name="T110" fmla="*/ 17 w 46"/>
                    <a:gd name="T111" fmla="*/ 23 h 90"/>
                    <a:gd name="T112" fmla="*/ 23 w 46"/>
                    <a:gd name="T113" fmla="*/ 66 h 90"/>
                    <a:gd name="T114" fmla="*/ 20 w 46"/>
                    <a:gd name="T115" fmla="*/ 48 h 90"/>
                    <a:gd name="T116" fmla="*/ 26 w 46"/>
                    <a:gd name="T117" fmla="*/ 50 h 90"/>
                    <a:gd name="T118" fmla="*/ 28 w 46"/>
                    <a:gd name="T119" fmla="*/ 64 h 90"/>
                    <a:gd name="T120" fmla="*/ 23 w 46"/>
                    <a:gd name="T121" fmla="*/ 6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 h="90">
                      <a:moveTo>
                        <a:pt x="39" y="44"/>
                      </a:moveTo>
                      <a:cubicBezTo>
                        <a:pt x="37" y="42"/>
                        <a:pt x="34" y="41"/>
                        <a:pt x="31" y="39"/>
                      </a:cubicBezTo>
                      <a:cubicBezTo>
                        <a:pt x="28" y="21"/>
                        <a:pt x="28" y="21"/>
                        <a:pt x="28" y="21"/>
                      </a:cubicBezTo>
                      <a:cubicBezTo>
                        <a:pt x="29" y="21"/>
                        <a:pt x="29" y="21"/>
                        <a:pt x="30" y="21"/>
                      </a:cubicBezTo>
                      <a:cubicBezTo>
                        <a:pt x="32" y="21"/>
                        <a:pt x="34" y="22"/>
                        <a:pt x="35" y="22"/>
                      </a:cubicBezTo>
                      <a:cubicBezTo>
                        <a:pt x="35" y="22"/>
                        <a:pt x="36" y="22"/>
                        <a:pt x="36" y="20"/>
                      </a:cubicBezTo>
                      <a:cubicBezTo>
                        <a:pt x="37" y="19"/>
                        <a:pt x="37" y="18"/>
                        <a:pt x="37" y="17"/>
                      </a:cubicBezTo>
                      <a:cubicBezTo>
                        <a:pt x="37" y="16"/>
                        <a:pt x="37" y="15"/>
                        <a:pt x="37" y="13"/>
                      </a:cubicBezTo>
                      <a:cubicBezTo>
                        <a:pt x="37" y="12"/>
                        <a:pt x="37" y="12"/>
                        <a:pt x="36" y="12"/>
                      </a:cubicBezTo>
                      <a:cubicBezTo>
                        <a:pt x="36" y="12"/>
                        <a:pt x="35" y="11"/>
                        <a:pt x="34" y="11"/>
                      </a:cubicBezTo>
                      <a:cubicBezTo>
                        <a:pt x="33" y="11"/>
                        <a:pt x="33" y="11"/>
                        <a:pt x="31" y="11"/>
                      </a:cubicBezTo>
                      <a:cubicBezTo>
                        <a:pt x="30" y="11"/>
                        <a:pt x="29" y="11"/>
                        <a:pt x="27" y="11"/>
                      </a:cubicBezTo>
                      <a:cubicBezTo>
                        <a:pt x="26" y="3"/>
                        <a:pt x="26" y="3"/>
                        <a:pt x="26" y="3"/>
                      </a:cubicBezTo>
                      <a:cubicBezTo>
                        <a:pt x="26" y="1"/>
                        <a:pt x="24" y="0"/>
                        <a:pt x="23" y="0"/>
                      </a:cubicBezTo>
                      <a:cubicBezTo>
                        <a:pt x="21" y="1"/>
                        <a:pt x="20" y="2"/>
                        <a:pt x="20" y="4"/>
                      </a:cubicBezTo>
                      <a:cubicBezTo>
                        <a:pt x="21" y="12"/>
                        <a:pt x="21" y="12"/>
                        <a:pt x="21" y="12"/>
                      </a:cubicBezTo>
                      <a:cubicBezTo>
                        <a:pt x="21" y="12"/>
                        <a:pt x="21" y="12"/>
                        <a:pt x="21" y="12"/>
                      </a:cubicBezTo>
                      <a:cubicBezTo>
                        <a:pt x="19" y="12"/>
                        <a:pt x="17" y="12"/>
                        <a:pt x="16" y="13"/>
                      </a:cubicBezTo>
                      <a:cubicBezTo>
                        <a:pt x="15" y="4"/>
                        <a:pt x="15" y="4"/>
                        <a:pt x="15" y="4"/>
                      </a:cubicBezTo>
                      <a:cubicBezTo>
                        <a:pt x="15" y="3"/>
                        <a:pt x="13" y="2"/>
                        <a:pt x="12" y="2"/>
                      </a:cubicBezTo>
                      <a:cubicBezTo>
                        <a:pt x="10" y="2"/>
                        <a:pt x="9" y="4"/>
                        <a:pt x="9" y="5"/>
                      </a:cubicBezTo>
                      <a:cubicBezTo>
                        <a:pt x="10" y="15"/>
                        <a:pt x="10" y="15"/>
                        <a:pt x="10" y="15"/>
                      </a:cubicBezTo>
                      <a:cubicBezTo>
                        <a:pt x="8" y="16"/>
                        <a:pt x="6" y="17"/>
                        <a:pt x="4" y="19"/>
                      </a:cubicBezTo>
                      <a:cubicBezTo>
                        <a:pt x="3" y="20"/>
                        <a:pt x="1" y="22"/>
                        <a:pt x="1" y="25"/>
                      </a:cubicBezTo>
                      <a:cubicBezTo>
                        <a:pt x="0" y="27"/>
                        <a:pt x="0" y="29"/>
                        <a:pt x="0" y="31"/>
                      </a:cubicBezTo>
                      <a:cubicBezTo>
                        <a:pt x="1" y="34"/>
                        <a:pt x="2" y="36"/>
                        <a:pt x="3" y="38"/>
                      </a:cubicBezTo>
                      <a:cubicBezTo>
                        <a:pt x="4" y="40"/>
                        <a:pt x="5" y="42"/>
                        <a:pt x="7" y="43"/>
                      </a:cubicBezTo>
                      <a:cubicBezTo>
                        <a:pt x="9" y="44"/>
                        <a:pt x="11" y="45"/>
                        <a:pt x="13" y="46"/>
                      </a:cubicBezTo>
                      <a:cubicBezTo>
                        <a:pt x="14" y="46"/>
                        <a:pt x="14" y="46"/>
                        <a:pt x="14" y="47"/>
                      </a:cubicBezTo>
                      <a:cubicBezTo>
                        <a:pt x="17" y="67"/>
                        <a:pt x="17" y="67"/>
                        <a:pt x="17" y="67"/>
                      </a:cubicBezTo>
                      <a:cubicBezTo>
                        <a:pt x="15" y="67"/>
                        <a:pt x="13" y="67"/>
                        <a:pt x="12" y="66"/>
                      </a:cubicBezTo>
                      <a:cubicBezTo>
                        <a:pt x="9" y="66"/>
                        <a:pt x="7" y="66"/>
                        <a:pt x="5" y="65"/>
                      </a:cubicBezTo>
                      <a:cubicBezTo>
                        <a:pt x="5" y="65"/>
                        <a:pt x="4" y="66"/>
                        <a:pt x="4" y="67"/>
                      </a:cubicBezTo>
                      <a:cubicBezTo>
                        <a:pt x="4" y="68"/>
                        <a:pt x="4" y="69"/>
                        <a:pt x="4" y="70"/>
                      </a:cubicBezTo>
                      <a:cubicBezTo>
                        <a:pt x="3" y="71"/>
                        <a:pt x="3" y="72"/>
                        <a:pt x="3" y="73"/>
                      </a:cubicBezTo>
                      <a:cubicBezTo>
                        <a:pt x="4" y="74"/>
                        <a:pt x="4" y="75"/>
                        <a:pt x="4" y="75"/>
                      </a:cubicBezTo>
                      <a:cubicBezTo>
                        <a:pt x="5" y="76"/>
                        <a:pt x="8" y="77"/>
                        <a:pt x="11" y="77"/>
                      </a:cubicBezTo>
                      <a:cubicBezTo>
                        <a:pt x="13" y="77"/>
                        <a:pt x="15" y="77"/>
                        <a:pt x="18" y="77"/>
                      </a:cubicBezTo>
                      <a:cubicBezTo>
                        <a:pt x="20" y="87"/>
                        <a:pt x="20" y="87"/>
                        <a:pt x="20" y="87"/>
                      </a:cubicBezTo>
                      <a:cubicBezTo>
                        <a:pt x="20" y="89"/>
                        <a:pt x="21" y="90"/>
                        <a:pt x="23" y="89"/>
                      </a:cubicBezTo>
                      <a:cubicBezTo>
                        <a:pt x="24" y="89"/>
                        <a:pt x="25" y="88"/>
                        <a:pt x="25" y="86"/>
                      </a:cubicBezTo>
                      <a:cubicBezTo>
                        <a:pt x="24" y="77"/>
                        <a:pt x="24" y="77"/>
                        <a:pt x="24" y="77"/>
                      </a:cubicBezTo>
                      <a:cubicBezTo>
                        <a:pt x="26" y="76"/>
                        <a:pt x="28" y="76"/>
                        <a:pt x="30" y="75"/>
                      </a:cubicBezTo>
                      <a:cubicBezTo>
                        <a:pt x="31" y="86"/>
                        <a:pt x="31" y="86"/>
                        <a:pt x="31" y="86"/>
                      </a:cubicBezTo>
                      <a:cubicBezTo>
                        <a:pt x="31" y="87"/>
                        <a:pt x="33" y="88"/>
                        <a:pt x="34" y="88"/>
                      </a:cubicBezTo>
                      <a:cubicBezTo>
                        <a:pt x="36" y="88"/>
                        <a:pt x="37" y="86"/>
                        <a:pt x="37" y="85"/>
                      </a:cubicBezTo>
                      <a:cubicBezTo>
                        <a:pt x="35" y="73"/>
                        <a:pt x="35" y="73"/>
                        <a:pt x="35" y="73"/>
                      </a:cubicBezTo>
                      <a:cubicBezTo>
                        <a:pt x="37" y="73"/>
                        <a:pt x="38" y="72"/>
                        <a:pt x="40" y="71"/>
                      </a:cubicBezTo>
                      <a:cubicBezTo>
                        <a:pt x="42" y="69"/>
                        <a:pt x="43" y="67"/>
                        <a:pt x="44" y="64"/>
                      </a:cubicBezTo>
                      <a:cubicBezTo>
                        <a:pt x="45" y="62"/>
                        <a:pt x="46" y="59"/>
                        <a:pt x="45" y="55"/>
                      </a:cubicBezTo>
                      <a:cubicBezTo>
                        <a:pt x="45" y="51"/>
                        <a:pt x="43" y="47"/>
                        <a:pt x="39" y="44"/>
                      </a:cubicBezTo>
                      <a:close/>
                      <a:moveTo>
                        <a:pt x="17" y="23"/>
                      </a:moveTo>
                      <a:cubicBezTo>
                        <a:pt x="19" y="22"/>
                        <a:pt x="20" y="22"/>
                        <a:pt x="23" y="21"/>
                      </a:cubicBezTo>
                      <a:cubicBezTo>
                        <a:pt x="25" y="37"/>
                        <a:pt x="25" y="37"/>
                        <a:pt x="25" y="37"/>
                      </a:cubicBezTo>
                      <a:cubicBezTo>
                        <a:pt x="22" y="37"/>
                        <a:pt x="20" y="36"/>
                        <a:pt x="19" y="36"/>
                      </a:cubicBezTo>
                      <a:lnTo>
                        <a:pt x="17" y="23"/>
                      </a:lnTo>
                      <a:close/>
                      <a:moveTo>
                        <a:pt x="23" y="66"/>
                      </a:moveTo>
                      <a:cubicBezTo>
                        <a:pt x="20" y="48"/>
                        <a:pt x="20" y="48"/>
                        <a:pt x="20" y="48"/>
                      </a:cubicBezTo>
                      <a:cubicBezTo>
                        <a:pt x="23" y="49"/>
                        <a:pt x="25" y="50"/>
                        <a:pt x="26" y="50"/>
                      </a:cubicBezTo>
                      <a:cubicBezTo>
                        <a:pt x="28" y="64"/>
                        <a:pt x="28" y="64"/>
                        <a:pt x="28" y="64"/>
                      </a:cubicBezTo>
                      <a:cubicBezTo>
                        <a:pt x="27" y="65"/>
                        <a:pt x="25" y="66"/>
                        <a:pt x="23" y="6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53" name="Freeform 248"/>
                <p:cNvSpPr>
                  <a:spLocks/>
                </p:cNvSpPr>
                <p:nvPr/>
              </p:nvSpPr>
              <p:spPr bwMode="auto">
                <a:xfrm>
                  <a:off x="3795712" y="3634049"/>
                  <a:ext cx="82550" cy="141288"/>
                </a:xfrm>
                <a:custGeom>
                  <a:avLst/>
                  <a:gdLst>
                    <a:gd name="T0" fmla="*/ 17 w 24"/>
                    <a:gd name="T1" fmla="*/ 36 h 41"/>
                    <a:gd name="T2" fmla="*/ 11 w 24"/>
                    <a:gd name="T3" fmla="*/ 40 h 41"/>
                    <a:gd name="T4" fmla="*/ 5 w 24"/>
                    <a:gd name="T5" fmla="*/ 39 h 41"/>
                    <a:gd name="T6" fmla="*/ 1 w 24"/>
                    <a:gd name="T7" fmla="*/ 32 h 41"/>
                    <a:gd name="T8" fmla="*/ 6 w 24"/>
                    <a:gd name="T9" fmla="*/ 5 h 41"/>
                    <a:gd name="T10" fmla="*/ 13 w 24"/>
                    <a:gd name="T11" fmla="*/ 0 h 41"/>
                    <a:gd name="T12" fmla="*/ 19 w 24"/>
                    <a:gd name="T13" fmla="*/ 2 h 41"/>
                    <a:gd name="T14" fmla="*/ 23 w 24"/>
                    <a:gd name="T15" fmla="*/ 8 h 41"/>
                    <a:gd name="T16" fmla="*/ 17 w 24"/>
                    <a:gd name="T1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41">
                      <a:moveTo>
                        <a:pt x="17" y="36"/>
                      </a:moveTo>
                      <a:cubicBezTo>
                        <a:pt x="17" y="39"/>
                        <a:pt x="14" y="41"/>
                        <a:pt x="11" y="40"/>
                      </a:cubicBezTo>
                      <a:cubicBezTo>
                        <a:pt x="5" y="39"/>
                        <a:pt x="5" y="39"/>
                        <a:pt x="5" y="39"/>
                      </a:cubicBezTo>
                      <a:cubicBezTo>
                        <a:pt x="2" y="38"/>
                        <a:pt x="0" y="35"/>
                        <a:pt x="1" y="32"/>
                      </a:cubicBezTo>
                      <a:cubicBezTo>
                        <a:pt x="6" y="5"/>
                        <a:pt x="6" y="5"/>
                        <a:pt x="6" y="5"/>
                      </a:cubicBezTo>
                      <a:cubicBezTo>
                        <a:pt x="7" y="2"/>
                        <a:pt x="10" y="0"/>
                        <a:pt x="13" y="0"/>
                      </a:cubicBezTo>
                      <a:cubicBezTo>
                        <a:pt x="19" y="2"/>
                        <a:pt x="19" y="2"/>
                        <a:pt x="19" y="2"/>
                      </a:cubicBezTo>
                      <a:cubicBezTo>
                        <a:pt x="22" y="2"/>
                        <a:pt x="24" y="5"/>
                        <a:pt x="23" y="8"/>
                      </a:cubicBezTo>
                      <a:lnTo>
                        <a:pt x="17" y="3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54" name="Freeform 249"/>
                <p:cNvSpPr>
                  <a:spLocks/>
                </p:cNvSpPr>
                <p:nvPr/>
              </p:nvSpPr>
              <p:spPr bwMode="auto">
                <a:xfrm>
                  <a:off x="3873500" y="3613412"/>
                  <a:ext cx="90487" cy="176213"/>
                </a:xfrm>
                <a:custGeom>
                  <a:avLst/>
                  <a:gdLst>
                    <a:gd name="T0" fmla="*/ 18 w 26"/>
                    <a:gd name="T1" fmla="*/ 47 h 51"/>
                    <a:gd name="T2" fmla="*/ 11 w 26"/>
                    <a:gd name="T3" fmla="*/ 51 h 51"/>
                    <a:gd name="T4" fmla="*/ 5 w 26"/>
                    <a:gd name="T5" fmla="*/ 50 h 51"/>
                    <a:gd name="T6" fmla="*/ 1 w 26"/>
                    <a:gd name="T7" fmla="*/ 43 h 51"/>
                    <a:gd name="T8" fmla="*/ 9 w 26"/>
                    <a:gd name="T9" fmla="*/ 5 h 51"/>
                    <a:gd name="T10" fmla="*/ 16 w 26"/>
                    <a:gd name="T11" fmla="*/ 0 h 51"/>
                    <a:gd name="T12" fmla="*/ 21 w 26"/>
                    <a:gd name="T13" fmla="*/ 2 h 51"/>
                    <a:gd name="T14" fmla="*/ 26 w 26"/>
                    <a:gd name="T15" fmla="*/ 8 h 51"/>
                    <a:gd name="T16" fmla="*/ 18 w 26"/>
                    <a:gd name="T1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51">
                      <a:moveTo>
                        <a:pt x="18" y="47"/>
                      </a:moveTo>
                      <a:cubicBezTo>
                        <a:pt x="17" y="50"/>
                        <a:pt x="14" y="51"/>
                        <a:pt x="11" y="51"/>
                      </a:cubicBezTo>
                      <a:cubicBezTo>
                        <a:pt x="5" y="50"/>
                        <a:pt x="5" y="50"/>
                        <a:pt x="5" y="50"/>
                      </a:cubicBezTo>
                      <a:cubicBezTo>
                        <a:pt x="2" y="49"/>
                        <a:pt x="0" y="46"/>
                        <a:pt x="1" y="43"/>
                      </a:cubicBezTo>
                      <a:cubicBezTo>
                        <a:pt x="9" y="5"/>
                        <a:pt x="9" y="5"/>
                        <a:pt x="9" y="5"/>
                      </a:cubicBezTo>
                      <a:cubicBezTo>
                        <a:pt x="10" y="2"/>
                        <a:pt x="13" y="0"/>
                        <a:pt x="16" y="0"/>
                      </a:cubicBezTo>
                      <a:cubicBezTo>
                        <a:pt x="21" y="2"/>
                        <a:pt x="21" y="2"/>
                        <a:pt x="21" y="2"/>
                      </a:cubicBezTo>
                      <a:cubicBezTo>
                        <a:pt x="24" y="2"/>
                        <a:pt x="26" y="5"/>
                        <a:pt x="26" y="8"/>
                      </a:cubicBezTo>
                      <a:lnTo>
                        <a:pt x="18" y="4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55" name="Freeform 250"/>
                <p:cNvSpPr>
                  <a:spLocks/>
                </p:cNvSpPr>
                <p:nvPr/>
              </p:nvSpPr>
              <p:spPr bwMode="auto">
                <a:xfrm>
                  <a:off x="3956050" y="3583249"/>
                  <a:ext cx="100012" cy="222250"/>
                </a:xfrm>
                <a:custGeom>
                  <a:avLst/>
                  <a:gdLst>
                    <a:gd name="T0" fmla="*/ 17 w 29"/>
                    <a:gd name="T1" fmla="*/ 61 h 65"/>
                    <a:gd name="T2" fmla="*/ 11 w 29"/>
                    <a:gd name="T3" fmla="*/ 65 h 65"/>
                    <a:gd name="T4" fmla="*/ 5 w 29"/>
                    <a:gd name="T5" fmla="*/ 64 h 65"/>
                    <a:gd name="T6" fmla="*/ 1 w 29"/>
                    <a:gd name="T7" fmla="*/ 57 h 65"/>
                    <a:gd name="T8" fmla="*/ 12 w 29"/>
                    <a:gd name="T9" fmla="*/ 5 h 65"/>
                    <a:gd name="T10" fmla="*/ 18 w 29"/>
                    <a:gd name="T11" fmla="*/ 0 h 65"/>
                    <a:gd name="T12" fmla="*/ 24 w 29"/>
                    <a:gd name="T13" fmla="*/ 2 h 65"/>
                    <a:gd name="T14" fmla="*/ 28 w 29"/>
                    <a:gd name="T15" fmla="*/ 8 h 65"/>
                    <a:gd name="T16" fmla="*/ 17 w 29"/>
                    <a:gd name="T17" fmla="*/ 6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65">
                      <a:moveTo>
                        <a:pt x="17" y="61"/>
                      </a:moveTo>
                      <a:cubicBezTo>
                        <a:pt x="17" y="64"/>
                        <a:pt x="14" y="65"/>
                        <a:pt x="11" y="65"/>
                      </a:cubicBezTo>
                      <a:cubicBezTo>
                        <a:pt x="5" y="64"/>
                        <a:pt x="5" y="64"/>
                        <a:pt x="5" y="64"/>
                      </a:cubicBezTo>
                      <a:cubicBezTo>
                        <a:pt x="2" y="63"/>
                        <a:pt x="0" y="60"/>
                        <a:pt x="1" y="57"/>
                      </a:cubicBezTo>
                      <a:cubicBezTo>
                        <a:pt x="12" y="5"/>
                        <a:pt x="12" y="5"/>
                        <a:pt x="12" y="5"/>
                      </a:cubicBezTo>
                      <a:cubicBezTo>
                        <a:pt x="12" y="2"/>
                        <a:pt x="15" y="0"/>
                        <a:pt x="18" y="0"/>
                      </a:cubicBezTo>
                      <a:cubicBezTo>
                        <a:pt x="24" y="2"/>
                        <a:pt x="24" y="2"/>
                        <a:pt x="24" y="2"/>
                      </a:cubicBezTo>
                      <a:cubicBezTo>
                        <a:pt x="27" y="2"/>
                        <a:pt x="29" y="5"/>
                        <a:pt x="28" y="8"/>
                      </a:cubicBezTo>
                      <a:lnTo>
                        <a:pt x="17" y="6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56" name="Freeform 251"/>
                <p:cNvSpPr>
                  <a:spLocks/>
                </p:cNvSpPr>
                <p:nvPr/>
              </p:nvSpPr>
              <p:spPr bwMode="auto">
                <a:xfrm>
                  <a:off x="4032250" y="3645162"/>
                  <a:ext cx="88900" cy="177800"/>
                </a:xfrm>
                <a:custGeom>
                  <a:avLst/>
                  <a:gdLst>
                    <a:gd name="T0" fmla="*/ 17 w 26"/>
                    <a:gd name="T1" fmla="*/ 47 h 52"/>
                    <a:gd name="T2" fmla="*/ 11 w 26"/>
                    <a:gd name="T3" fmla="*/ 51 h 52"/>
                    <a:gd name="T4" fmla="*/ 5 w 26"/>
                    <a:gd name="T5" fmla="*/ 50 h 52"/>
                    <a:gd name="T6" fmla="*/ 1 w 26"/>
                    <a:gd name="T7" fmla="*/ 44 h 52"/>
                    <a:gd name="T8" fmla="*/ 9 w 26"/>
                    <a:gd name="T9" fmla="*/ 5 h 52"/>
                    <a:gd name="T10" fmla="*/ 15 w 26"/>
                    <a:gd name="T11" fmla="*/ 1 h 52"/>
                    <a:gd name="T12" fmla="*/ 21 w 26"/>
                    <a:gd name="T13" fmla="*/ 2 h 52"/>
                    <a:gd name="T14" fmla="*/ 25 w 26"/>
                    <a:gd name="T15" fmla="*/ 9 h 52"/>
                    <a:gd name="T16" fmla="*/ 17 w 26"/>
                    <a:gd name="T17" fmla="*/ 4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52">
                      <a:moveTo>
                        <a:pt x="17" y="47"/>
                      </a:moveTo>
                      <a:cubicBezTo>
                        <a:pt x="17" y="50"/>
                        <a:pt x="14" y="52"/>
                        <a:pt x="11" y="51"/>
                      </a:cubicBezTo>
                      <a:cubicBezTo>
                        <a:pt x="5" y="50"/>
                        <a:pt x="5" y="50"/>
                        <a:pt x="5" y="50"/>
                      </a:cubicBezTo>
                      <a:cubicBezTo>
                        <a:pt x="2" y="50"/>
                        <a:pt x="0" y="47"/>
                        <a:pt x="1" y="44"/>
                      </a:cubicBezTo>
                      <a:cubicBezTo>
                        <a:pt x="9" y="5"/>
                        <a:pt x="9" y="5"/>
                        <a:pt x="9" y="5"/>
                      </a:cubicBezTo>
                      <a:cubicBezTo>
                        <a:pt x="10" y="2"/>
                        <a:pt x="12" y="0"/>
                        <a:pt x="15" y="1"/>
                      </a:cubicBezTo>
                      <a:cubicBezTo>
                        <a:pt x="21" y="2"/>
                        <a:pt x="21" y="2"/>
                        <a:pt x="21" y="2"/>
                      </a:cubicBezTo>
                      <a:cubicBezTo>
                        <a:pt x="24" y="3"/>
                        <a:pt x="26" y="6"/>
                        <a:pt x="25" y="9"/>
                      </a:cubicBezTo>
                      <a:lnTo>
                        <a:pt x="17" y="4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57" name="Freeform 252"/>
                <p:cNvSpPr>
                  <a:spLocks noEditPoints="1"/>
                </p:cNvSpPr>
                <p:nvPr/>
              </p:nvSpPr>
              <p:spPr bwMode="auto">
                <a:xfrm>
                  <a:off x="1692275" y="2895862"/>
                  <a:ext cx="160337" cy="161925"/>
                </a:xfrm>
                <a:custGeom>
                  <a:avLst/>
                  <a:gdLst>
                    <a:gd name="T0" fmla="*/ 26 w 47"/>
                    <a:gd name="T1" fmla="*/ 2 h 47"/>
                    <a:gd name="T2" fmla="*/ 2 w 47"/>
                    <a:gd name="T3" fmla="*/ 20 h 47"/>
                    <a:gd name="T4" fmla="*/ 20 w 47"/>
                    <a:gd name="T5" fmla="*/ 45 h 47"/>
                    <a:gd name="T6" fmla="*/ 45 w 47"/>
                    <a:gd name="T7" fmla="*/ 27 h 47"/>
                    <a:gd name="T8" fmla="*/ 26 w 47"/>
                    <a:gd name="T9" fmla="*/ 2 h 47"/>
                    <a:gd name="T10" fmla="*/ 21 w 47"/>
                    <a:gd name="T11" fmla="*/ 41 h 47"/>
                    <a:gd name="T12" fmla="*/ 6 w 47"/>
                    <a:gd name="T13" fmla="*/ 21 h 47"/>
                    <a:gd name="T14" fmla="*/ 26 w 47"/>
                    <a:gd name="T15" fmla="*/ 6 h 47"/>
                    <a:gd name="T16" fmla="*/ 41 w 47"/>
                    <a:gd name="T17" fmla="*/ 26 h 47"/>
                    <a:gd name="T18" fmla="*/ 21 w 47"/>
                    <a:gd name="T19" fmla="*/ 4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6" y="2"/>
                      </a:moveTo>
                      <a:cubicBezTo>
                        <a:pt x="15" y="0"/>
                        <a:pt x="3" y="9"/>
                        <a:pt x="2" y="20"/>
                      </a:cubicBezTo>
                      <a:cubicBezTo>
                        <a:pt x="0" y="32"/>
                        <a:pt x="8" y="43"/>
                        <a:pt x="20" y="45"/>
                      </a:cubicBezTo>
                      <a:cubicBezTo>
                        <a:pt x="32" y="47"/>
                        <a:pt x="43" y="39"/>
                        <a:pt x="45" y="27"/>
                      </a:cubicBezTo>
                      <a:cubicBezTo>
                        <a:pt x="47" y="15"/>
                        <a:pt x="38" y="4"/>
                        <a:pt x="26" y="2"/>
                      </a:cubicBezTo>
                      <a:close/>
                      <a:moveTo>
                        <a:pt x="21" y="41"/>
                      </a:moveTo>
                      <a:cubicBezTo>
                        <a:pt x="11" y="39"/>
                        <a:pt x="5" y="31"/>
                        <a:pt x="6" y="21"/>
                      </a:cubicBezTo>
                      <a:cubicBezTo>
                        <a:pt x="7" y="11"/>
                        <a:pt x="16" y="5"/>
                        <a:pt x="26" y="6"/>
                      </a:cubicBezTo>
                      <a:cubicBezTo>
                        <a:pt x="35" y="8"/>
                        <a:pt x="42" y="17"/>
                        <a:pt x="41" y="26"/>
                      </a:cubicBezTo>
                      <a:cubicBezTo>
                        <a:pt x="39" y="36"/>
                        <a:pt x="30" y="42"/>
                        <a:pt x="21" y="4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58" name="Freeform 253"/>
                <p:cNvSpPr>
                  <a:spLocks/>
                </p:cNvSpPr>
                <p:nvPr/>
              </p:nvSpPr>
              <p:spPr bwMode="auto">
                <a:xfrm>
                  <a:off x="1728787" y="2940312"/>
                  <a:ext cx="85725" cy="76200"/>
                </a:xfrm>
                <a:custGeom>
                  <a:avLst/>
                  <a:gdLst>
                    <a:gd name="T0" fmla="*/ 14 w 25"/>
                    <a:gd name="T1" fmla="*/ 18 h 22"/>
                    <a:gd name="T2" fmla="*/ 9 w 25"/>
                    <a:gd name="T3" fmla="*/ 14 h 22"/>
                    <a:gd name="T4" fmla="*/ 14 w 25"/>
                    <a:gd name="T5" fmla="*/ 15 h 22"/>
                    <a:gd name="T6" fmla="*/ 15 w 25"/>
                    <a:gd name="T7" fmla="*/ 13 h 22"/>
                    <a:gd name="T8" fmla="*/ 14 w 25"/>
                    <a:gd name="T9" fmla="*/ 12 h 22"/>
                    <a:gd name="T10" fmla="*/ 8 w 25"/>
                    <a:gd name="T11" fmla="*/ 11 h 22"/>
                    <a:gd name="T12" fmla="*/ 8 w 25"/>
                    <a:gd name="T13" fmla="*/ 10 h 22"/>
                    <a:gd name="T14" fmla="*/ 9 w 25"/>
                    <a:gd name="T15" fmla="*/ 9 h 22"/>
                    <a:gd name="T16" fmla="*/ 14 w 25"/>
                    <a:gd name="T17" fmla="*/ 10 h 22"/>
                    <a:gd name="T18" fmla="*/ 16 w 25"/>
                    <a:gd name="T19" fmla="*/ 9 h 22"/>
                    <a:gd name="T20" fmla="*/ 15 w 25"/>
                    <a:gd name="T21" fmla="*/ 7 h 22"/>
                    <a:gd name="T22" fmla="*/ 10 w 25"/>
                    <a:gd name="T23" fmla="*/ 6 h 22"/>
                    <a:gd name="T24" fmla="*/ 16 w 25"/>
                    <a:gd name="T25" fmla="*/ 4 h 22"/>
                    <a:gd name="T26" fmla="*/ 20 w 25"/>
                    <a:gd name="T27" fmla="*/ 6 h 22"/>
                    <a:gd name="T28" fmla="*/ 25 w 25"/>
                    <a:gd name="T29" fmla="*/ 7 h 22"/>
                    <a:gd name="T30" fmla="*/ 17 w 25"/>
                    <a:gd name="T31" fmla="*/ 1 h 22"/>
                    <a:gd name="T32" fmla="*/ 6 w 25"/>
                    <a:gd name="T33" fmla="*/ 6 h 22"/>
                    <a:gd name="T34" fmla="*/ 3 w 25"/>
                    <a:gd name="T35" fmla="*/ 5 h 22"/>
                    <a:gd name="T36" fmla="*/ 1 w 25"/>
                    <a:gd name="T37" fmla="*/ 6 h 22"/>
                    <a:gd name="T38" fmla="*/ 2 w 25"/>
                    <a:gd name="T39" fmla="*/ 8 h 22"/>
                    <a:gd name="T40" fmla="*/ 5 w 25"/>
                    <a:gd name="T41" fmla="*/ 8 h 22"/>
                    <a:gd name="T42" fmla="*/ 5 w 25"/>
                    <a:gd name="T43" fmla="*/ 9 h 22"/>
                    <a:gd name="T44" fmla="*/ 5 w 25"/>
                    <a:gd name="T45" fmla="*/ 10 h 22"/>
                    <a:gd name="T46" fmla="*/ 2 w 25"/>
                    <a:gd name="T47" fmla="*/ 10 h 22"/>
                    <a:gd name="T48" fmla="*/ 0 w 25"/>
                    <a:gd name="T49" fmla="*/ 11 h 22"/>
                    <a:gd name="T50" fmla="*/ 2 w 25"/>
                    <a:gd name="T51" fmla="*/ 13 h 22"/>
                    <a:gd name="T52" fmla="*/ 5 w 25"/>
                    <a:gd name="T53" fmla="*/ 13 h 22"/>
                    <a:gd name="T54" fmla="*/ 14 w 25"/>
                    <a:gd name="T55" fmla="*/ 21 h 22"/>
                    <a:gd name="T56" fmla="*/ 23 w 25"/>
                    <a:gd name="T57" fmla="*/ 18 h 22"/>
                    <a:gd name="T58" fmla="*/ 19 w 25"/>
                    <a:gd name="T59" fmla="*/ 17 h 22"/>
                    <a:gd name="T60" fmla="*/ 14 w 25"/>
                    <a:gd name="T61" fmla="*/ 1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 h="22">
                      <a:moveTo>
                        <a:pt x="14" y="18"/>
                      </a:moveTo>
                      <a:cubicBezTo>
                        <a:pt x="12" y="18"/>
                        <a:pt x="10" y="16"/>
                        <a:pt x="9" y="14"/>
                      </a:cubicBezTo>
                      <a:cubicBezTo>
                        <a:pt x="14" y="15"/>
                        <a:pt x="14" y="15"/>
                        <a:pt x="14" y="15"/>
                      </a:cubicBezTo>
                      <a:cubicBezTo>
                        <a:pt x="14" y="15"/>
                        <a:pt x="15" y="14"/>
                        <a:pt x="15" y="13"/>
                      </a:cubicBezTo>
                      <a:cubicBezTo>
                        <a:pt x="15" y="13"/>
                        <a:pt x="15" y="12"/>
                        <a:pt x="14" y="12"/>
                      </a:cubicBezTo>
                      <a:cubicBezTo>
                        <a:pt x="8" y="11"/>
                        <a:pt x="8" y="11"/>
                        <a:pt x="8" y="11"/>
                      </a:cubicBezTo>
                      <a:cubicBezTo>
                        <a:pt x="8" y="11"/>
                        <a:pt x="8" y="10"/>
                        <a:pt x="8" y="10"/>
                      </a:cubicBezTo>
                      <a:cubicBezTo>
                        <a:pt x="8" y="10"/>
                        <a:pt x="8" y="9"/>
                        <a:pt x="9" y="9"/>
                      </a:cubicBezTo>
                      <a:cubicBezTo>
                        <a:pt x="14" y="10"/>
                        <a:pt x="14" y="10"/>
                        <a:pt x="14" y="10"/>
                      </a:cubicBezTo>
                      <a:cubicBezTo>
                        <a:pt x="15" y="10"/>
                        <a:pt x="16" y="9"/>
                        <a:pt x="16" y="9"/>
                      </a:cubicBezTo>
                      <a:cubicBezTo>
                        <a:pt x="16" y="8"/>
                        <a:pt x="16" y="7"/>
                        <a:pt x="15" y="7"/>
                      </a:cubicBezTo>
                      <a:cubicBezTo>
                        <a:pt x="10" y="6"/>
                        <a:pt x="10" y="6"/>
                        <a:pt x="10" y="6"/>
                      </a:cubicBezTo>
                      <a:cubicBezTo>
                        <a:pt x="11" y="5"/>
                        <a:pt x="14" y="4"/>
                        <a:pt x="16" y="4"/>
                      </a:cubicBezTo>
                      <a:cubicBezTo>
                        <a:pt x="18" y="4"/>
                        <a:pt x="19" y="5"/>
                        <a:pt x="20" y="6"/>
                      </a:cubicBezTo>
                      <a:cubicBezTo>
                        <a:pt x="25" y="7"/>
                        <a:pt x="25" y="7"/>
                        <a:pt x="25" y="7"/>
                      </a:cubicBezTo>
                      <a:cubicBezTo>
                        <a:pt x="23" y="4"/>
                        <a:pt x="20" y="1"/>
                        <a:pt x="17" y="1"/>
                      </a:cubicBezTo>
                      <a:cubicBezTo>
                        <a:pt x="12" y="0"/>
                        <a:pt x="8" y="2"/>
                        <a:pt x="6" y="6"/>
                      </a:cubicBezTo>
                      <a:cubicBezTo>
                        <a:pt x="3" y="5"/>
                        <a:pt x="3" y="5"/>
                        <a:pt x="3" y="5"/>
                      </a:cubicBezTo>
                      <a:cubicBezTo>
                        <a:pt x="2" y="5"/>
                        <a:pt x="1" y="6"/>
                        <a:pt x="1" y="6"/>
                      </a:cubicBezTo>
                      <a:cubicBezTo>
                        <a:pt x="1" y="7"/>
                        <a:pt x="2" y="8"/>
                        <a:pt x="2" y="8"/>
                      </a:cubicBezTo>
                      <a:cubicBezTo>
                        <a:pt x="5" y="8"/>
                        <a:pt x="5" y="8"/>
                        <a:pt x="5" y="8"/>
                      </a:cubicBezTo>
                      <a:cubicBezTo>
                        <a:pt x="5" y="9"/>
                        <a:pt x="5" y="9"/>
                        <a:pt x="5" y="9"/>
                      </a:cubicBezTo>
                      <a:cubicBezTo>
                        <a:pt x="5" y="10"/>
                        <a:pt x="5" y="10"/>
                        <a:pt x="5" y="10"/>
                      </a:cubicBezTo>
                      <a:cubicBezTo>
                        <a:pt x="2" y="10"/>
                        <a:pt x="2" y="10"/>
                        <a:pt x="2" y="10"/>
                      </a:cubicBezTo>
                      <a:cubicBezTo>
                        <a:pt x="1" y="10"/>
                        <a:pt x="1" y="10"/>
                        <a:pt x="0" y="11"/>
                      </a:cubicBezTo>
                      <a:cubicBezTo>
                        <a:pt x="0" y="12"/>
                        <a:pt x="1" y="13"/>
                        <a:pt x="2" y="13"/>
                      </a:cubicBezTo>
                      <a:cubicBezTo>
                        <a:pt x="5" y="13"/>
                        <a:pt x="5" y="13"/>
                        <a:pt x="5" y="13"/>
                      </a:cubicBezTo>
                      <a:cubicBezTo>
                        <a:pt x="6" y="17"/>
                        <a:pt x="9" y="21"/>
                        <a:pt x="14" y="21"/>
                      </a:cubicBezTo>
                      <a:cubicBezTo>
                        <a:pt x="17" y="22"/>
                        <a:pt x="21" y="20"/>
                        <a:pt x="23" y="18"/>
                      </a:cubicBezTo>
                      <a:cubicBezTo>
                        <a:pt x="19" y="17"/>
                        <a:pt x="19" y="17"/>
                        <a:pt x="19" y="17"/>
                      </a:cubicBezTo>
                      <a:cubicBezTo>
                        <a:pt x="17" y="18"/>
                        <a:pt x="16" y="18"/>
                        <a:pt x="14" y="1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59" name="Freeform 254"/>
                <p:cNvSpPr>
                  <a:spLocks noEditPoints="1"/>
                </p:cNvSpPr>
                <p:nvPr/>
              </p:nvSpPr>
              <p:spPr bwMode="auto">
                <a:xfrm>
                  <a:off x="3297237" y="2349762"/>
                  <a:ext cx="161925" cy="161925"/>
                </a:xfrm>
                <a:custGeom>
                  <a:avLst/>
                  <a:gdLst>
                    <a:gd name="T0" fmla="*/ 27 w 47"/>
                    <a:gd name="T1" fmla="*/ 2 h 47"/>
                    <a:gd name="T2" fmla="*/ 2 w 47"/>
                    <a:gd name="T3" fmla="*/ 20 h 47"/>
                    <a:gd name="T4" fmla="*/ 20 w 47"/>
                    <a:gd name="T5" fmla="*/ 45 h 47"/>
                    <a:gd name="T6" fmla="*/ 45 w 47"/>
                    <a:gd name="T7" fmla="*/ 27 h 47"/>
                    <a:gd name="T8" fmla="*/ 27 w 47"/>
                    <a:gd name="T9" fmla="*/ 2 h 47"/>
                    <a:gd name="T10" fmla="*/ 21 w 47"/>
                    <a:gd name="T11" fmla="*/ 41 h 47"/>
                    <a:gd name="T12" fmla="*/ 6 w 47"/>
                    <a:gd name="T13" fmla="*/ 21 h 47"/>
                    <a:gd name="T14" fmla="*/ 26 w 47"/>
                    <a:gd name="T15" fmla="*/ 6 h 47"/>
                    <a:gd name="T16" fmla="*/ 41 w 47"/>
                    <a:gd name="T17" fmla="*/ 26 h 47"/>
                    <a:gd name="T18" fmla="*/ 21 w 47"/>
                    <a:gd name="T19" fmla="*/ 4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7" y="2"/>
                      </a:moveTo>
                      <a:cubicBezTo>
                        <a:pt x="15" y="0"/>
                        <a:pt x="4" y="8"/>
                        <a:pt x="2" y="20"/>
                      </a:cubicBezTo>
                      <a:cubicBezTo>
                        <a:pt x="0" y="32"/>
                        <a:pt x="8" y="43"/>
                        <a:pt x="20" y="45"/>
                      </a:cubicBezTo>
                      <a:cubicBezTo>
                        <a:pt x="32" y="47"/>
                        <a:pt x="43" y="38"/>
                        <a:pt x="45" y="27"/>
                      </a:cubicBezTo>
                      <a:cubicBezTo>
                        <a:pt x="47" y="15"/>
                        <a:pt x="38" y="4"/>
                        <a:pt x="27" y="2"/>
                      </a:cubicBezTo>
                      <a:close/>
                      <a:moveTo>
                        <a:pt x="21" y="41"/>
                      </a:moveTo>
                      <a:cubicBezTo>
                        <a:pt x="11" y="39"/>
                        <a:pt x="5" y="30"/>
                        <a:pt x="6" y="21"/>
                      </a:cubicBezTo>
                      <a:cubicBezTo>
                        <a:pt x="8" y="11"/>
                        <a:pt x="16" y="5"/>
                        <a:pt x="26" y="6"/>
                      </a:cubicBezTo>
                      <a:cubicBezTo>
                        <a:pt x="35" y="7"/>
                        <a:pt x="42" y="16"/>
                        <a:pt x="41" y="26"/>
                      </a:cubicBezTo>
                      <a:cubicBezTo>
                        <a:pt x="39" y="35"/>
                        <a:pt x="30" y="42"/>
                        <a:pt x="21" y="4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60" name="Freeform 255"/>
                <p:cNvSpPr>
                  <a:spLocks/>
                </p:cNvSpPr>
                <p:nvPr/>
              </p:nvSpPr>
              <p:spPr bwMode="auto">
                <a:xfrm>
                  <a:off x="3335337" y="2395799"/>
                  <a:ext cx="85725" cy="74613"/>
                </a:xfrm>
                <a:custGeom>
                  <a:avLst/>
                  <a:gdLst>
                    <a:gd name="T0" fmla="*/ 14 w 25"/>
                    <a:gd name="T1" fmla="*/ 18 h 22"/>
                    <a:gd name="T2" fmla="*/ 9 w 25"/>
                    <a:gd name="T3" fmla="*/ 14 h 22"/>
                    <a:gd name="T4" fmla="*/ 14 w 25"/>
                    <a:gd name="T5" fmla="*/ 14 h 22"/>
                    <a:gd name="T6" fmla="*/ 15 w 25"/>
                    <a:gd name="T7" fmla="*/ 13 h 22"/>
                    <a:gd name="T8" fmla="*/ 14 w 25"/>
                    <a:gd name="T9" fmla="*/ 12 h 22"/>
                    <a:gd name="T10" fmla="*/ 8 w 25"/>
                    <a:gd name="T11" fmla="*/ 11 h 22"/>
                    <a:gd name="T12" fmla="*/ 8 w 25"/>
                    <a:gd name="T13" fmla="*/ 10 h 22"/>
                    <a:gd name="T14" fmla="*/ 9 w 25"/>
                    <a:gd name="T15" fmla="*/ 9 h 22"/>
                    <a:gd name="T16" fmla="*/ 14 w 25"/>
                    <a:gd name="T17" fmla="*/ 10 h 22"/>
                    <a:gd name="T18" fmla="*/ 16 w 25"/>
                    <a:gd name="T19" fmla="*/ 8 h 22"/>
                    <a:gd name="T20" fmla="*/ 15 w 25"/>
                    <a:gd name="T21" fmla="*/ 7 h 22"/>
                    <a:gd name="T22" fmla="*/ 10 w 25"/>
                    <a:gd name="T23" fmla="*/ 6 h 22"/>
                    <a:gd name="T24" fmla="*/ 16 w 25"/>
                    <a:gd name="T25" fmla="*/ 4 h 22"/>
                    <a:gd name="T26" fmla="*/ 20 w 25"/>
                    <a:gd name="T27" fmla="*/ 6 h 22"/>
                    <a:gd name="T28" fmla="*/ 25 w 25"/>
                    <a:gd name="T29" fmla="*/ 7 h 22"/>
                    <a:gd name="T30" fmla="*/ 17 w 25"/>
                    <a:gd name="T31" fmla="*/ 0 h 22"/>
                    <a:gd name="T32" fmla="*/ 6 w 25"/>
                    <a:gd name="T33" fmla="*/ 6 h 22"/>
                    <a:gd name="T34" fmla="*/ 3 w 25"/>
                    <a:gd name="T35" fmla="*/ 5 h 22"/>
                    <a:gd name="T36" fmla="*/ 1 w 25"/>
                    <a:gd name="T37" fmla="*/ 6 h 22"/>
                    <a:gd name="T38" fmla="*/ 2 w 25"/>
                    <a:gd name="T39" fmla="*/ 8 h 22"/>
                    <a:gd name="T40" fmla="*/ 5 w 25"/>
                    <a:gd name="T41" fmla="*/ 8 h 22"/>
                    <a:gd name="T42" fmla="*/ 5 w 25"/>
                    <a:gd name="T43" fmla="*/ 9 h 22"/>
                    <a:gd name="T44" fmla="*/ 5 w 25"/>
                    <a:gd name="T45" fmla="*/ 10 h 22"/>
                    <a:gd name="T46" fmla="*/ 2 w 25"/>
                    <a:gd name="T47" fmla="*/ 10 h 22"/>
                    <a:gd name="T48" fmla="*/ 1 w 25"/>
                    <a:gd name="T49" fmla="*/ 11 h 22"/>
                    <a:gd name="T50" fmla="*/ 2 w 25"/>
                    <a:gd name="T51" fmla="*/ 13 h 22"/>
                    <a:gd name="T52" fmla="*/ 5 w 25"/>
                    <a:gd name="T53" fmla="*/ 13 h 22"/>
                    <a:gd name="T54" fmla="*/ 14 w 25"/>
                    <a:gd name="T55" fmla="*/ 21 h 22"/>
                    <a:gd name="T56" fmla="*/ 23 w 25"/>
                    <a:gd name="T57" fmla="*/ 17 h 22"/>
                    <a:gd name="T58" fmla="*/ 19 w 25"/>
                    <a:gd name="T59" fmla="*/ 17 h 22"/>
                    <a:gd name="T60" fmla="*/ 14 w 25"/>
                    <a:gd name="T61" fmla="*/ 1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 h="22">
                      <a:moveTo>
                        <a:pt x="14" y="18"/>
                      </a:moveTo>
                      <a:cubicBezTo>
                        <a:pt x="12" y="17"/>
                        <a:pt x="10" y="16"/>
                        <a:pt x="9" y="14"/>
                      </a:cubicBezTo>
                      <a:cubicBezTo>
                        <a:pt x="14" y="14"/>
                        <a:pt x="14" y="14"/>
                        <a:pt x="14" y="14"/>
                      </a:cubicBezTo>
                      <a:cubicBezTo>
                        <a:pt x="15" y="15"/>
                        <a:pt x="15" y="14"/>
                        <a:pt x="15" y="13"/>
                      </a:cubicBezTo>
                      <a:cubicBezTo>
                        <a:pt x="15" y="12"/>
                        <a:pt x="15" y="12"/>
                        <a:pt x="14" y="12"/>
                      </a:cubicBezTo>
                      <a:cubicBezTo>
                        <a:pt x="8" y="11"/>
                        <a:pt x="8" y="11"/>
                        <a:pt x="8" y="11"/>
                      </a:cubicBezTo>
                      <a:cubicBezTo>
                        <a:pt x="8" y="10"/>
                        <a:pt x="8" y="10"/>
                        <a:pt x="8" y="10"/>
                      </a:cubicBezTo>
                      <a:cubicBezTo>
                        <a:pt x="8" y="9"/>
                        <a:pt x="9" y="9"/>
                        <a:pt x="9" y="9"/>
                      </a:cubicBezTo>
                      <a:cubicBezTo>
                        <a:pt x="14" y="10"/>
                        <a:pt x="14" y="10"/>
                        <a:pt x="14" y="10"/>
                      </a:cubicBezTo>
                      <a:cubicBezTo>
                        <a:pt x="15" y="10"/>
                        <a:pt x="16" y="9"/>
                        <a:pt x="16" y="8"/>
                      </a:cubicBezTo>
                      <a:cubicBezTo>
                        <a:pt x="16" y="8"/>
                        <a:pt x="16" y="7"/>
                        <a:pt x="15" y="7"/>
                      </a:cubicBezTo>
                      <a:cubicBezTo>
                        <a:pt x="10" y="6"/>
                        <a:pt x="10" y="6"/>
                        <a:pt x="10" y="6"/>
                      </a:cubicBezTo>
                      <a:cubicBezTo>
                        <a:pt x="12" y="4"/>
                        <a:pt x="14" y="3"/>
                        <a:pt x="16" y="4"/>
                      </a:cubicBezTo>
                      <a:cubicBezTo>
                        <a:pt x="18" y="4"/>
                        <a:pt x="19" y="5"/>
                        <a:pt x="20" y="6"/>
                      </a:cubicBezTo>
                      <a:cubicBezTo>
                        <a:pt x="25" y="7"/>
                        <a:pt x="25" y="7"/>
                        <a:pt x="25" y="7"/>
                      </a:cubicBezTo>
                      <a:cubicBezTo>
                        <a:pt x="23" y="3"/>
                        <a:pt x="20" y="1"/>
                        <a:pt x="17" y="0"/>
                      </a:cubicBezTo>
                      <a:cubicBezTo>
                        <a:pt x="12" y="0"/>
                        <a:pt x="8" y="2"/>
                        <a:pt x="6" y="6"/>
                      </a:cubicBezTo>
                      <a:cubicBezTo>
                        <a:pt x="3" y="5"/>
                        <a:pt x="3" y="5"/>
                        <a:pt x="3" y="5"/>
                      </a:cubicBezTo>
                      <a:cubicBezTo>
                        <a:pt x="2" y="5"/>
                        <a:pt x="1" y="5"/>
                        <a:pt x="1" y="6"/>
                      </a:cubicBezTo>
                      <a:cubicBezTo>
                        <a:pt x="1" y="7"/>
                        <a:pt x="2" y="8"/>
                        <a:pt x="2" y="8"/>
                      </a:cubicBezTo>
                      <a:cubicBezTo>
                        <a:pt x="5" y="8"/>
                        <a:pt x="5" y="8"/>
                        <a:pt x="5" y="8"/>
                      </a:cubicBezTo>
                      <a:cubicBezTo>
                        <a:pt x="5" y="9"/>
                        <a:pt x="5" y="9"/>
                        <a:pt x="5" y="9"/>
                      </a:cubicBezTo>
                      <a:cubicBezTo>
                        <a:pt x="5" y="10"/>
                        <a:pt x="5" y="10"/>
                        <a:pt x="5" y="10"/>
                      </a:cubicBezTo>
                      <a:cubicBezTo>
                        <a:pt x="2" y="10"/>
                        <a:pt x="2" y="10"/>
                        <a:pt x="2" y="10"/>
                      </a:cubicBezTo>
                      <a:cubicBezTo>
                        <a:pt x="1" y="10"/>
                        <a:pt x="1" y="10"/>
                        <a:pt x="1" y="11"/>
                      </a:cubicBezTo>
                      <a:cubicBezTo>
                        <a:pt x="0" y="12"/>
                        <a:pt x="1" y="13"/>
                        <a:pt x="2" y="13"/>
                      </a:cubicBezTo>
                      <a:cubicBezTo>
                        <a:pt x="5" y="13"/>
                        <a:pt x="5" y="13"/>
                        <a:pt x="5" y="13"/>
                      </a:cubicBezTo>
                      <a:cubicBezTo>
                        <a:pt x="6" y="17"/>
                        <a:pt x="9" y="21"/>
                        <a:pt x="14" y="21"/>
                      </a:cubicBezTo>
                      <a:cubicBezTo>
                        <a:pt x="17" y="22"/>
                        <a:pt x="21" y="20"/>
                        <a:pt x="23" y="17"/>
                      </a:cubicBezTo>
                      <a:cubicBezTo>
                        <a:pt x="19" y="17"/>
                        <a:pt x="19" y="17"/>
                        <a:pt x="19" y="17"/>
                      </a:cubicBezTo>
                      <a:cubicBezTo>
                        <a:pt x="17" y="18"/>
                        <a:pt x="16" y="18"/>
                        <a:pt x="14" y="1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61" name="Freeform 256"/>
                <p:cNvSpPr>
                  <a:spLocks noEditPoints="1"/>
                </p:cNvSpPr>
                <p:nvPr/>
              </p:nvSpPr>
              <p:spPr bwMode="auto">
                <a:xfrm>
                  <a:off x="487362" y="2838712"/>
                  <a:ext cx="88900" cy="139700"/>
                </a:xfrm>
                <a:custGeom>
                  <a:avLst/>
                  <a:gdLst>
                    <a:gd name="T0" fmla="*/ 9 w 26"/>
                    <a:gd name="T1" fmla="*/ 0 h 41"/>
                    <a:gd name="T2" fmla="*/ 2 w 26"/>
                    <a:gd name="T3" fmla="*/ 30 h 41"/>
                    <a:gd name="T4" fmla="*/ 15 w 26"/>
                    <a:gd name="T5" fmla="*/ 40 h 41"/>
                    <a:gd name="T6" fmla="*/ 25 w 26"/>
                    <a:gd name="T7" fmla="*/ 27 h 41"/>
                    <a:gd name="T8" fmla="*/ 9 w 26"/>
                    <a:gd name="T9" fmla="*/ 0 h 41"/>
                    <a:gd name="T10" fmla="*/ 14 w 26"/>
                    <a:gd name="T11" fmla="*/ 36 h 41"/>
                    <a:gd name="T12" fmla="*/ 20 w 26"/>
                    <a:gd name="T13" fmla="*/ 25 h 41"/>
                    <a:gd name="T14" fmla="*/ 14 w 26"/>
                    <a:gd name="T15" fmla="*/ 36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41">
                      <a:moveTo>
                        <a:pt x="9" y="0"/>
                      </a:moveTo>
                      <a:cubicBezTo>
                        <a:pt x="9" y="0"/>
                        <a:pt x="0" y="18"/>
                        <a:pt x="2" y="30"/>
                      </a:cubicBezTo>
                      <a:cubicBezTo>
                        <a:pt x="3" y="37"/>
                        <a:pt x="8" y="41"/>
                        <a:pt x="15" y="40"/>
                      </a:cubicBezTo>
                      <a:cubicBezTo>
                        <a:pt x="21" y="39"/>
                        <a:pt x="26" y="33"/>
                        <a:pt x="25" y="27"/>
                      </a:cubicBezTo>
                      <a:cubicBezTo>
                        <a:pt x="23" y="15"/>
                        <a:pt x="9" y="0"/>
                        <a:pt x="9" y="0"/>
                      </a:cubicBezTo>
                      <a:close/>
                      <a:moveTo>
                        <a:pt x="14" y="36"/>
                      </a:moveTo>
                      <a:cubicBezTo>
                        <a:pt x="20" y="25"/>
                        <a:pt x="20" y="25"/>
                        <a:pt x="20" y="25"/>
                      </a:cubicBezTo>
                      <a:cubicBezTo>
                        <a:pt x="20" y="25"/>
                        <a:pt x="22" y="34"/>
                        <a:pt x="14" y="3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62" name="Freeform 257"/>
                <p:cNvSpPr>
                  <a:spLocks noEditPoints="1"/>
                </p:cNvSpPr>
                <p:nvPr/>
              </p:nvSpPr>
              <p:spPr bwMode="auto">
                <a:xfrm>
                  <a:off x="3013075" y="2546612"/>
                  <a:ext cx="88900" cy="139700"/>
                </a:xfrm>
                <a:custGeom>
                  <a:avLst/>
                  <a:gdLst>
                    <a:gd name="T0" fmla="*/ 9 w 26"/>
                    <a:gd name="T1" fmla="*/ 0 h 41"/>
                    <a:gd name="T2" fmla="*/ 2 w 26"/>
                    <a:gd name="T3" fmla="*/ 30 h 41"/>
                    <a:gd name="T4" fmla="*/ 15 w 26"/>
                    <a:gd name="T5" fmla="*/ 40 h 41"/>
                    <a:gd name="T6" fmla="*/ 25 w 26"/>
                    <a:gd name="T7" fmla="*/ 27 h 41"/>
                    <a:gd name="T8" fmla="*/ 9 w 26"/>
                    <a:gd name="T9" fmla="*/ 0 h 41"/>
                    <a:gd name="T10" fmla="*/ 14 w 26"/>
                    <a:gd name="T11" fmla="*/ 36 h 41"/>
                    <a:gd name="T12" fmla="*/ 20 w 26"/>
                    <a:gd name="T13" fmla="*/ 25 h 41"/>
                    <a:gd name="T14" fmla="*/ 14 w 26"/>
                    <a:gd name="T15" fmla="*/ 36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41">
                      <a:moveTo>
                        <a:pt x="9" y="0"/>
                      </a:moveTo>
                      <a:cubicBezTo>
                        <a:pt x="9" y="0"/>
                        <a:pt x="0" y="18"/>
                        <a:pt x="2" y="30"/>
                      </a:cubicBezTo>
                      <a:cubicBezTo>
                        <a:pt x="3" y="37"/>
                        <a:pt x="9" y="41"/>
                        <a:pt x="15" y="40"/>
                      </a:cubicBezTo>
                      <a:cubicBezTo>
                        <a:pt x="22" y="39"/>
                        <a:pt x="26" y="33"/>
                        <a:pt x="25" y="27"/>
                      </a:cubicBezTo>
                      <a:cubicBezTo>
                        <a:pt x="23" y="15"/>
                        <a:pt x="9" y="0"/>
                        <a:pt x="9" y="0"/>
                      </a:cubicBezTo>
                      <a:close/>
                      <a:moveTo>
                        <a:pt x="14" y="36"/>
                      </a:moveTo>
                      <a:cubicBezTo>
                        <a:pt x="20" y="25"/>
                        <a:pt x="20" y="25"/>
                        <a:pt x="20" y="25"/>
                      </a:cubicBezTo>
                      <a:cubicBezTo>
                        <a:pt x="20" y="25"/>
                        <a:pt x="23" y="34"/>
                        <a:pt x="14" y="3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63" name="Freeform 258"/>
                <p:cNvSpPr>
                  <a:spLocks noEditPoints="1"/>
                </p:cNvSpPr>
                <p:nvPr/>
              </p:nvSpPr>
              <p:spPr bwMode="auto">
                <a:xfrm>
                  <a:off x="4652962" y="3884874"/>
                  <a:ext cx="158750" cy="257175"/>
                </a:xfrm>
                <a:custGeom>
                  <a:avLst/>
                  <a:gdLst>
                    <a:gd name="T0" fmla="*/ 16 w 46"/>
                    <a:gd name="T1" fmla="*/ 0 h 75"/>
                    <a:gd name="T2" fmla="*/ 3 w 46"/>
                    <a:gd name="T3" fmla="*/ 56 h 75"/>
                    <a:gd name="T4" fmla="*/ 27 w 46"/>
                    <a:gd name="T5" fmla="*/ 73 h 75"/>
                    <a:gd name="T6" fmla="*/ 45 w 46"/>
                    <a:gd name="T7" fmla="*/ 49 h 75"/>
                    <a:gd name="T8" fmla="*/ 16 w 46"/>
                    <a:gd name="T9" fmla="*/ 0 h 75"/>
                    <a:gd name="T10" fmla="*/ 25 w 46"/>
                    <a:gd name="T11" fmla="*/ 65 h 75"/>
                    <a:gd name="T12" fmla="*/ 36 w 46"/>
                    <a:gd name="T13" fmla="*/ 46 h 75"/>
                    <a:gd name="T14" fmla="*/ 25 w 46"/>
                    <a:gd name="T15" fmla="*/ 6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75">
                      <a:moveTo>
                        <a:pt x="16" y="0"/>
                      </a:moveTo>
                      <a:cubicBezTo>
                        <a:pt x="16" y="0"/>
                        <a:pt x="0" y="34"/>
                        <a:pt x="3" y="56"/>
                      </a:cubicBezTo>
                      <a:cubicBezTo>
                        <a:pt x="5" y="67"/>
                        <a:pt x="15" y="75"/>
                        <a:pt x="27" y="73"/>
                      </a:cubicBezTo>
                      <a:cubicBezTo>
                        <a:pt x="38" y="72"/>
                        <a:pt x="46" y="61"/>
                        <a:pt x="45" y="49"/>
                      </a:cubicBezTo>
                      <a:cubicBezTo>
                        <a:pt x="41" y="28"/>
                        <a:pt x="16" y="0"/>
                        <a:pt x="16" y="0"/>
                      </a:cubicBezTo>
                      <a:close/>
                      <a:moveTo>
                        <a:pt x="25" y="65"/>
                      </a:moveTo>
                      <a:cubicBezTo>
                        <a:pt x="36" y="46"/>
                        <a:pt x="36" y="46"/>
                        <a:pt x="36" y="46"/>
                      </a:cubicBezTo>
                      <a:cubicBezTo>
                        <a:pt x="36" y="46"/>
                        <a:pt x="40" y="63"/>
                        <a:pt x="25" y="6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64" name="Freeform 259"/>
                <p:cNvSpPr>
                  <a:spLocks noEditPoints="1"/>
                </p:cNvSpPr>
                <p:nvPr/>
              </p:nvSpPr>
              <p:spPr bwMode="auto">
                <a:xfrm>
                  <a:off x="4419600" y="2779974"/>
                  <a:ext cx="158750" cy="257175"/>
                </a:xfrm>
                <a:custGeom>
                  <a:avLst/>
                  <a:gdLst>
                    <a:gd name="T0" fmla="*/ 16 w 46"/>
                    <a:gd name="T1" fmla="*/ 0 h 75"/>
                    <a:gd name="T2" fmla="*/ 3 w 46"/>
                    <a:gd name="T3" fmla="*/ 56 h 75"/>
                    <a:gd name="T4" fmla="*/ 27 w 46"/>
                    <a:gd name="T5" fmla="*/ 73 h 75"/>
                    <a:gd name="T6" fmla="*/ 45 w 46"/>
                    <a:gd name="T7" fmla="*/ 49 h 75"/>
                    <a:gd name="T8" fmla="*/ 16 w 46"/>
                    <a:gd name="T9" fmla="*/ 0 h 75"/>
                    <a:gd name="T10" fmla="*/ 26 w 46"/>
                    <a:gd name="T11" fmla="*/ 65 h 75"/>
                    <a:gd name="T12" fmla="*/ 36 w 46"/>
                    <a:gd name="T13" fmla="*/ 46 h 75"/>
                    <a:gd name="T14" fmla="*/ 26 w 46"/>
                    <a:gd name="T15" fmla="*/ 6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75">
                      <a:moveTo>
                        <a:pt x="16" y="0"/>
                      </a:moveTo>
                      <a:cubicBezTo>
                        <a:pt x="16" y="0"/>
                        <a:pt x="0" y="34"/>
                        <a:pt x="3" y="56"/>
                      </a:cubicBezTo>
                      <a:cubicBezTo>
                        <a:pt x="5" y="67"/>
                        <a:pt x="16" y="75"/>
                        <a:pt x="27" y="73"/>
                      </a:cubicBezTo>
                      <a:cubicBezTo>
                        <a:pt x="39" y="71"/>
                        <a:pt x="46" y="61"/>
                        <a:pt x="45" y="49"/>
                      </a:cubicBezTo>
                      <a:cubicBezTo>
                        <a:pt x="41" y="27"/>
                        <a:pt x="16" y="0"/>
                        <a:pt x="16" y="0"/>
                      </a:cubicBezTo>
                      <a:close/>
                      <a:moveTo>
                        <a:pt x="26" y="65"/>
                      </a:moveTo>
                      <a:cubicBezTo>
                        <a:pt x="36" y="46"/>
                        <a:pt x="36" y="46"/>
                        <a:pt x="36" y="46"/>
                      </a:cubicBezTo>
                      <a:cubicBezTo>
                        <a:pt x="36" y="46"/>
                        <a:pt x="40" y="63"/>
                        <a:pt x="26" y="6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65" name="Freeform 260"/>
                <p:cNvSpPr>
                  <a:spLocks/>
                </p:cNvSpPr>
                <p:nvPr/>
              </p:nvSpPr>
              <p:spPr bwMode="auto">
                <a:xfrm>
                  <a:off x="3362325" y="3462599"/>
                  <a:ext cx="127000" cy="257175"/>
                </a:xfrm>
                <a:custGeom>
                  <a:avLst/>
                  <a:gdLst>
                    <a:gd name="T0" fmla="*/ 37 w 37"/>
                    <a:gd name="T1" fmla="*/ 14 h 75"/>
                    <a:gd name="T2" fmla="*/ 37 w 37"/>
                    <a:gd name="T3" fmla="*/ 14 h 75"/>
                    <a:gd name="T4" fmla="*/ 37 w 37"/>
                    <a:gd name="T5" fmla="*/ 14 h 75"/>
                    <a:gd name="T6" fmla="*/ 26 w 37"/>
                    <a:gd name="T7" fmla="*/ 4 h 75"/>
                    <a:gd name="T8" fmla="*/ 25 w 37"/>
                    <a:gd name="T9" fmla="*/ 4 h 75"/>
                    <a:gd name="T10" fmla="*/ 20 w 37"/>
                    <a:gd name="T11" fmla="*/ 3 h 75"/>
                    <a:gd name="T12" fmla="*/ 4 w 37"/>
                    <a:gd name="T13" fmla="*/ 10 h 75"/>
                    <a:gd name="T14" fmla="*/ 1 w 37"/>
                    <a:gd name="T15" fmla="*/ 31 h 75"/>
                    <a:gd name="T16" fmla="*/ 4 w 37"/>
                    <a:gd name="T17" fmla="*/ 35 h 75"/>
                    <a:gd name="T18" fmla="*/ 8 w 37"/>
                    <a:gd name="T19" fmla="*/ 32 h 75"/>
                    <a:gd name="T20" fmla="*/ 10 w 37"/>
                    <a:gd name="T21" fmla="*/ 15 h 75"/>
                    <a:gd name="T22" fmla="*/ 11 w 37"/>
                    <a:gd name="T23" fmla="*/ 16 h 75"/>
                    <a:gd name="T24" fmla="*/ 10 w 37"/>
                    <a:gd name="T25" fmla="*/ 26 h 75"/>
                    <a:gd name="T26" fmla="*/ 9 w 37"/>
                    <a:gd name="T27" fmla="*/ 35 h 75"/>
                    <a:gd name="T28" fmla="*/ 4 w 37"/>
                    <a:gd name="T29" fmla="*/ 68 h 75"/>
                    <a:gd name="T30" fmla="*/ 7 w 37"/>
                    <a:gd name="T31" fmla="*/ 73 h 75"/>
                    <a:gd name="T32" fmla="*/ 12 w 37"/>
                    <a:gd name="T33" fmla="*/ 70 h 75"/>
                    <a:gd name="T34" fmla="*/ 16 w 37"/>
                    <a:gd name="T35" fmla="*/ 39 h 75"/>
                    <a:gd name="T36" fmla="*/ 17 w 37"/>
                    <a:gd name="T37" fmla="*/ 39 h 75"/>
                    <a:gd name="T38" fmla="*/ 13 w 37"/>
                    <a:gd name="T39" fmla="*/ 70 h 75"/>
                    <a:gd name="T40" fmla="*/ 16 w 37"/>
                    <a:gd name="T41" fmla="*/ 74 h 75"/>
                    <a:gd name="T42" fmla="*/ 21 w 37"/>
                    <a:gd name="T43" fmla="*/ 71 h 75"/>
                    <a:gd name="T44" fmla="*/ 26 w 37"/>
                    <a:gd name="T45" fmla="*/ 37 h 75"/>
                    <a:gd name="T46" fmla="*/ 27 w 37"/>
                    <a:gd name="T47" fmla="*/ 28 h 75"/>
                    <a:gd name="T48" fmla="*/ 29 w 37"/>
                    <a:gd name="T49" fmla="*/ 18 h 75"/>
                    <a:gd name="T50" fmla="*/ 30 w 37"/>
                    <a:gd name="T51" fmla="*/ 18 h 75"/>
                    <a:gd name="T52" fmla="*/ 27 w 37"/>
                    <a:gd name="T53" fmla="*/ 35 h 75"/>
                    <a:gd name="T54" fmla="*/ 30 w 37"/>
                    <a:gd name="T55" fmla="*/ 39 h 75"/>
                    <a:gd name="T56" fmla="*/ 34 w 37"/>
                    <a:gd name="T57" fmla="*/ 36 h 75"/>
                    <a:gd name="T58" fmla="*/ 37 w 37"/>
                    <a:gd name="T59" fmla="*/ 14 h 75"/>
                    <a:gd name="T60" fmla="*/ 37 w 37"/>
                    <a:gd name="T61" fmla="*/ 1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75">
                      <a:moveTo>
                        <a:pt x="37" y="14"/>
                      </a:moveTo>
                      <a:cubicBezTo>
                        <a:pt x="37" y="14"/>
                        <a:pt x="37" y="14"/>
                        <a:pt x="37" y="14"/>
                      </a:cubicBezTo>
                      <a:cubicBezTo>
                        <a:pt x="37" y="14"/>
                        <a:pt x="37" y="14"/>
                        <a:pt x="37" y="14"/>
                      </a:cubicBezTo>
                      <a:cubicBezTo>
                        <a:pt x="37" y="8"/>
                        <a:pt x="30" y="5"/>
                        <a:pt x="26" y="4"/>
                      </a:cubicBezTo>
                      <a:cubicBezTo>
                        <a:pt x="26" y="4"/>
                        <a:pt x="25" y="4"/>
                        <a:pt x="25" y="4"/>
                      </a:cubicBezTo>
                      <a:cubicBezTo>
                        <a:pt x="20" y="3"/>
                        <a:pt x="20" y="3"/>
                        <a:pt x="20" y="3"/>
                      </a:cubicBezTo>
                      <a:cubicBezTo>
                        <a:pt x="20" y="3"/>
                        <a:pt x="5" y="0"/>
                        <a:pt x="4" y="10"/>
                      </a:cubicBezTo>
                      <a:cubicBezTo>
                        <a:pt x="1" y="31"/>
                        <a:pt x="1" y="31"/>
                        <a:pt x="1" y="31"/>
                      </a:cubicBezTo>
                      <a:cubicBezTo>
                        <a:pt x="0" y="33"/>
                        <a:pt x="2" y="35"/>
                        <a:pt x="4" y="35"/>
                      </a:cubicBezTo>
                      <a:cubicBezTo>
                        <a:pt x="6" y="35"/>
                        <a:pt x="7" y="34"/>
                        <a:pt x="8" y="32"/>
                      </a:cubicBezTo>
                      <a:cubicBezTo>
                        <a:pt x="10" y="15"/>
                        <a:pt x="10" y="15"/>
                        <a:pt x="10" y="15"/>
                      </a:cubicBezTo>
                      <a:cubicBezTo>
                        <a:pt x="11" y="16"/>
                        <a:pt x="11" y="16"/>
                        <a:pt x="11" y="16"/>
                      </a:cubicBezTo>
                      <a:cubicBezTo>
                        <a:pt x="10" y="26"/>
                        <a:pt x="10" y="26"/>
                        <a:pt x="10" y="26"/>
                      </a:cubicBezTo>
                      <a:cubicBezTo>
                        <a:pt x="9" y="35"/>
                        <a:pt x="9" y="35"/>
                        <a:pt x="9" y="35"/>
                      </a:cubicBezTo>
                      <a:cubicBezTo>
                        <a:pt x="4" y="68"/>
                        <a:pt x="4" y="68"/>
                        <a:pt x="4" y="68"/>
                      </a:cubicBezTo>
                      <a:cubicBezTo>
                        <a:pt x="3" y="71"/>
                        <a:pt x="5" y="73"/>
                        <a:pt x="7" y="73"/>
                      </a:cubicBezTo>
                      <a:cubicBezTo>
                        <a:pt x="9" y="73"/>
                        <a:pt x="11" y="72"/>
                        <a:pt x="12" y="70"/>
                      </a:cubicBezTo>
                      <a:cubicBezTo>
                        <a:pt x="16" y="39"/>
                        <a:pt x="16" y="39"/>
                        <a:pt x="16" y="39"/>
                      </a:cubicBezTo>
                      <a:cubicBezTo>
                        <a:pt x="17" y="39"/>
                        <a:pt x="17" y="39"/>
                        <a:pt x="17" y="39"/>
                      </a:cubicBezTo>
                      <a:cubicBezTo>
                        <a:pt x="13" y="70"/>
                        <a:pt x="13" y="70"/>
                        <a:pt x="13" y="70"/>
                      </a:cubicBezTo>
                      <a:cubicBezTo>
                        <a:pt x="13" y="72"/>
                        <a:pt x="14" y="74"/>
                        <a:pt x="16" y="74"/>
                      </a:cubicBezTo>
                      <a:cubicBezTo>
                        <a:pt x="19" y="75"/>
                        <a:pt x="21" y="73"/>
                        <a:pt x="21" y="71"/>
                      </a:cubicBezTo>
                      <a:cubicBezTo>
                        <a:pt x="26" y="37"/>
                        <a:pt x="26" y="37"/>
                        <a:pt x="26" y="37"/>
                      </a:cubicBezTo>
                      <a:cubicBezTo>
                        <a:pt x="27" y="28"/>
                        <a:pt x="27" y="28"/>
                        <a:pt x="27" y="28"/>
                      </a:cubicBezTo>
                      <a:cubicBezTo>
                        <a:pt x="29" y="18"/>
                        <a:pt x="29" y="18"/>
                        <a:pt x="29" y="18"/>
                      </a:cubicBezTo>
                      <a:cubicBezTo>
                        <a:pt x="30" y="18"/>
                        <a:pt x="30" y="18"/>
                        <a:pt x="30" y="18"/>
                      </a:cubicBezTo>
                      <a:cubicBezTo>
                        <a:pt x="27" y="35"/>
                        <a:pt x="27" y="35"/>
                        <a:pt x="27" y="35"/>
                      </a:cubicBezTo>
                      <a:cubicBezTo>
                        <a:pt x="27" y="37"/>
                        <a:pt x="28" y="39"/>
                        <a:pt x="30" y="39"/>
                      </a:cubicBezTo>
                      <a:cubicBezTo>
                        <a:pt x="32" y="39"/>
                        <a:pt x="34" y="38"/>
                        <a:pt x="34" y="36"/>
                      </a:cubicBezTo>
                      <a:cubicBezTo>
                        <a:pt x="37" y="14"/>
                        <a:pt x="37" y="14"/>
                        <a:pt x="37" y="14"/>
                      </a:cubicBezTo>
                      <a:cubicBezTo>
                        <a:pt x="37" y="14"/>
                        <a:pt x="37" y="14"/>
                        <a:pt x="37" y="1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66" name="Freeform 261"/>
                <p:cNvSpPr>
                  <a:spLocks/>
                </p:cNvSpPr>
                <p:nvPr/>
              </p:nvSpPr>
              <p:spPr bwMode="auto">
                <a:xfrm>
                  <a:off x="3414712" y="3418149"/>
                  <a:ext cx="53975" cy="55563"/>
                </a:xfrm>
                <a:custGeom>
                  <a:avLst/>
                  <a:gdLst>
                    <a:gd name="T0" fmla="*/ 7 w 16"/>
                    <a:gd name="T1" fmla="*/ 15 h 16"/>
                    <a:gd name="T2" fmla="*/ 16 w 16"/>
                    <a:gd name="T3" fmla="*/ 9 h 16"/>
                    <a:gd name="T4" fmla="*/ 9 w 16"/>
                    <a:gd name="T5" fmla="*/ 0 h 16"/>
                    <a:gd name="T6" fmla="*/ 1 w 16"/>
                    <a:gd name="T7" fmla="*/ 7 h 16"/>
                    <a:gd name="T8" fmla="*/ 7 w 16"/>
                    <a:gd name="T9" fmla="*/ 15 h 16"/>
                  </a:gdLst>
                  <a:ahLst/>
                  <a:cxnLst>
                    <a:cxn ang="0">
                      <a:pos x="T0" y="T1"/>
                    </a:cxn>
                    <a:cxn ang="0">
                      <a:pos x="T2" y="T3"/>
                    </a:cxn>
                    <a:cxn ang="0">
                      <a:pos x="T4" y="T5"/>
                    </a:cxn>
                    <a:cxn ang="0">
                      <a:pos x="T6" y="T7"/>
                    </a:cxn>
                    <a:cxn ang="0">
                      <a:pos x="T8" y="T9"/>
                    </a:cxn>
                  </a:cxnLst>
                  <a:rect l="0" t="0" r="r" b="b"/>
                  <a:pathLst>
                    <a:path w="16" h="16">
                      <a:moveTo>
                        <a:pt x="7" y="15"/>
                      </a:moveTo>
                      <a:cubicBezTo>
                        <a:pt x="11" y="16"/>
                        <a:pt x="15" y="13"/>
                        <a:pt x="16" y="9"/>
                      </a:cubicBezTo>
                      <a:cubicBezTo>
                        <a:pt x="16" y="5"/>
                        <a:pt x="14" y="1"/>
                        <a:pt x="9" y="0"/>
                      </a:cubicBezTo>
                      <a:cubicBezTo>
                        <a:pt x="5" y="0"/>
                        <a:pt x="1" y="3"/>
                        <a:pt x="1" y="7"/>
                      </a:cubicBezTo>
                      <a:cubicBezTo>
                        <a:pt x="0" y="11"/>
                        <a:pt x="3" y="15"/>
                        <a:pt x="7" y="1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67" name="Freeform 262"/>
                <p:cNvSpPr>
                  <a:spLocks/>
                </p:cNvSpPr>
                <p:nvPr/>
              </p:nvSpPr>
              <p:spPr bwMode="auto">
                <a:xfrm>
                  <a:off x="4484687" y="1849699"/>
                  <a:ext cx="161925" cy="250825"/>
                </a:xfrm>
                <a:custGeom>
                  <a:avLst/>
                  <a:gdLst>
                    <a:gd name="T0" fmla="*/ 35 w 47"/>
                    <a:gd name="T1" fmla="*/ 5 h 73"/>
                    <a:gd name="T2" fmla="*/ 35 w 47"/>
                    <a:gd name="T3" fmla="*/ 5 h 73"/>
                    <a:gd name="T4" fmla="*/ 35 w 47"/>
                    <a:gd name="T5" fmla="*/ 5 h 73"/>
                    <a:gd name="T6" fmla="*/ 20 w 47"/>
                    <a:gd name="T7" fmla="*/ 2 h 73"/>
                    <a:gd name="T8" fmla="*/ 20 w 47"/>
                    <a:gd name="T9" fmla="*/ 2 h 73"/>
                    <a:gd name="T10" fmla="*/ 15 w 47"/>
                    <a:gd name="T11" fmla="*/ 4 h 73"/>
                    <a:gd name="T12" fmla="*/ 3 w 47"/>
                    <a:gd name="T13" fmla="*/ 17 h 73"/>
                    <a:gd name="T14" fmla="*/ 10 w 47"/>
                    <a:gd name="T15" fmla="*/ 38 h 73"/>
                    <a:gd name="T16" fmla="*/ 15 w 47"/>
                    <a:gd name="T17" fmla="*/ 40 h 73"/>
                    <a:gd name="T18" fmla="*/ 17 w 47"/>
                    <a:gd name="T19" fmla="*/ 35 h 73"/>
                    <a:gd name="T20" fmla="*/ 11 w 47"/>
                    <a:gd name="T21" fmla="*/ 19 h 73"/>
                    <a:gd name="T22" fmla="*/ 13 w 47"/>
                    <a:gd name="T23" fmla="*/ 19 h 73"/>
                    <a:gd name="T24" fmla="*/ 16 w 47"/>
                    <a:gd name="T25" fmla="*/ 29 h 73"/>
                    <a:gd name="T26" fmla="*/ 19 w 47"/>
                    <a:gd name="T27" fmla="*/ 37 h 73"/>
                    <a:gd name="T28" fmla="*/ 30 w 47"/>
                    <a:gd name="T29" fmla="*/ 69 h 73"/>
                    <a:gd name="T30" fmla="*/ 35 w 47"/>
                    <a:gd name="T31" fmla="*/ 72 h 73"/>
                    <a:gd name="T32" fmla="*/ 37 w 47"/>
                    <a:gd name="T33" fmla="*/ 67 h 73"/>
                    <a:gd name="T34" fmla="*/ 27 w 47"/>
                    <a:gd name="T35" fmla="*/ 37 h 73"/>
                    <a:gd name="T36" fmla="*/ 29 w 47"/>
                    <a:gd name="T37" fmla="*/ 37 h 73"/>
                    <a:gd name="T38" fmla="*/ 39 w 47"/>
                    <a:gd name="T39" fmla="*/ 66 h 73"/>
                    <a:gd name="T40" fmla="*/ 44 w 47"/>
                    <a:gd name="T41" fmla="*/ 69 h 73"/>
                    <a:gd name="T42" fmla="*/ 46 w 47"/>
                    <a:gd name="T43" fmla="*/ 64 h 73"/>
                    <a:gd name="T44" fmla="*/ 35 w 47"/>
                    <a:gd name="T45" fmla="*/ 32 h 73"/>
                    <a:gd name="T46" fmla="*/ 33 w 47"/>
                    <a:gd name="T47" fmla="*/ 23 h 73"/>
                    <a:gd name="T48" fmla="*/ 29 w 47"/>
                    <a:gd name="T49" fmla="*/ 13 h 73"/>
                    <a:gd name="T50" fmla="*/ 30 w 47"/>
                    <a:gd name="T51" fmla="*/ 13 h 73"/>
                    <a:gd name="T52" fmla="*/ 36 w 47"/>
                    <a:gd name="T53" fmla="*/ 29 h 73"/>
                    <a:gd name="T54" fmla="*/ 40 w 47"/>
                    <a:gd name="T55" fmla="*/ 31 h 73"/>
                    <a:gd name="T56" fmla="*/ 42 w 47"/>
                    <a:gd name="T57" fmla="*/ 27 h 73"/>
                    <a:gd name="T58" fmla="*/ 35 w 47"/>
                    <a:gd name="T59" fmla="*/ 6 h 73"/>
                    <a:gd name="T60" fmla="*/ 35 w 47"/>
                    <a:gd name="T61" fmla="*/ 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 h="73">
                      <a:moveTo>
                        <a:pt x="35" y="5"/>
                      </a:moveTo>
                      <a:cubicBezTo>
                        <a:pt x="35" y="5"/>
                        <a:pt x="35" y="5"/>
                        <a:pt x="35" y="5"/>
                      </a:cubicBezTo>
                      <a:cubicBezTo>
                        <a:pt x="35" y="5"/>
                        <a:pt x="35" y="5"/>
                        <a:pt x="35" y="5"/>
                      </a:cubicBezTo>
                      <a:cubicBezTo>
                        <a:pt x="32" y="0"/>
                        <a:pt x="24" y="1"/>
                        <a:pt x="20" y="2"/>
                      </a:cubicBezTo>
                      <a:cubicBezTo>
                        <a:pt x="20" y="2"/>
                        <a:pt x="20" y="2"/>
                        <a:pt x="20" y="2"/>
                      </a:cubicBezTo>
                      <a:cubicBezTo>
                        <a:pt x="15" y="4"/>
                        <a:pt x="15" y="4"/>
                        <a:pt x="15" y="4"/>
                      </a:cubicBezTo>
                      <a:cubicBezTo>
                        <a:pt x="15" y="4"/>
                        <a:pt x="0" y="8"/>
                        <a:pt x="3" y="17"/>
                      </a:cubicBezTo>
                      <a:cubicBezTo>
                        <a:pt x="10" y="38"/>
                        <a:pt x="10" y="38"/>
                        <a:pt x="10" y="38"/>
                      </a:cubicBezTo>
                      <a:cubicBezTo>
                        <a:pt x="11" y="39"/>
                        <a:pt x="13" y="40"/>
                        <a:pt x="15" y="40"/>
                      </a:cubicBezTo>
                      <a:cubicBezTo>
                        <a:pt x="16" y="39"/>
                        <a:pt x="17" y="37"/>
                        <a:pt x="17" y="35"/>
                      </a:cubicBezTo>
                      <a:cubicBezTo>
                        <a:pt x="11" y="19"/>
                        <a:pt x="11" y="19"/>
                        <a:pt x="11" y="19"/>
                      </a:cubicBezTo>
                      <a:cubicBezTo>
                        <a:pt x="13" y="19"/>
                        <a:pt x="13" y="19"/>
                        <a:pt x="13" y="19"/>
                      </a:cubicBezTo>
                      <a:cubicBezTo>
                        <a:pt x="16" y="29"/>
                        <a:pt x="16" y="29"/>
                        <a:pt x="16" y="29"/>
                      </a:cubicBezTo>
                      <a:cubicBezTo>
                        <a:pt x="19" y="37"/>
                        <a:pt x="19" y="37"/>
                        <a:pt x="19" y="37"/>
                      </a:cubicBezTo>
                      <a:cubicBezTo>
                        <a:pt x="30" y="69"/>
                        <a:pt x="30" y="69"/>
                        <a:pt x="30" y="69"/>
                      </a:cubicBezTo>
                      <a:cubicBezTo>
                        <a:pt x="30" y="72"/>
                        <a:pt x="33" y="73"/>
                        <a:pt x="35" y="72"/>
                      </a:cubicBezTo>
                      <a:cubicBezTo>
                        <a:pt x="37" y="71"/>
                        <a:pt x="38" y="69"/>
                        <a:pt x="37" y="67"/>
                      </a:cubicBezTo>
                      <a:cubicBezTo>
                        <a:pt x="27" y="37"/>
                        <a:pt x="27" y="37"/>
                        <a:pt x="27" y="37"/>
                      </a:cubicBezTo>
                      <a:cubicBezTo>
                        <a:pt x="29" y="37"/>
                        <a:pt x="29" y="37"/>
                        <a:pt x="29" y="37"/>
                      </a:cubicBezTo>
                      <a:cubicBezTo>
                        <a:pt x="39" y="66"/>
                        <a:pt x="39" y="66"/>
                        <a:pt x="39" y="66"/>
                      </a:cubicBezTo>
                      <a:cubicBezTo>
                        <a:pt x="39" y="69"/>
                        <a:pt x="42" y="70"/>
                        <a:pt x="44" y="69"/>
                      </a:cubicBezTo>
                      <a:cubicBezTo>
                        <a:pt x="46" y="68"/>
                        <a:pt x="47" y="66"/>
                        <a:pt x="46" y="64"/>
                      </a:cubicBezTo>
                      <a:cubicBezTo>
                        <a:pt x="35" y="32"/>
                        <a:pt x="35" y="32"/>
                        <a:pt x="35" y="32"/>
                      </a:cubicBezTo>
                      <a:cubicBezTo>
                        <a:pt x="33" y="23"/>
                        <a:pt x="33" y="23"/>
                        <a:pt x="33" y="23"/>
                      </a:cubicBezTo>
                      <a:cubicBezTo>
                        <a:pt x="29" y="13"/>
                        <a:pt x="29" y="13"/>
                        <a:pt x="29" y="13"/>
                      </a:cubicBezTo>
                      <a:cubicBezTo>
                        <a:pt x="30" y="13"/>
                        <a:pt x="30" y="13"/>
                        <a:pt x="30" y="13"/>
                      </a:cubicBezTo>
                      <a:cubicBezTo>
                        <a:pt x="36" y="29"/>
                        <a:pt x="36" y="29"/>
                        <a:pt x="36" y="29"/>
                      </a:cubicBezTo>
                      <a:cubicBezTo>
                        <a:pt x="36" y="31"/>
                        <a:pt x="38" y="32"/>
                        <a:pt x="40" y="31"/>
                      </a:cubicBezTo>
                      <a:cubicBezTo>
                        <a:pt x="42" y="30"/>
                        <a:pt x="43" y="28"/>
                        <a:pt x="42" y="27"/>
                      </a:cubicBezTo>
                      <a:cubicBezTo>
                        <a:pt x="35" y="6"/>
                        <a:pt x="35" y="6"/>
                        <a:pt x="35" y="6"/>
                      </a:cubicBezTo>
                      <a:cubicBezTo>
                        <a:pt x="35" y="6"/>
                        <a:pt x="35" y="6"/>
                        <a:pt x="35"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68" name="Freeform 263"/>
                <p:cNvSpPr>
                  <a:spLocks/>
                </p:cNvSpPr>
                <p:nvPr/>
              </p:nvSpPr>
              <p:spPr bwMode="auto">
                <a:xfrm>
                  <a:off x="4502150" y="1800487"/>
                  <a:ext cx="61912" cy="61913"/>
                </a:xfrm>
                <a:custGeom>
                  <a:avLst/>
                  <a:gdLst>
                    <a:gd name="T0" fmla="*/ 11 w 18"/>
                    <a:gd name="T1" fmla="*/ 16 h 18"/>
                    <a:gd name="T2" fmla="*/ 16 w 18"/>
                    <a:gd name="T3" fmla="*/ 7 h 18"/>
                    <a:gd name="T4" fmla="*/ 7 w 18"/>
                    <a:gd name="T5" fmla="*/ 2 h 18"/>
                    <a:gd name="T6" fmla="*/ 2 w 18"/>
                    <a:gd name="T7" fmla="*/ 11 h 18"/>
                    <a:gd name="T8" fmla="*/ 11 w 18"/>
                    <a:gd name="T9" fmla="*/ 16 h 18"/>
                  </a:gdLst>
                  <a:ahLst/>
                  <a:cxnLst>
                    <a:cxn ang="0">
                      <a:pos x="T0" y="T1"/>
                    </a:cxn>
                    <a:cxn ang="0">
                      <a:pos x="T2" y="T3"/>
                    </a:cxn>
                    <a:cxn ang="0">
                      <a:pos x="T4" y="T5"/>
                    </a:cxn>
                    <a:cxn ang="0">
                      <a:pos x="T6" y="T7"/>
                    </a:cxn>
                    <a:cxn ang="0">
                      <a:pos x="T8" y="T9"/>
                    </a:cxn>
                  </a:cxnLst>
                  <a:rect l="0" t="0" r="r" b="b"/>
                  <a:pathLst>
                    <a:path w="18" h="18">
                      <a:moveTo>
                        <a:pt x="11" y="16"/>
                      </a:moveTo>
                      <a:cubicBezTo>
                        <a:pt x="15" y="15"/>
                        <a:pt x="18" y="11"/>
                        <a:pt x="16" y="7"/>
                      </a:cubicBezTo>
                      <a:cubicBezTo>
                        <a:pt x="15" y="3"/>
                        <a:pt x="11" y="0"/>
                        <a:pt x="7" y="2"/>
                      </a:cubicBezTo>
                      <a:cubicBezTo>
                        <a:pt x="3" y="3"/>
                        <a:pt x="0" y="7"/>
                        <a:pt x="2" y="11"/>
                      </a:cubicBezTo>
                      <a:cubicBezTo>
                        <a:pt x="3" y="15"/>
                        <a:pt x="7" y="18"/>
                        <a:pt x="11" y="1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69" name="Freeform 264"/>
                <p:cNvSpPr>
                  <a:spLocks noEditPoints="1"/>
                </p:cNvSpPr>
                <p:nvPr/>
              </p:nvSpPr>
              <p:spPr bwMode="auto">
                <a:xfrm>
                  <a:off x="3143250" y="3400687"/>
                  <a:ext cx="161925" cy="298450"/>
                </a:xfrm>
                <a:custGeom>
                  <a:avLst/>
                  <a:gdLst>
                    <a:gd name="T0" fmla="*/ 27 w 47"/>
                    <a:gd name="T1" fmla="*/ 14 h 87"/>
                    <a:gd name="T2" fmla="*/ 35 w 47"/>
                    <a:gd name="T3" fmla="*/ 8 h 87"/>
                    <a:gd name="T4" fmla="*/ 29 w 47"/>
                    <a:gd name="T5" fmla="*/ 1 h 87"/>
                    <a:gd name="T6" fmla="*/ 22 w 47"/>
                    <a:gd name="T7" fmla="*/ 6 h 87"/>
                    <a:gd name="T8" fmla="*/ 27 w 47"/>
                    <a:gd name="T9" fmla="*/ 14 h 87"/>
                    <a:gd name="T10" fmla="*/ 41 w 47"/>
                    <a:gd name="T11" fmla="*/ 39 h 87"/>
                    <a:gd name="T12" fmla="*/ 44 w 47"/>
                    <a:gd name="T13" fmla="*/ 42 h 87"/>
                    <a:gd name="T14" fmla="*/ 47 w 47"/>
                    <a:gd name="T15" fmla="*/ 39 h 87"/>
                    <a:gd name="T16" fmla="*/ 46 w 47"/>
                    <a:gd name="T17" fmla="*/ 25 h 87"/>
                    <a:gd name="T18" fmla="*/ 44 w 47"/>
                    <a:gd name="T19" fmla="*/ 22 h 87"/>
                    <a:gd name="T20" fmla="*/ 36 w 47"/>
                    <a:gd name="T21" fmla="*/ 17 h 87"/>
                    <a:gd name="T22" fmla="*/ 29 w 47"/>
                    <a:gd name="T23" fmla="*/ 15 h 87"/>
                    <a:gd name="T24" fmla="*/ 24 w 47"/>
                    <a:gd name="T25" fmla="*/ 17 h 87"/>
                    <a:gd name="T26" fmla="*/ 24 w 47"/>
                    <a:gd name="T27" fmla="*/ 17 h 87"/>
                    <a:gd name="T28" fmla="*/ 24 w 47"/>
                    <a:gd name="T29" fmla="*/ 17 h 87"/>
                    <a:gd name="T30" fmla="*/ 23 w 47"/>
                    <a:gd name="T31" fmla="*/ 18 h 87"/>
                    <a:gd name="T32" fmla="*/ 14 w 47"/>
                    <a:gd name="T33" fmla="*/ 28 h 87"/>
                    <a:gd name="T34" fmla="*/ 14 w 47"/>
                    <a:gd name="T35" fmla="*/ 28 h 87"/>
                    <a:gd name="T36" fmla="*/ 2 w 47"/>
                    <a:gd name="T37" fmla="*/ 36 h 87"/>
                    <a:gd name="T38" fmla="*/ 1 w 47"/>
                    <a:gd name="T39" fmla="*/ 40 h 87"/>
                    <a:gd name="T40" fmla="*/ 6 w 47"/>
                    <a:gd name="T41" fmla="*/ 42 h 87"/>
                    <a:gd name="T42" fmla="*/ 18 w 47"/>
                    <a:gd name="T43" fmla="*/ 34 h 87"/>
                    <a:gd name="T44" fmla="*/ 18 w 47"/>
                    <a:gd name="T45" fmla="*/ 34 h 87"/>
                    <a:gd name="T46" fmla="*/ 19 w 47"/>
                    <a:gd name="T47" fmla="*/ 33 h 87"/>
                    <a:gd name="T48" fmla="*/ 21 w 47"/>
                    <a:gd name="T49" fmla="*/ 31 h 87"/>
                    <a:gd name="T50" fmla="*/ 21 w 47"/>
                    <a:gd name="T51" fmla="*/ 41 h 87"/>
                    <a:gd name="T52" fmla="*/ 22 w 47"/>
                    <a:gd name="T53" fmla="*/ 44 h 87"/>
                    <a:gd name="T54" fmla="*/ 13 w 47"/>
                    <a:gd name="T55" fmla="*/ 58 h 87"/>
                    <a:gd name="T56" fmla="*/ 13 w 47"/>
                    <a:gd name="T57" fmla="*/ 58 h 87"/>
                    <a:gd name="T58" fmla="*/ 13 w 47"/>
                    <a:gd name="T59" fmla="*/ 59 h 87"/>
                    <a:gd name="T60" fmla="*/ 12 w 47"/>
                    <a:gd name="T61" fmla="*/ 61 h 87"/>
                    <a:gd name="T62" fmla="*/ 6 w 47"/>
                    <a:gd name="T63" fmla="*/ 79 h 87"/>
                    <a:gd name="T64" fmla="*/ 10 w 47"/>
                    <a:gd name="T65" fmla="*/ 84 h 87"/>
                    <a:gd name="T66" fmla="*/ 15 w 47"/>
                    <a:gd name="T67" fmla="*/ 80 h 87"/>
                    <a:gd name="T68" fmla="*/ 20 w 47"/>
                    <a:gd name="T69" fmla="*/ 64 h 87"/>
                    <a:gd name="T70" fmla="*/ 28 w 47"/>
                    <a:gd name="T71" fmla="*/ 55 h 87"/>
                    <a:gd name="T72" fmla="*/ 31 w 47"/>
                    <a:gd name="T73" fmla="*/ 83 h 87"/>
                    <a:gd name="T74" fmla="*/ 35 w 47"/>
                    <a:gd name="T75" fmla="*/ 87 h 87"/>
                    <a:gd name="T76" fmla="*/ 39 w 47"/>
                    <a:gd name="T77" fmla="*/ 82 h 87"/>
                    <a:gd name="T78" fmla="*/ 37 w 47"/>
                    <a:gd name="T79" fmla="*/ 45 h 87"/>
                    <a:gd name="T80" fmla="*/ 38 w 47"/>
                    <a:gd name="T81" fmla="*/ 41 h 87"/>
                    <a:gd name="T82" fmla="*/ 38 w 47"/>
                    <a:gd name="T83" fmla="*/ 26 h 87"/>
                    <a:gd name="T84" fmla="*/ 40 w 47"/>
                    <a:gd name="T85" fmla="*/ 27 h 87"/>
                    <a:gd name="T86" fmla="*/ 41 w 47"/>
                    <a:gd name="T87" fmla="*/ 3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87">
                      <a:moveTo>
                        <a:pt x="27" y="14"/>
                      </a:moveTo>
                      <a:cubicBezTo>
                        <a:pt x="31" y="14"/>
                        <a:pt x="34" y="12"/>
                        <a:pt x="35" y="8"/>
                      </a:cubicBezTo>
                      <a:cubicBezTo>
                        <a:pt x="35" y="5"/>
                        <a:pt x="33" y="1"/>
                        <a:pt x="29" y="1"/>
                      </a:cubicBezTo>
                      <a:cubicBezTo>
                        <a:pt x="25" y="0"/>
                        <a:pt x="22" y="3"/>
                        <a:pt x="22" y="6"/>
                      </a:cubicBezTo>
                      <a:cubicBezTo>
                        <a:pt x="21" y="10"/>
                        <a:pt x="24" y="13"/>
                        <a:pt x="27" y="14"/>
                      </a:cubicBezTo>
                      <a:close/>
                      <a:moveTo>
                        <a:pt x="41" y="39"/>
                      </a:moveTo>
                      <a:cubicBezTo>
                        <a:pt x="41" y="41"/>
                        <a:pt x="42" y="43"/>
                        <a:pt x="44" y="42"/>
                      </a:cubicBezTo>
                      <a:cubicBezTo>
                        <a:pt x="46" y="42"/>
                        <a:pt x="47" y="41"/>
                        <a:pt x="47" y="39"/>
                      </a:cubicBezTo>
                      <a:cubicBezTo>
                        <a:pt x="46" y="25"/>
                        <a:pt x="46" y="25"/>
                        <a:pt x="46" y="25"/>
                      </a:cubicBezTo>
                      <a:cubicBezTo>
                        <a:pt x="46" y="23"/>
                        <a:pt x="45" y="22"/>
                        <a:pt x="44" y="22"/>
                      </a:cubicBezTo>
                      <a:cubicBezTo>
                        <a:pt x="36" y="17"/>
                        <a:pt x="36" y="17"/>
                        <a:pt x="36" y="17"/>
                      </a:cubicBezTo>
                      <a:cubicBezTo>
                        <a:pt x="34" y="16"/>
                        <a:pt x="32" y="15"/>
                        <a:pt x="29" y="15"/>
                      </a:cubicBezTo>
                      <a:cubicBezTo>
                        <a:pt x="27" y="15"/>
                        <a:pt x="25" y="16"/>
                        <a:pt x="24" y="17"/>
                      </a:cubicBezTo>
                      <a:cubicBezTo>
                        <a:pt x="24" y="17"/>
                        <a:pt x="24" y="17"/>
                        <a:pt x="24" y="17"/>
                      </a:cubicBezTo>
                      <a:cubicBezTo>
                        <a:pt x="24" y="17"/>
                        <a:pt x="24" y="17"/>
                        <a:pt x="24" y="17"/>
                      </a:cubicBezTo>
                      <a:cubicBezTo>
                        <a:pt x="23" y="17"/>
                        <a:pt x="23" y="18"/>
                        <a:pt x="23" y="18"/>
                      </a:cubicBezTo>
                      <a:cubicBezTo>
                        <a:pt x="14" y="28"/>
                        <a:pt x="14" y="28"/>
                        <a:pt x="14" y="28"/>
                      </a:cubicBezTo>
                      <a:cubicBezTo>
                        <a:pt x="14" y="28"/>
                        <a:pt x="14" y="28"/>
                        <a:pt x="14" y="28"/>
                      </a:cubicBezTo>
                      <a:cubicBezTo>
                        <a:pt x="2" y="36"/>
                        <a:pt x="2" y="36"/>
                        <a:pt x="2" y="36"/>
                      </a:cubicBezTo>
                      <a:cubicBezTo>
                        <a:pt x="1" y="37"/>
                        <a:pt x="0" y="39"/>
                        <a:pt x="1" y="40"/>
                      </a:cubicBezTo>
                      <a:cubicBezTo>
                        <a:pt x="2" y="42"/>
                        <a:pt x="4" y="43"/>
                        <a:pt x="6" y="42"/>
                      </a:cubicBezTo>
                      <a:cubicBezTo>
                        <a:pt x="18" y="34"/>
                        <a:pt x="18" y="34"/>
                        <a:pt x="18" y="34"/>
                      </a:cubicBezTo>
                      <a:cubicBezTo>
                        <a:pt x="18" y="34"/>
                        <a:pt x="18" y="34"/>
                        <a:pt x="18" y="34"/>
                      </a:cubicBezTo>
                      <a:cubicBezTo>
                        <a:pt x="19" y="33"/>
                        <a:pt x="19" y="33"/>
                        <a:pt x="19" y="33"/>
                      </a:cubicBezTo>
                      <a:cubicBezTo>
                        <a:pt x="21" y="31"/>
                        <a:pt x="21" y="31"/>
                        <a:pt x="21" y="31"/>
                      </a:cubicBezTo>
                      <a:cubicBezTo>
                        <a:pt x="21" y="41"/>
                        <a:pt x="21" y="41"/>
                        <a:pt x="21" y="41"/>
                      </a:cubicBezTo>
                      <a:cubicBezTo>
                        <a:pt x="21" y="42"/>
                        <a:pt x="21" y="43"/>
                        <a:pt x="22" y="44"/>
                      </a:cubicBezTo>
                      <a:cubicBezTo>
                        <a:pt x="13" y="58"/>
                        <a:pt x="13" y="58"/>
                        <a:pt x="13" y="58"/>
                      </a:cubicBezTo>
                      <a:cubicBezTo>
                        <a:pt x="13" y="58"/>
                        <a:pt x="13" y="58"/>
                        <a:pt x="13" y="58"/>
                      </a:cubicBezTo>
                      <a:cubicBezTo>
                        <a:pt x="13" y="59"/>
                        <a:pt x="13" y="59"/>
                        <a:pt x="13" y="59"/>
                      </a:cubicBezTo>
                      <a:cubicBezTo>
                        <a:pt x="12" y="59"/>
                        <a:pt x="12" y="60"/>
                        <a:pt x="12" y="61"/>
                      </a:cubicBezTo>
                      <a:cubicBezTo>
                        <a:pt x="6" y="79"/>
                        <a:pt x="6" y="79"/>
                        <a:pt x="6" y="79"/>
                      </a:cubicBezTo>
                      <a:cubicBezTo>
                        <a:pt x="6" y="81"/>
                        <a:pt x="7" y="83"/>
                        <a:pt x="10" y="84"/>
                      </a:cubicBezTo>
                      <a:cubicBezTo>
                        <a:pt x="12" y="84"/>
                        <a:pt x="14" y="82"/>
                        <a:pt x="15" y="80"/>
                      </a:cubicBezTo>
                      <a:cubicBezTo>
                        <a:pt x="20" y="64"/>
                        <a:pt x="20" y="64"/>
                        <a:pt x="20" y="64"/>
                      </a:cubicBezTo>
                      <a:cubicBezTo>
                        <a:pt x="28" y="55"/>
                        <a:pt x="28" y="55"/>
                        <a:pt x="28" y="55"/>
                      </a:cubicBezTo>
                      <a:cubicBezTo>
                        <a:pt x="31" y="83"/>
                        <a:pt x="31" y="83"/>
                        <a:pt x="31" y="83"/>
                      </a:cubicBezTo>
                      <a:cubicBezTo>
                        <a:pt x="31" y="85"/>
                        <a:pt x="33" y="87"/>
                        <a:pt x="35" y="87"/>
                      </a:cubicBezTo>
                      <a:cubicBezTo>
                        <a:pt x="37" y="87"/>
                        <a:pt x="39" y="85"/>
                        <a:pt x="39" y="82"/>
                      </a:cubicBezTo>
                      <a:cubicBezTo>
                        <a:pt x="37" y="45"/>
                        <a:pt x="37" y="45"/>
                        <a:pt x="37" y="45"/>
                      </a:cubicBezTo>
                      <a:cubicBezTo>
                        <a:pt x="38" y="44"/>
                        <a:pt x="38" y="42"/>
                        <a:pt x="38" y="41"/>
                      </a:cubicBezTo>
                      <a:cubicBezTo>
                        <a:pt x="38" y="26"/>
                        <a:pt x="38" y="26"/>
                        <a:pt x="38" y="26"/>
                      </a:cubicBezTo>
                      <a:cubicBezTo>
                        <a:pt x="40" y="27"/>
                        <a:pt x="40" y="27"/>
                        <a:pt x="40" y="27"/>
                      </a:cubicBezTo>
                      <a:lnTo>
                        <a:pt x="41" y="3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70" name="Freeform 265"/>
                <p:cNvSpPr>
                  <a:spLocks noEditPoints="1"/>
                </p:cNvSpPr>
                <p:nvPr/>
              </p:nvSpPr>
              <p:spPr bwMode="auto">
                <a:xfrm>
                  <a:off x="4416425" y="3067312"/>
                  <a:ext cx="171450" cy="292100"/>
                </a:xfrm>
                <a:custGeom>
                  <a:avLst/>
                  <a:gdLst>
                    <a:gd name="T0" fmla="*/ 19 w 50"/>
                    <a:gd name="T1" fmla="*/ 13 h 85"/>
                    <a:gd name="T2" fmla="*/ 25 w 50"/>
                    <a:gd name="T3" fmla="*/ 6 h 85"/>
                    <a:gd name="T4" fmla="*/ 18 w 50"/>
                    <a:gd name="T5" fmla="*/ 0 h 85"/>
                    <a:gd name="T6" fmla="*/ 12 w 50"/>
                    <a:gd name="T7" fmla="*/ 7 h 85"/>
                    <a:gd name="T8" fmla="*/ 19 w 50"/>
                    <a:gd name="T9" fmla="*/ 13 h 85"/>
                    <a:gd name="T10" fmla="*/ 39 w 50"/>
                    <a:gd name="T11" fmla="*/ 34 h 85"/>
                    <a:gd name="T12" fmla="*/ 43 w 50"/>
                    <a:gd name="T13" fmla="*/ 36 h 85"/>
                    <a:gd name="T14" fmla="*/ 45 w 50"/>
                    <a:gd name="T15" fmla="*/ 32 h 85"/>
                    <a:gd name="T16" fmla="*/ 41 w 50"/>
                    <a:gd name="T17" fmla="*/ 19 h 85"/>
                    <a:gd name="T18" fmla="*/ 38 w 50"/>
                    <a:gd name="T19" fmla="*/ 17 h 85"/>
                    <a:gd name="T20" fmla="*/ 29 w 50"/>
                    <a:gd name="T21" fmla="*/ 14 h 85"/>
                    <a:gd name="T22" fmla="*/ 22 w 50"/>
                    <a:gd name="T23" fmla="*/ 14 h 85"/>
                    <a:gd name="T24" fmla="*/ 17 w 50"/>
                    <a:gd name="T25" fmla="*/ 17 h 85"/>
                    <a:gd name="T26" fmla="*/ 17 w 50"/>
                    <a:gd name="T27" fmla="*/ 18 h 85"/>
                    <a:gd name="T28" fmla="*/ 17 w 50"/>
                    <a:gd name="T29" fmla="*/ 18 h 85"/>
                    <a:gd name="T30" fmla="*/ 16 w 50"/>
                    <a:gd name="T31" fmla="*/ 18 h 85"/>
                    <a:gd name="T32" fmla="*/ 11 w 50"/>
                    <a:gd name="T33" fmla="*/ 31 h 85"/>
                    <a:gd name="T34" fmla="*/ 11 w 50"/>
                    <a:gd name="T35" fmla="*/ 31 h 85"/>
                    <a:gd name="T36" fmla="*/ 1 w 50"/>
                    <a:gd name="T37" fmla="*/ 41 h 85"/>
                    <a:gd name="T38" fmla="*/ 1 w 50"/>
                    <a:gd name="T39" fmla="*/ 46 h 85"/>
                    <a:gd name="T40" fmla="*/ 6 w 50"/>
                    <a:gd name="T41" fmla="*/ 46 h 85"/>
                    <a:gd name="T42" fmla="*/ 15 w 50"/>
                    <a:gd name="T43" fmla="*/ 35 h 85"/>
                    <a:gd name="T44" fmla="*/ 16 w 50"/>
                    <a:gd name="T45" fmla="*/ 35 h 85"/>
                    <a:gd name="T46" fmla="*/ 17 w 50"/>
                    <a:gd name="T47" fmla="*/ 34 h 85"/>
                    <a:gd name="T48" fmla="*/ 18 w 50"/>
                    <a:gd name="T49" fmla="*/ 31 h 85"/>
                    <a:gd name="T50" fmla="*/ 21 w 50"/>
                    <a:gd name="T51" fmla="*/ 41 h 85"/>
                    <a:gd name="T52" fmla="*/ 22 w 50"/>
                    <a:gd name="T53" fmla="*/ 44 h 85"/>
                    <a:gd name="T54" fmla="*/ 17 w 50"/>
                    <a:gd name="T55" fmla="*/ 60 h 85"/>
                    <a:gd name="T56" fmla="*/ 17 w 50"/>
                    <a:gd name="T57" fmla="*/ 60 h 85"/>
                    <a:gd name="T58" fmla="*/ 17 w 50"/>
                    <a:gd name="T59" fmla="*/ 60 h 85"/>
                    <a:gd name="T60" fmla="*/ 17 w 50"/>
                    <a:gd name="T61" fmla="*/ 63 h 85"/>
                    <a:gd name="T62" fmla="*/ 16 w 50"/>
                    <a:gd name="T63" fmla="*/ 81 h 85"/>
                    <a:gd name="T64" fmla="*/ 21 w 50"/>
                    <a:gd name="T65" fmla="*/ 85 h 85"/>
                    <a:gd name="T66" fmla="*/ 25 w 50"/>
                    <a:gd name="T67" fmla="*/ 80 h 85"/>
                    <a:gd name="T68" fmla="*/ 26 w 50"/>
                    <a:gd name="T69" fmla="*/ 63 h 85"/>
                    <a:gd name="T70" fmla="*/ 31 w 50"/>
                    <a:gd name="T71" fmla="*/ 53 h 85"/>
                    <a:gd name="T72" fmla="*/ 41 w 50"/>
                    <a:gd name="T73" fmla="*/ 79 h 85"/>
                    <a:gd name="T74" fmla="*/ 46 w 50"/>
                    <a:gd name="T75" fmla="*/ 82 h 85"/>
                    <a:gd name="T76" fmla="*/ 49 w 50"/>
                    <a:gd name="T77" fmla="*/ 76 h 85"/>
                    <a:gd name="T78" fmla="*/ 37 w 50"/>
                    <a:gd name="T79" fmla="*/ 41 h 85"/>
                    <a:gd name="T80" fmla="*/ 37 w 50"/>
                    <a:gd name="T81" fmla="*/ 36 h 85"/>
                    <a:gd name="T82" fmla="*/ 33 w 50"/>
                    <a:gd name="T83" fmla="*/ 22 h 85"/>
                    <a:gd name="T84" fmla="*/ 35 w 50"/>
                    <a:gd name="T85" fmla="*/ 23 h 85"/>
                    <a:gd name="T86" fmla="*/ 39 w 50"/>
                    <a:gd name="T87" fmla="*/ 3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85">
                      <a:moveTo>
                        <a:pt x="19" y="13"/>
                      </a:moveTo>
                      <a:cubicBezTo>
                        <a:pt x="23" y="13"/>
                        <a:pt x="25" y="9"/>
                        <a:pt x="25" y="6"/>
                      </a:cubicBezTo>
                      <a:cubicBezTo>
                        <a:pt x="25" y="2"/>
                        <a:pt x="21" y="0"/>
                        <a:pt x="18" y="0"/>
                      </a:cubicBezTo>
                      <a:cubicBezTo>
                        <a:pt x="14" y="1"/>
                        <a:pt x="11" y="4"/>
                        <a:pt x="12" y="7"/>
                      </a:cubicBezTo>
                      <a:cubicBezTo>
                        <a:pt x="12" y="11"/>
                        <a:pt x="16" y="14"/>
                        <a:pt x="19" y="13"/>
                      </a:cubicBezTo>
                      <a:close/>
                      <a:moveTo>
                        <a:pt x="39" y="34"/>
                      </a:moveTo>
                      <a:cubicBezTo>
                        <a:pt x="40" y="36"/>
                        <a:pt x="42" y="37"/>
                        <a:pt x="43" y="36"/>
                      </a:cubicBezTo>
                      <a:cubicBezTo>
                        <a:pt x="45" y="36"/>
                        <a:pt x="46" y="34"/>
                        <a:pt x="45" y="32"/>
                      </a:cubicBezTo>
                      <a:cubicBezTo>
                        <a:pt x="41" y="19"/>
                        <a:pt x="41" y="19"/>
                        <a:pt x="41" y="19"/>
                      </a:cubicBezTo>
                      <a:cubicBezTo>
                        <a:pt x="40" y="17"/>
                        <a:pt x="39" y="17"/>
                        <a:pt x="38" y="17"/>
                      </a:cubicBezTo>
                      <a:cubicBezTo>
                        <a:pt x="29" y="14"/>
                        <a:pt x="29" y="14"/>
                        <a:pt x="29" y="14"/>
                      </a:cubicBezTo>
                      <a:cubicBezTo>
                        <a:pt x="27" y="13"/>
                        <a:pt x="24" y="13"/>
                        <a:pt x="22" y="14"/>
                      </a:cubicBezTo>
                      <a:cubicBezTo>
                        <a:pt x="20" y="14"/>
                        <a:pt x="18" y="16"/>
                        <a:pt x="17" y="17"/>
                      </a:cubicBezTo>
                      <a:cubicBezTo>
                        <a:pt x="17" y="17"/>
                        <a:pt x="17" y="17"/>
                        <a:pt x="17" y="18"/>
                      </a:cubicBezTo>
                      <a:cubicBezTo>
                        <a:pt x="17" y="18"/>
                        <a:pt x="17" y="18"/>
                        <a:pt x="17" y="18"/>
                      </a:cubicBezTo>
                      <a:cubicBezTo>
                        <a:pt x="17" y="18"/>
                        <a:pt x="17" y="18"/>
                        <a:pt x="16" y="18"/>
                      </a:cubicBezTo>
                      <a:cubicBezTo>
                        <a:pt x="11" y="31"/>
                        <a:pt x="11" y="31"/>
                        <a:pt x="11" y="31"/>
                      </a:cubicBezTo>
                      <a:cubicBezTo>
                        <a:pt x="11" y="31"/>
                        <a:pt x="11" y="31"/>
                        <a:pt x="11" y="31"/>
                      </a:cubicBezTo>
                      <a:cubicBezTo>
                        <a:pt x="1" y="41"/>
                        <a:pt x="1" y="41"/>
                        <a:pt x="1" y="41"/>
                      </a:cubicBezTo>
                      <a:cubicBezTo>
                        <a:pt x="0" y="42"/>
                        <a:pt x="0" y="45"/>
                        <a:pt x="1" y="46"/>
                      </a:cubicBezTo>
                      <a:cubicBezTo>
                        <a:pt x="2" y="47"/>
                        <a:pt x="5" y="47"/>
                        <a:pt x="6" y="46"/>
                      </a:cubicBezTo>
                      <a:cubicBezTo>
                        <a:pt x="15" y="35"/>
                        <a:pt x="15" y="35"/>
                        <a:pt x="15" y="35"/>
                      </a:cubicBezTo>
                      <a:cubicBezTo>
                        <a:pt x="16" y="35"/>
                        <a:pt x="16" y="35"/>
                        <a:pt x="16" y="35"/>
                      </a:cubicBezTo>
                      <a:cubicBezTo>
                        <a:pt x="16" y="34"/>
                        <a:pt x="17" y="34"/>
                        <a:pt x="17" y="34"/>
                      </a:cubicBezTo>
                      <a:cubicBezTo>
                        <a:pt x="18" y="31"/>
                        <a:pt x="18" y="31"/>
                        <a:pt x="18" y="31"/>
                      </a:cubicBezTo>
                      <a:cubicBezTo>
                        <a:pt x="21" y="41"/>
                        <a:pt x="21" y="41"/>
                        <a:pt x="21" y="41"/>
                      </a:cubicBezTo>
                      <a:cubicBezTo>
                        <a:pt x="21" y="42"/>
                        <a:pt x="22" y="43"/>
                        <a:pt x="22" y="44"/>
                      </a:cubicBezTo>
                      <a:cubicBezTo>
                        <a:pt x="17" y="60"/>
                        <a:pt x="17" y="60"/>
                        <a:pt x="17" y="60"/>
                      </a:cubicBezTo>
                      <a:cubicBezTo>
                        <a:pt x="17" y="60"/>
                        <a:pt x="17" y="60"/>
                        <a:pt x="17" y="60"/>
                      </a:cubicBezTo>
                      <a:cubicBezTo>
                        <a:pt x="17" y="60"/>
                        <a:pt x="17" y="60"/>
                        <a:pt x="17" y="60"/>
                      </a:cubicBezTo>
                      <a:cubicBezTo>
                        <a:pt x="17" y="61"/>
                        <a:pt x="17" y="62"/>
                        <a:pt x="17" y="63"/>
                      </a:cubicBezTo>
                      <a:cubicBezTo>
                        <a:pt x="16" y="81"/>
                        <a:pt x="16" y="81"/>
                        <a:pt x="16" y="81"/>
                      </a:cubicBezTo>
                      <a:cubicBezTo>
                        <a:pt x="16" y="84"/>
                        <a:pt x="18" y="85"/>
                        <a:pt x="21" y="85"/>
                      </a:cubicBezTo>
                      <a:cubicBezTo>
                        <a:pt x="23" y="85"/>
                        <a:pt x="25" y="83"/>
                        <a:pt x="25" y="80"/>
                      </a:cubicBezTo>
                      <a:cubicBezTo>
                        <a:pt x="26" y="63"/>
                        <a:pt x="26" y="63"/>
                        <a:pt x="26" y="63"/>
                      </a:cubicBezTo>
                      <a:cubicBezTo>
                        <a:pt x="31" y="53"/>
                        <a:pt x="31" y="53"/>
                        <a:pt x="31" y="53"/>
                      </a:cubicBezTo>
                      <a:cubicBezTo>
                        <a:pt x="41" y="79"/>
                        <a:pt x="41" y="79"/>
                        <a:pt x="41" y="79"/>
                      </a:cubicBezTo>
                      <a:cubicBezTo>
                        <a:pt x="42" y="81"/>
                        <a:pt x="44" y="82"/>
                        <a:pt x="46" y="82"/>
                      </a:cubicBezTo>
                      <a:cubicBezTo>
                        <a:pt x="48" y="81"/>
                        <a:pt x="50" y="78"/>
                        <a:pt x="49" y="76"/>
                      </a:cubicBezTo>
                      <a:cubicBezTo>
                        <a:pt x="37" y="41"/>
                        <a:pt x="37" y="41"/>
                        <a:pt x="37" y="41"/>
                      </a:cubicBezTo>
                      <a:cubicBezTo>
                        <a:pt x="37" y="40"/>
                        <a:pt x="37" y="38"/>
                        <a:pt x="37" y="36"/>
                      </a:cubicBezTo>
                      <a:cubicBezTo>
                        <a:pt x="33" y="22"/>
                        <a:pt x="33" y="22"/>
                        <a:pt x="33" y="22"/>
                      </a:cubicBezTo>
                      <a:cubicBezTo>
                        <a:pt x="35" y="23"/>
                        <a:pt x="35" y="23"/>
                        <a:pt x="35" y="23"/>
                      </a:cubicBezTo>
                      <a:lnTo>
                        <a:pt x="39" y="3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71" name="Freeform 266"/>
                <p:cNvSpPr>
                  <a:spLocks/>
                </p:cNvSpPr>
                <p:nvPr/>
              </p:nvSpPr>
              <p:spPr bwMode="auto">
                <a:xfrm>
                  <a:off x="3314700" y="2124337"/>
                  <a:ext cx="165100" cy="230188"/>
                </a:xfrm>
                <a:custGeom>
                  <a:avLst/>
                  <a:gdLst>
                    <a:gd name="T0" fmla="*/ 33 w 48"/>
                    <a:gd name="T1" fmla="*/ 2 h 67"/>
                    <a:gd name="T2" fmla="*/ 4 w 48"/>
                    <a:gd name="T3" fmla="*/ 15 h 67"/>
                    <a:gd name="T4" fmla="*/ 1 w 48"/>
                    <a:gd name="T5" fmla="*/ 23 h 67"/>
                    <a:gd name="T6" fmla="*/ 5 w 48"/>
                    <a:gd name="T7" fmla="*/ 32 h 67"/>
                    <a:gd name="T8" fmla="*/ 13 w 48"/>
                    <a:gd name="T9" fmla="*/ 35 h 67"/>
                    <a:gd name="T10" fmla="*/ 23 w 48"/>
                    <a:gd name="T11" fmla="*/ 30 h 67"/>
                    <a:gd name="T12" fmla="*/ 39 w 48"/>
                    <a:gd name="T13" fmla="*/ 64 h 67"/>
                    <a:gd name="T14" fmla="*/ 44 w 48"/>
                    <a:gd name="T15" fmla="*/ 66 h 67"/>
                    <a:gd name="T16" fmla="*/ 46 w 48"/>
                    <a:gd name="T17" fmla="*/ 65 h 67"/>
                    <a:gd name="T18" fmla="*/ 48 w 48"/>
                    <a:gd name="T19" fmla="*/ 60 h 67"/>
                    <a:gd name="T20" fmla="*/ 32 w 48"/>
                    <a:gd name="T21" fmla="*/ 26 h 67"/>
                    <a:gd name="T22" fmla="*/ 42 w 48"/>
                    <a:gd name="T23" fmla="*/ 21 h 67"/>
                    <a:gd name="T24" fmla="*/ 45 w 48"/>
                    <a:gd name="T25" fmla="*/ 14 h 67"/>
                    <a:gd name="T26" fmla="*/ 40 w 48"/>
                    <a:gd name="T27" fmla="*/ 4 h 67"/>
                    <a:gd name="T28" fmla="*/ 33 w 48"/>
                    <a:gd name="T29" fmla="*/ 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67">
                      <a:moveTo>
                        <a:pt x="33" y="2"/>
                      </a:moveTo>
                      <a:cubicBezTo>
                        <a:pt x="4" y="15"/>
                        <a:pt x="4" y="15"/>
                        <a:pt x="4" y="15"/>
                      </a:cubicBezTo>
                      <a:cubicBezTo>
                        <a:pt x="1" y="17"/>
                        <a:pt x="0" y="20"/>
                        <a:pt x="1" y="23"/>
                      </a:cubicBezTo>
                      <a:cubicBezTo>
                        <a:pt x="5" y="32"/>
                        <a:pt x="5" y="32"/>
                        <a:pt x="5" y="32"/>
                      </a:cubicBezTo>
                      <a:cubicBezTo>
                        <a:pt x="7" y="35"/>
                        <a:pt x="10" y="36"/>
                        <a:pt x="13" y="35"/>
                      </a:cubicBezTo>
                      <a:cubicBezTo>
                        <a:pt x="23" y="30"/>
                        <a:pt x="23" y="30"/>
                        <a:pt x="23" y="30"/>
                      </a:cubicBezTo>
                      <a:cubicBezTo>
                        <a:pt x="39" y="64"/>
                        <a:pt x="39" y="64"/>
                        <a:pt x="39" y="64"/>
                      </a:cubicBezTo>
                      <a:cubicBezTo>
                        <a:pt x="40" y="66"/>
                        <a:pt x="42" y="67"/>
                        <a:pt x="44" y="66"/>
                      </a:cubicBezTo>
                      <a:cubicBezTo>
                        <a:pt x="46" y="65"/>
                        <a:pt x="46" y="65"/>
                        <a:pt x="46" y="65"/>
                      </a:cubicBezTo>
                      <a:cubicBezTo>
                        <a:pt x="48" y="64"/>
                        <a:pt x="48" y="62"/>
                        <a:pt x="48" y="60"/>
                      </a:cubicBezTo>
                      <a:cubicBezTo>
                        <a:pt x="32" y="26"/>
                        <a:pt x="32" y="26"/>
                        <a:pt x="32" y="26"/>
                      </a:cubicBezTo>
                      <a:cubicBezTo>
                        <a:pt x="42" y="21"/>
                        <a:pt x="42" y="21"/>
                        <a:pt x="42" y="21"/>
                      </a:cubicBezTo>
                      <a:cubicBezTo>
                        <a:pt x="45" y="20"/>
                        <a:pt x="46" y="16"/>
                        <a:pt x="45" y="14"/>
                      </a:cubicBezTo>
                      <a:cubicBezTo>
                        <a:pt x="40" y="4"/>
                        <a:pt x="40" y="4"/>
                        <a:pt x="40" y="4"/>
                      </a:cubicBezTo>
                      <a:cubicBezTo>
                        <a:pt x="39" y="2"/>
                        <a:pt x="36" y="0"/>
                        <a:pt x="33" y="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72" name="Freeform 267"/>
                <p:cNvSpPr>
                  <a:spLocks noEditPoints="1"/>
                </p:cNvSpPr>
                <p:nvPr/>
              </p:nvSpPr>
              <p:spPr bwMode="auto">
                <a:xfrm>
                  <a:off x="692150" y="3092712"/>
                  <a:ext cx="144462" cy="209550"/>
                </a:xfrm>
                <a:custGeom>
                  <a:avLst/>
                  <a:gdLst>
                    <a:gd name="T0" fmla="*/ 27 w 42"/>
                    <a:gd name="T1" fmla="*/ 1 h 61"/>
                    <a:gd name="T2" fmla="*/ 8 w 42"/>
                    <a:gd name="T3" fmla="*/ 3 h 61"/>
                    <a:gd name="T4" fmla="*/ 0 w 42"/>
                    <a:gd name="T5" fmla="*/ 13 h 61"/>
                    <a:gd name="T6" fmla="*/ 5 w 42"/>
                    <a:gd name="T7" fmla="*/ 52 h 61"/>
                    <a:gd name="T8" fmla="*/ 15 w 42"/>
                    <a:gd name="T9" fmla="*/ 60 h 61"/>
                    <a:gd name="T10" fmla="*/ 34 w 42"/>
                    <a:gd name="T11" fmla="*/ 58 h 61"/>
                    <a:gd name="T12" fmla="*/ 42 w 42"/>
                    <a:gd name="T13" fmla="*/ 48 h 61"/>
                    <a:gd name="T14" fmla="*/ 37 w 42"/>
                    <a:gd name="T15" fmla="*/ 9 h 61"/>
                    <a:gd name="T16" fmla="*/ 27 w 42"/>
                    <a:gd name="T17" fmla="*/ 1 h 61"/>
                    <a:gd name="T18" fmla="*/ 38 w 42"/>
                    <a:gd name="T19" fmla="*/ 48 h 61"/>
                    <a:gd name="T20" fmla="*/ 33 w 42"/>
                    <a:gd name="T21" fmla="*/ 54 h 61"/>
                    <a:gd name="T22" fmla="*/ 14 w 42"/>
                    <a:gd name="T23" fmla="*/ 56 h 61"/>
                    <a:gd name="T24" fmla="*/ 9 w 42"/>
                    <a:gd name="T25" fmla="*/ 52 h 61"/>
                    <a:gd name="T26" fmla="*/ 4 w 42"/>
                    <a:gd name="T27" fmla="*/ 13 h 61"/>
                    <a:gd name="T28" fmla="*/ 8 w 42"/>
                    <a:gd name="T29" fmla="*/ 7 h 61"/>
                    <a:gd name="T30" fmla="*/ 27 w 42"/>
                    <a:gd name="T31" fmla="*/ 5 h 61"/>
                    <a:gd name="T32" fmla="*/ 33 w 42"/>
                    <a:gd name="T33" fmla="*/ 9 h 61"/>
                    <a:gd name="T34" fmla="*/ 38 w 42"/>
                    <a:gd name="T35" fmla="*/ 4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61">
                      <a:moveTo>
                        <a:pt x="27" y="1"/>
                      </a:moveTo>
                      <a:cubicBezTo>
                        <a:pt x="8" y="3"/>
                        <a:pt x="8" y="3"/>
                        <a:pt x="8" y="3"/>
                      </a:cubicBezTo>
                      <a:cubicBezTo>
                        <a:pt x="3" y="4"/>
                        <a:pt x="0" y="8"/>
                        <a:pt x="0" y="13"/>
                      </a:cubicBezTo>
                      <a:cubicBezTo>
                        <a:pt x="5" y="52"/>
                        <a:pt x="5" y="52"/>
                        <a:pt x="5" y="52"/>
                      </a:cubicBezTo>
                      <a:cubicBezTo>
                        <a:pt x="6" y="57"/>
                        <a:pt x="10" y="61"/>
                        <a:pt x="15" y="60"/>
                      </a:cubicBezTo>
                      <a:cubicBezTo>
                        <a:pt x="34" y="58"/>
                        <a:pt x="34" y="58"/>
                        <a:pt x="34" y="58"/>
                      </a:cubicBezTo>
                      <a:cubicBezTo>
                        <a:pt x="39" y="57"/>
                        <a:pt x="42" y="53"/>
                        <a:pt x="42" y="48"/>
                      </a:cubicBezTo>
                      <a:cubicBezTo>
                        <a:pt x="37" y="9"/>
                        <a:pt x="37" y="9"/>
                        <a:pt x="37" y="9"/>
                      </a:cubicBezTo>
                      <a:cubicBezTo>
                        <a:pt x="36" y="4"/>
                        <a:pt x="32" y="0"/>
                        <a:pt x="27" y="1"/>
                      </a:cubicBezTo>
                      <a:close/>
                      <a:moveTo>
                        <a:pt x="38" y="48"/>
                      </a:moveTo>
                      <a:cubicBezTo>
                        <a:pt x="38" y="51"/>
                        <a:pt x="36" y="54"/>
                        <a:pt x="33" y="54"/>
                      </a:cubicBezTo>
                      <a:cubicBezTo>
                        <a:pt x="14" y="56"/>
                        <a:pt x="14" y="56"/>
                        <a:pt x="14" y="56"/>
                      </a:cubicBezTo>
                      <a:cubicBezTo>
                        <a:pt x="12" y="57"/>
                        <a:pt x="9" y="55"/>
                        <a:pt x="9" y="52"/>
                      </a:cubicBezTo>
                      <a:cubicBezTo>
                        <a:pt x="4" y="13"/>
                        <a:pt x="4" y="13"/>
                        <a:pt x="4" y="13"/>
                      </a:cubicBezTo>
                      <a:cubicBezTo>
                        <a:pt x="4" y="10"/>
                        <a:pt x="6" y="7"/>
                        <a:pt x="8" y="7"/>
                      </a:cubicBezTo>
                      <a:cubicBezTo>
                        <a:pt x="27" y="5"/>
                        <a:pt x="27" y="5"/>
                        <a:pt x="27" y="5"/>
                      </a:cubicBezTo>
                      <a:cubicBezTo>
                        <a:pt x="30" y="4"/>
                        <a:pt x="33" y="6"/>
                        <a:pt x="33" y="9"/>
                      </a:cubicBezTo>
                      <a:lnTo>
                        <a:pt x="38" y="4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73" name="Freeform 268"/>
                <p:cNvSpPr>
                  <a:spLocks/>
                </p:cNvSpPr>
                <p:nvPr/>
              </p:nvSpPr>
              <p:spPr bwMode="auto">
                <a:xfrm>
                  <a:off x="758825" y="3246699"/>
                  <a:ext cx="26987" cy="23813"/>
                </a:xfrm>
                <a:custGeom>
                  <a:avLst/>
                  <a:gdLst>
                    <a:gd name="T0" fmla="*/ 6 w 8"/>
                    <a:gd name="T1" fmla="*/ 0 h 7"/>
                    <a:gd name="T2" fmla="*/ 2 w 8"/>
                    <a:gd name="T3" fmla="*/ 1 h 7"/>
                    <a:gd name="T4" fmla="*/ 0 w 8"/>
                    <a:gd name="T5" fmla="*/ 2 h 7"/>
                    <a:gd name="T6" fmla="*/ 1 w 8"/>
                    <a:gd name="T7" fmla="*/ 6 h 7"/>
                    <a:gd name="T8" fmla="*/ 3 w 8"/>
                    <a:gd name="T9" fmla="*/ 7 h 7"/>
                    <a:gd name="T10" fmla="*/ 7 w 8"/>
                    <a:gd name="T11" fmla="*/ 7 h 7"/>
                    <a:gd name="T12" fmla="*/ 8 w 8"/>
                    <a:gd name="T13" fmla="*/ 5 h 7"/>
                    <a:gd name="T14" fmla="*/ 7 w 8"/>
                    <a:gd name="T15" fmla="*/ 1 h 7"/>
                    <a:gd name="T16" fmla="*/ 6 w 8"/>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6" y="0"/>
                      </a:moveTo>
                      <a:cubicBezTo>
                        <a:pt x="2" y="1"/>
                        <a:pt x="2" y="1"/>
                        <a:pt x="2" y="1"/>
                      </a:cubicBezTo>
                      <a:cubicBezTo>
                        <a:pt x="1" y="1"/>
                        <a:pt x="0" y="1"/>
                        <a:pt x="0" y="2"/>
                      </a:cubicBezTo>
                      <a:cubicBezTo>
                        <a:pt x="1" y="6"/>
                        <a:pt x="1" y="6"/>
                        <a:pt x="1" y="6"/>
                      </a:cubicBezTo>
                      <a:cubicBezTo>
                        <a:pt x="1" y="7"/>
                        <a:pt x="2" y="7"/>
                        <a:pt x="3" y="7"/>
                      </a:cubicBezTo>
                      <a:cubicBezTo>
                        <a:pt x="7" y="7"/>
                        <a:pt x="7" y="7"/>
                        <a:pt x="7" y="7"/>
                      </a:cubicBezTo>
                      <a:cubicBezTo>
                        <a:pt x="7" y="7"/>
                        <a:pt x="8" y="6"/>
                        <a:pt x="8" y="5"/>
                      </a:cubicBezTo>
                      <a:cubicBezTo>
                        <a:pt x="7" y="1"/>
                        <a:pt x="7" y="1"/>
                        <a:pt x="7" y="1"/>
                      </a:cubicBezTo>
                      <a:cubicBezTo>
                        <a:pt x="7" y="1"/>
                        <a:pt x="6"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74" name="Freeform 269"/>
                <p:cNvSpPr>
                  <a:spLocks/>
                </p:cNvSpPr>
                <p:nvPr/>
              </p:nvSpPr>
              <p:spPr bwMode="auto">
                <a:xfrm>
                  <a:off x="712787" y="3119699"/>
                  <a:ext cx="96837" cy="123825"/>
                </a:xfrm>
                <a:custGeom>
                  <a:avLst/>
                  <a:gdLst>
                    <a:gd name="T0" fmla="*/ 23 w 28"/>
                    <a:gd name="T1" fmla="*/ 0 h 36"/>
                    <a:gd name="T2" fmla="*/ 2 w 28"/>
                    <a:gd name="T3" fmla="*/ 3 h 36"/>
                    <a:gd name="T4" fmla="*/ 0 w 28"/>
                    <a:gd name="T5" fmla="*/ 5 h 36"/>
                    <a:gd name="T6" fmla="*/ 4 w 28"/>
                    <a:gd name="T7" fmla="*/ 35 h 36"/>
                    <a:gd name="T8" fmla="*/ 6 w 28"/>
                    <a:gd name="T9" fmla="*/ 36 h 36"/>
                    <a:gd name="T10" fmla="*/ 27 w 28"/>
                    <a:gd name="T11" fmla="*/ 33 h 36"/>
                    <a:gd name="T12" fmla="*/ 28 w 28"/>
                    <a:gd name="T13" fmla="*/ 32 h 36"/>
                    <a:gd name="T14" fmla="*/ 25 w 28"/>
                    <a:gd name="T15" fmla="*/ 2 h 36"/>
                    <a:gd name="T16" fmla="*/ 23 w 28"/>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36">
                      <a:moveTo>
                        <a:pt x="23" y="0"/>
                      </a:moveTo>
                      <a:cubicBezTo>
                        <a:pt x="2" y="3"/>
                        <a:pt x="2" y="3"/>
                        <a:pt x="2" y="3"/>
                      </a:cubicBezTo>
                      <a:cubicBezTo>
                        <a:pt x="1" y="3"/>
                        <a:pt x="0" y="4"/>
                        <a:pt x="0" y="5"/>
                      </a:cubicBezTo>
                      <a:cubicBezTo>
                        <a:pt x="4" y="35"/>
                        <a:pt x="4" y="35"/>
                        <a:pt x="4" y="35"/>
                      </a:cubicBezTo>
                      <a:cubicBezTo>
                        <a:pt x="4" y="36"/>
                        <a:pt x="5" y="36"/>
                        <a:pt x="6" y="36"/>
                      </a:cubicBezTo>
                      <a:cubicBezTo>
                        <a:pt x="27" y="33"/>
                        <a:pt x="27" y="33"/>
                        <a:pt x="27" y="33"/>
                      </a:cubicBezTo>
                      <a:cubicBezTo>
                        <a:pt x="28" y="33"/>
                        <a:pt x="28" y="33"/>
                        <a:pt x="28" y="32"/>
                      </a:cubicBezTo>
                      <a:cubicBezTo>
                        <a:pt x="25" y="2"/>
                        <a:pt x="25" y="2"/>
                        <a:pt x="25" y="2"/>
                      </a:cubicBezTo>
                      <a:cubicBezTo>
                        <a:pt x="25" y="1"/>
                        <a:pt x="24" y="0"/>
                        <a:pt x="23"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75" name="Freeform 270"/>
                <p:cNvSpPr>
                  <a:spLocks noEditPoints="1"/>
                </p:cNvSpPr>
                <p:nvPr/>
              </p:nvSpPr>
              <p:spPr bwMode="auto">
                <a:xfrm>
                  <a:off x="2097087" y="2868874"/>
                  <a:ext cx="160337" cy="230188"/>
                </a:xfrm>
                <a:custGeom>
                  <a:avLst/>
                  <a:gdLst>
                    <a:gd name="T0" fmla="*/ 30 w 47"/>
                    <a:gd name="T1" fmla="*/ 1 h 67"/>
                    <a:gd name="T2" fmla="*/ 9 w 47"/>
                    <a:gd name="T3" fmla="*/ 4 h 67"/>
                    <a:gd name="T4" fmla="*/ 0 w 47"/>
                    <a:gd name="T5" fmla="*/ 15 h 67"/>
                    <a:gd name="T6" fmla="*/ 6 w 47"/>
                    <a:gd name="T7" fmla="*/ 58 h 67"/>
                    <a:gd name="T8" fmla="*/ 17 w 47"/>
                    <a:gd name="T9" fmla="*/ 66 h 67"/>
                    <a:gd name="T10" fmla="*/ 38 w 47"/>
                    <a:gd name="T11" fmla="*/ 64 h 67"/>
                    <a:gd name="T12" fmla="*/ 46 w 47"/>
                    <a:gd name="T13" fmla="*/ 53 h 67"/>
                    <a:gd name="T14" fmla="*/ 41 w 47"/>
                    <a:gd name="T15" fmla="*/ 10 h 67"/>
                    <a:gd name="T16" fmla="*/ 30 w 47"/>
                    <a:gd name="T17" fmla="*/ 1 h 67"/>
                    <a:gd name="T18" fmla="*/ 42 w 47"/>
                    <a:gd name="T19" fmla="*/ 53 h 67"/>
                    <a:gd name="T20" fmla="*/ 37 w 47"/>
                    <a:gd name="T21" fmla="*/ 60 h 67"/>
                    <a:gd name="T22" fmla="*/ 16 w 47"/>
                    <a:gd name="T23" fmla="*/ 62 h 67"/>
                    <a:gd name="T24" fmla="*/ 10 w 47"/>
                    <a:gd name="T25" fmla="*/ 57 h 67"/>
                    <a:gd name="T26" fmla="*/ 5 w 47"/>
                    <a:gd name="T27" fmla="*/ 14 h 67"/>
                    <a:gd name="T28" fmla="*/ 10 w 47"/>
                    <a:gd name="T29" fmla="*/ 8 h 67"/>
                    <a:gd name="T30" fmla="*/ 30 w 47"/>
                    <a:gd name="T31" fmla="*/ 5 h 67"/>
                    <a:gd name="T32" fmla="*/ 37 w 47"/>
                    <a:gd name="T33" fmla="*/ 10 h 67"/>
                    <a:gd name="T34" fmla="*/ 42 w 47"/>
                    <a:gd name="T35" fmla="*/ 5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67">
                      <a:moveTo>
                        <a:pt x="30" y="1"/>
                      </a:moveTo>
                      <a:cubicBezTo>
                        <a:pt x="9" y="4"/>
                        <a:pt x="9" y="4"/>
                        <a:pt x="9" y="4"/>
                      </a:cubicBezTo>
                      <a:cubicBezTo>
                        <a:pt x="4" y="4"/>
                        <a:pt x="0" y="9"/>
                        <a:pt x="0" y="15"/>
                      </a:cubicBezTo>
                      <a:cubicBezTo>
                        <a:pt x="6" y="58"/>
                        <a:pt x="6" y="58"/>
                        <a:pt x="6" y="58"/>
                      </a:cubicBezTo>
                      <a:cubicBezTo>
                        <a:pt x="6" y="63"/>
                        <a:pt x="11" y="67"/>
                        <a:pt x="17" y="66"/>
                      </a:cubicBezTo>
                      <a:cubicBezTo>
                        <a:pt x="38" y="64"/>
                        <a:pt x="38" y="64"/>
                        <a:pt x="38" y="64"/>
                      </a:cubicBezTo>
                      <a:cubicBezTo>
                        <a:pt x="43" y="63"/>
                        <a:pt x="47" y="58"/>
                        <a:pt x="46" y="53"/>
                      </a:cubicBezTo>
                      <a:cubicBezTo>
                        <a:pt x="41" y="10"/>
                        <a:pt x="41" y="10"/>
                        <a:pt x="41" y="10"/>
                      </a:cubicBezTo>
                      <a:cubicBezTo>
                        <a:pt x="40" y="4"/>
                        <a:pt x="35" y="0"/>
                        <a:pt x="30" y="1"/>
                      </a:cubicBezTo>
                      <a:close/>
                      <a:moveTo>
                        <a:pt x="42" y="53"/>
                      </a:moveTo>
                      <a:cubicBezTo>
                        <a:pt x="42" y="57"/>
                        <a:pt x="40" y="59"/>
                        <a:pt x="37" y="60"/>
                      </a:cubicBezTo>
                      <a:cubicBezTo>
                        <a:pt x="16" y="62"/>
                        <a:pt x="16" y="62"/>
                        <a:pt x="16" y="62"/>
                      </a:cubicBezTo>
                      <a:cubicBezTo>
                        <a:pt x="13" y="63"/>
                        <a:pt x="10" y="60"/>
                        <a:pt x="10" y="57"/>
                      </a:cubicBezTo>
                      <a:cubicBezTo>
                        <a:pt x="5" y="14"/>
                        <a:pt x="5" y="14"/>
                        <a:pt x="5" y="14"/>
                      </a:cubicBezTo>
                      <a:cubicBezTo>
                        <a:pt x="4" y="11"/>
                        <a:pt x="7" y="8"/>
                        <a:pt x="10" y="8"/>
                      </a:cubicBezTo>
                      <a:cubicBezTo>
                        <a:pt x="30" y="5"/>
                        <a:pt x="30" y="5"/>
                        <a:pt x="30" y="5"/>
                      </a:cubicBezTo>
                      <a:cubicBezTo>
                        <a:pt x="33" y="5"/>
                        <a:pt x="36" y="7"/>
                        <a:pt x="37" y="10"/>
                      </a:cubicBezTo>
                      <a:lnTo>
                        <a:pt x="42" y="5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76" name="Freeform 271"/>
                <p:cNvSpPr>
                  <a:spLocks/>
                </p:cNvSpPr>
                <p:nvPr/>
              </p:nvSpPr>
              <p:spPr bwMode="auto">
                <a:xfrm>
                  <a:off x="2171700" y="3040324"/>
                  <a:ext cx="26987" cy="26988"/>
                </a:xfrm>
                <a:custGeom>
                  <a:avLst/>
                  <a:gdLst>
                    <a:gd name="T0" fmla="*/ 6 w 8"/>
                    <a:gd name="T1" fmla="*/ 0 h 8"/>
                    <a:gd name="T2" fmla="*/ 1 w 8"/>
                    <a:gd name="T3" fmla="*/ 0 h 8"/>
                    <a:gd name="T4" fmla="*/ 0 w 8"/>
                    <a:gd name="T5" fmla="*/ 2 h 8"/>
                    <a:gd name="T6" fmla="*/ 0 w 8"/>
                    <a:gd name="T7" fmla="*/ 6 h 8"/>
                    <a:gd name="T8" fmla="*/ 2 w 8"/>
                    <a:gd name="T9" fmla="*/ 8 h 8"/>
                    <a:gd name="T10" fmla="*/ 6 w 8"/>
                    <a:gd name="T11" fmla="*/ 7 h 8"/>
                    <a:gd name="T12" fmla="*/ 8 w 8"/>
                    <a:gd name="T13" fmla="*/ 6 h 8"/>
                    <a:gd name="T14" fmla="*/ 7 w 8"/>
                    <a:gd name="T15" fmla="*/ 1 h 8"/>
                    <a:gd name="T16" fmla="*/ 6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0"/>
                      </a:moveTo>
                      <a:cubicBezTo>
                        <a:pt x="1" y="0"/>
                        <a:pt x="1" y="0"/>
                        <a:pt x="1" y="0"/>
                      </a:cubicBezTo>
                      <a:cubicBezTo>
                        <a:pt x="0" y="1"/>
                        <a:pt x="0" y="1"/>
                        <a:pt x="0" y="2"/>
                      </a:cubicBezTo>
                      <a:cubicBezTo>
                        <a:pt x="0" y="6"/>
                        <a:pt x="0" y="6"/>
                        <a:pt x="0" y="6"/>
                      </a:cubicBezTo>
                      <a:cubicBezTo>
                        <a:pt x="0" y="7"/>
                        <a:pt x="1" y="8"/>
                        <a:pt x="2" y="8"/>
                      </a:cubicBezTo>
                      <a:cubicBezTo>
                        <a:pt x="6" y="7"/>
                        <a:pt x="6" y="7"/>
                        <a:pt x="6" y="7"/>
                      </a:cubicBezTo>
                      <a:cubicBezTo>
                        <a:pt x="7" y="7"/>
                        <a:pt x="8" y="6"/>
                        <a:pt x="8" y="6"/>
                      </a:cubicBezTo>
                      <a:cubicBezTo>
                        <a:pt x="7" y="1"/>
                        <a:pt x="7" y="1"/>
                        <a:pt x="7" y="1"/>
                      </a:cubicBezTo>
                      <a:cubicBezTo>
                        <a:pt x="7" y="0"/>
                        <a:pt x="6"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77" name="Freeform 272"/>
                <p:cNvSpPr>
                  <a:spLocks/>
                </p:cNvSpPr>
                <p:nvPr/>
              </p:nvSpPr>
              <p:spPr bwMode="auto">
                <a:xfrm>
                  <a:off x="2120900" y="2899037"/>
                  <a:ext cx="106362" cy="138113"/>
                </a:xfrm>
                <a:custGeom>
                  <a:avLst/>
                  <a:gdLst>
                    <a:gd name="T0" fmla="*/ 25 w 31"/>
                    <a:gd name="T1" fmla="*/ 0 h 40"/>
                    <a:gd name="T2" fmla="*/ 2 w 31"/>
                    <a:gd name="T3" fmla="*/ 3 h 40"/>
                    <a:gd name="T4" fmla="*/ 0 w 31"/>
                    <a:gd name="T5" fmla="*/ 5 h 40"/>
                    <a:gd name="T6" fmla="*/ 4 w 31"/>
                    <a:gd name="T7" fmla="*/ 38 h 40"/>
                    <a:gd name="T8" fmla="*/ 6 w 31"/>
                    <a:gd name="T9" fmla="*/ 40 h 40"/>
                    <a:gd name="T10" fmla="*/ 30 w 31"/>
                    <a:gd name="T11" fmla="*/ 37 h 40"/>
                    <a:gd name="T12" fmla="*/ 31 w 31"/>
                    <a:gd name="T13" fmla="*/ 35 h 40"/>
                    <a:gd name="T14" fmla="*/ 27 w 31"/>
                    <a:gd name="T15" fmla="*/ 2 h 40"/>
                    <a:gd name="T16" fmla="*/ 25 w 31"/>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40">
                      <a:moveTo>
                        <a:pt x="25" y="0"/>
                      </a:moveTo>
                      <a:cubicBezTo>
                        <a:pt x="2" y="3"/>
                        <a:pt x="2" y="3"/>
                        <a:pt x="2" y="3"/>
                      </a:cubicBezTo>
                      <a:cubicBezTo>
                        <a:pt x="1" y="3"/>
                        <a:pt x="0" y="4"/>
                        <a:pt x="0" y="5"/>
                      </a:cubicBezTo>
                      <a:cubicBezTo>
                        <a:pt x="4" y="38"/>
                        <a:pt x="4" y="38"/>
                        <a:pt x="4" y="38"/>
                      </a:cubicBezTo>
                      <a:cubicBezTo>
                        <a:pt x="5" y="39"/>
                        <a:pt x="5" y="40"/>
                        <a:pt x="6" y="40"/>
                      </a:cubicBezTo>
                      <a:cubicBezTo>
                        <a:pt x="30" y="37"/>
                        <a:pt x="30" y="37"/>
                        <a:pt x="30" y="37"/>
                      </a:cubicBezTo>
                      <a:cubicBezTo>
                        <a:pt x="31" y="37"/>
                        <a:pt x="31" y="36"/>
                        <a:pt x="31" y="35"/>
                      </a:cubicBezTo>
                      <a:cubicBezTo>
                        <a:pt x="27" y="2"/>
                        <a:pt x="27" y="2"/>
                        <a:pt x="27" y="2"/>
                      </a:cubicBezTo>
                      <a:cubicBezTo>
                        <a:pt x="27" y="1"/>
                        <a:pt x="26" y="0"/>
                        <a:pt x="25"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78" name="Freeform 273"/>
                <p:cNvSpPr>
                  <a:spLocks noEditPoints="1"/>
                </p:cNvSpPr>
                <p:nvPr/>
              </p:nvSpPr>
              <p:spPr bwMode="auto">
                <a:xfrm>
                  <a:off x="4144962" y="1717937"/>
                  <a:ext cx="161925" cy="230188"/>
                </a:xfrm>
                <a:custGeom>
                  <a:avLst/>
                  <a:gdLst>
                    <a:gd name="T0" fmla="*/ 30 w 47"/>
                    <a:gd name="T1" fmla="*/ 0 h 67"/>
                    <a:gd name="T2" fmla="*/ 9 w 47"/>
                    <a:gd name="T3" fmla="*/ 3 h 67"/>
                    <a:gd name="T4" fmla="*/ 1 w 47"/>
                    <a:gd name="T5" fmla="*/ 14 h 67"/>
                    <a:gd name="T6" fmla="*/ 6 w 47"/>
                    <a:gd name="T7" fmla="*/ 57 h 67"/>
                    <a:gd name="T8" fmla="*/ 17 w 47"/>
                    <a:gd name="T9" fmla="*/ 66 h 67"/>
                    <a:gd name="T10" fmla="*/ 38 w 47"/>
                    <a:gd name="T11" fmla="*/ 63 h 67"/>
                    <a:gd name="T12" fmla="*/ 47 w 47"/>
                    <a:gd name="T13" fmla="*/ 52 h 67"/>
                    <a:gd name="T14" fmla="*/ 41 w 47"/>
                    <a:gd name="T15" fmla="*/ 9 h 67"/>
                    <a:gd name="T16" fmla="*/ 30 w 47"/>
                    <a:gd name="T17" fmla="*/ 0 h 67"/>
                    <a:gd name="T18" fmla="*/ 42 w 47"/>
                    <a:gd name="T19" fmla="*/ 53 h 67"/>
                    <a:gd name="T20" fmla="*/ 38 w 47"/>
                    <a:gd name="T21" fmla="*/ 59 h 67"/>
                    <a:gd name="T22" fmla="*/ 17 w 47"/>
                    <a:gd name="T23" fmla="*/ 62 h 67"/>
                    <a:gd name="T24" fmla="*/ 10 w 47"/>
                    <a:gd name="T25" fmla="*/ 57 h 67"/>
                    <a:gd name="T26" fmla="*/ 5 w 47"/>
                    <a:gd name="T27" fmla="*/ 13 h 67"/>
                    <a:gd name="T28" fmla="*/ 10 w 47"/>
                    <a:gd name="T29" fmla="*/ 7 h 67"/>
                    <a:gd name="T30" fmla="*/ 31 w 47"/>
                    <a:gd name="T31" fmla="*/ 5 h 67"/>
                    <a:gd name="T32" fmla="*/ 37 w 47"/>
                    <a:gd name="T33" fmla="*/ 10 h 67"/>
                    <a:gd name="T34" fmla="*/ 42 w 47"/>
                    <a:gd name="T35" fmla="*/ 5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67">
                      <a:moveTo>
                        <a:pt x="30" y="0"/>
                      </a:moveTo>
                      <a:cubicBezTo>
                        <a:pt x="9" y="3"/>
                        <a:pt x="9" y="3"/>
                        <a:pt x="9" y="3"/>
                      </a:cubicBezTo>
                      <a:cubicBezTo>
                        <a:pt x="4" y="4"/>
                        <a:pt x="0" y="9"/>
                        <a:pt x="1" y="14"/>
                      </a:cubicBezTo>
                      <a:cubicBezTo>
                        <a:pt x="6" y="57"/>
                        <a:pt x="6" y="57"/>
                        <a:pt x="6" y="57"/>
                      </a:cubicBezTo>
                      <a:cubicBezTo>
                        <a:pt x="7" y="63"/>
                        <a:pt x="12" y="67"/>
                        <a:pt x="17" y="66"/>
                      </a:cubicBezTo>
                      <a:cubicBezTo>
                        <a:pt x="38" y="63"/>
                        <a:pt x="38" y="63"/>
                        <a:pt x="38" y="63"/>
                      </a:cubicBezTo>
                      <a:cubicBezTo>
                        <a:pt x="43" y="63"/>
                        <a:pt x="47" y="58"/>
                        <a:pt x="47" y="52"/>
                      </a:cubicBezTo>
                      <a:cubicBezTo>
                        <a:pt x="41" y="9"/>
                        <a:pt x="41" y="9"/>
                        <a:pt x="41" y="9"/>
                      </a:cubicBezTo>
                      <a:cubicBezTo>
                        <a:pt x="41" y="4"/>
                        <a:pt x="36" y="0"/>
                        <a:pt x="30" y="0"/>
                      </a:cubicBezTo>
                      <a:close/>
                      <a:moveTo>
                        <a:pt x="42" y="53"/>
                      </a:moveTo>
                      <a:cubicBezTo>
                        <a:pt x="43" y="56"/>
                        <a:pt x="41" y="59"/>
                        <a:pt x="38" y="59"/>
                      </a:cubicBezTo>
                      <a:cubicBezTo>
                        <a:pt x="17" y="62"/>
                        <a:pt x="17" y="62"/>
                        <a:pt x="17" y="62"/>
                      </a:cubicBezTo>
                      <a:cubicBezTo>
                        <a:pt x="14" y="62"/>
                        <a:pt x="11" y="60"/>
                        <a:pt x="10" y="57"/>
                      </a:cubicBezTo>
                      <a:cubicBezTo>
                        <a:pt x="5" y="13"/>
                        <a:pt x="5" y="13"/>
                        <a:pt x="5" y="13"/>
                      </a:cubicBezTo>
                      <a:cubicBezTo>
                        <a:pt x="5" y="10"/>
                        <a:pt x="7" y="8"/>
                        <a:pt x="10" y="7"/>
                      </a:cubicBezTo>
                      <a:cubicBezTo>
                        <a:pt x="31" y="5"/>
                        <a:pt x="31" y="5"/>
                        <a:pt x="31" y="5"/>
                      </a:cubicBezTo>
                      <a:cubicBezTo>
                        <a:pt x="34" y="4"/>
                        <a:pt x="37" y="7"/>
                        <a:pt x="37" y="10"/>
                      </a:cubicBezTo>
                      <a:lnTo>
                        <a:pt x="42" y="5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79" name="Freeform 274"/>
                <p:cNvSpPr>
                  <a:spLocks/>
                </p:cNvSpPr>
                <p:nvPr/>
              </p:nvSpPr>
              <p:spPr bwMode="auto">
                <a:xfrm>
                  <a:off x="4221162" y="1886212"/>
                  <a:ext cx="26987" cy="28575"/>
                </a:xfrm>
                <a:custGeom>
                  <a:avLst/>
                  <a:gdLst>
                    <a:gd name="T0" fmla="*/ 6 w 8"/>
                    <a:gd name="T1" fmla="*/ 0 h 8"/>
                    <a:gd name="T2" fmla="*/ 2 w 8"/>
                    <a:gd name="T3" fmla="*/ 1 h 8"/>
                    <a:gd name="T4" fmla="*/ 0 w 8"/>
                    <a:gd name="T5" fmla="*/ 3 h 8"/>
                    <a:gd name="T6" fmla="*/ 1 w 8"/>
                    <a:gd name="T7" fmla="*/ 7 h 8"/>
                    <a:gd name="T8" fmla="*/ 3 w 8"/>
                    <a:gd name="T9" fmla="*/ 8 h 8"/>
                    <a:gd name="T10" fmla="*/ 7 w 8"/>
                    <a:gd name="T11" fmla="*/ 8 h 8"/>
                    <a:gd name="T12" fmla="*/ 8 w 8"/>
                    <a:gd name="T13" fmla="*/ 6 h 8"/>
                    <a:gd name="T14" fmla="*/ 8 w 8"/>
                    <a:gd name="T15" fmla="*/ 2 h 8"/>
                    <a:gd name="T16" fmla="*/ 6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0"/>
                      </a:moveTo>
                      <a:cubicBezTo>
                        <a:pt x="2" y="1"/>
                        <a:pt x="2" y="1"/>
                        <a:pt x="2" y="1"/>
                      </a:cubicBezTo>
                      <a:cubicBezTo>
                        <a:pt x="1" y="1"/>
                        <a:pt x="0" y="2"/>
                        <a:pt x="0" y="3"/>
                      </a:cubicBezTo>
                      <a:cubicBezTo>
                        <a:pt x="1" y="7"/>
                        <a:pt x="1" y="7"/>
                        <a:pt x="1" y="7"/>
                      </a:cubicBezTo>
                      <a:cubicBezTo>
                        <a:pt x="1" y="8"/>
                        <a:pt x="2" y="8"/>
                        <a:pt x="3" y="8"/>
                      </a:cubicBezTo>
                      <a:cubicBezTo>
                        <a:pt x="7" y="8"/>
                        <a:pt x="7" y="8"/>
                        <a:pt x="7" y="8"/>
                      </a:cubicBezTo>
                      <a:cubicBezTo>
                        <a:pt x="8" y="8"/>
                        <a:pt x="8" y="7"/>
                        <a:pt x="8" y="6"/>
                      </a:cubicBezTo>
                      <a:cubicBezTo>
                        <a:pt x="8" y="2"/>
                        <a:pt x="8" y="2"/>
                        <a:pt x="8" y="2"/>
                      </a:cubicBezTo>
                      <a:cubicBezTo>
                        <a:pt x="8" y="1"/>
                        <a:pt x="7" y="0"/>
                        <a:pt x="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80" name="Freeform 275"/>
                <p:cNvSpPr>
                  <a:spLocks/>
                </p:cNvSpPr>
                <p:nvPr/>
              </p:nvSpPr>
              <p:spPr bwMode="auto">
                <a:xfrm>
                  <a:off x="4171950" y="1749687"/>
                  <a:ext cx="106362" cy="133350"/>
                </a:xfrm>
                <a:custGeom>
                  <a:avLst/>
                  <a:gdLst>
                    <a:gd name="T0" fmla="*/ 25 w 31"/>
                    <a:gd name="T1" fmla="*/ 0 h 39"/>
                    <a:gd name="T2" fmla="*/ 1 w 31"/>
                    <a:gd name="T3" fmla="*/ 3 h 39"/>
                    <a:gd name="T4" fmla="*/ 0 w 31"/>
                    <a:gd name="T5" fmla="*/ 4 h 39"/>
                    <a:gd name="T6" fmla="*/ 4 w 31"/>
                    <a:gd name="T7" fmla="*/ 38 h 39"/>
                    <a:gd name="T8" fmla="*/ 6 w 31"/>
                    <a:gd name="T9" fmla="*/ 39 h 39"/>
                    <a:gd name="T10" fmla="*/ 29 w 31"/>
                    <a:gd name="T11" fmla="*/ 36 h 39"/>
                    <a:gd name="T12" fmla="*/ 31 w 31"/>
                    <a:gd name="T13" fmla="*/ 34 h 39"/>
                    <a:gd name="T14" fmla="*/ 27 w 31"/>
                    <a:gd name="T15" fmla="*/ 1 h 39"/>
                    <a:gd name="T16" fmla="*/ 25 w 31"/>
                    <a:gd name="T1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9">
                      <a:moveTo>
                        <a:pt x="25" y="0"/>
                      </a:moveTo>
                      <a:cubicBezTo>
                        <a:pt x="1" y="3"/>
                        <a:pt x="1" y="3"/>
                        <a:pt x="1" y="3"/>
                      </a:cubicBezTo>
                      <a:cubicBezTo>
                        <a:pt x="0" y="3"/>
                        <a:pt x="0" y="3"/>
                        <a:pt x="0" y="4"/>
                      </a:cubicBezTo>
                      <a:cubicBezTo>
                        <a:pt x="4" y="38"/>
                        <a:pt x="4" y="38"/>
                        <a:pt x="4" y="38"/>
                      </a:cubicBezTo>
                      <a:cubicBezTo>
                        <a:pt x="4" y="39"/>
                        <a:pt x="5" y="39"/>
                        <a:pt x="6" y="39"/>
                      </a:cubicBezTo>
                      <a:cubicBezTo>
                        <a:pt x="29" y="36"/>
                        <a:pt x="29" y="36"/>
                        <a:pt x="29" y="36"/>
                      </a:cubicBezTo>
                      <a:cubicBezTo>
                        <a:pt x="30" y="36"/>
                        <a:pt x="31" y="35"/>
                        <a:pt x="31" y="34"/>
                      </a:cubicBezTo>
                      <a:cubicBezTo>
                        <a:pt x="27" y="1"/>
                        <a:pt x="27" y="1"/>
                        <a:pt x="27" y="1"/>
                      </a:cubicBezTo>
                      <a:cubicBezTo>
                        <a:pt x="26" y="0"/>
                        <a:pt x="26" y="0"/>
                        <a:pt x="25"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81" name="Freeform 276"/>
                <p:cNvSpPr>
                  <a:spLocks noEditPoints="1"/>
                </p:cNvSpPr>
                <p:nvPr/>
              </p:nvSpPr>
              <p:spPr bwMode="auto">
                <a:xfrm>
                  <a:off x="4460875" y="3781687"/>
                  <a:ext cx="165100" cy="230188"/>
                </a:xfrm>
                <a:custGeom>
                  <a:avLst/>
                  <a:gdLst>
                    <a:gd name="T0" fmla="*/ 31 w 48"/>
                    <a:gd name="T1" fmla="*/ 1 h 67"/>
                    <a:gd name="T2" fmla="*/ 10 w 48"/>
                    <a:gd name="T3" fmla="*/ 3 h 67"/>
                    <a:gd name="T4" fmla="*/ 1 w 48"/>
                    <a:gd name="T5" fmla="*/ 14 h 67"/>
                    <a:gd name="T6" fmla="*/ 6 w 48"/>
                    <a:gd name="T7" fmla="*/ 58 h 67"/>
                    <a:gd name="T8" fmla="*/ 17 w 48"/>
                    <a:gd name="T9" fmla="*/ 66 h 67"/>
                    <a:gd name="T10" fmla="*/ 38 w 48"/>
                    <a:gd name="T11" fmla="*/ 64 h 67"/>
                    <a:gd name="T12" fmla="*/ 47 w 48"/>
                    <a:gd name="T13" fmla="*/ 53 h 67"/>
                    <a:gd name="T14" fmla="*/ 42 w 48"/>
                    <a:gd name="T15" fmla="*/ 9 h 67"/>
                    <a:gd name="T16" fmla="*/ 31 w 48"/>
                    <a:gd name="T17" fmla="*/ 1 h 67"/>
                    <a:gd name="T18" fmla="*/ 43 w 48"/>
                    <a:gd name="T19" fmla="*/ 53 h 67"/>
                    <a:gd name="T20" fmla="*/ 38 w 48"/>
                    <a:gd name="T21" fmla="*/ 59 h 67"/>
                    <a:gd name="T22" fmla="*/ 17 w 48"/>
                    <a:gd name="T23" fmla="*/ 62 h 67"/>
                    <a:gd name="T24" fmla="*/ 11 w 48"/>
                    <a:gd name="T25" fmla="*/ 57 h 67"/>
                    <a:gd name="T26" fmla="*/ 5 w 48"/>
                    <a:gd name="T27" fmla="*/ 14 h 67"/>
                    <a:gd name="T28" fmla="*/ 10 w 48"/>
                    <a:gd name="T29" fmla="*/ 8 h 67"/>
                    <a:gd name="T30" fmla="*/ 31 w 48"/>
                    <a:gd name="T31" fmla="*/ 5 h 67"/>
                    <a:gd name="T32" fmla="*/ 37 w 48"/>
                    <a:gd name="T33" fmla="*/ 10 h 67"/>
                    <a:gd name="T34" fmla="*/ 43 w 48"/>
                    <a:gd name="T35" fmla="*/ 5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67">
                      <a:moveTo>
                        <a:pt x="31" y="1"/>
                      </a:moveTo>
                      <a:cubicBezTo>
                        <a:pt x="10" y="3"/>
                        <a:pt x="10" y="3"/>
                        <a:pt x="10" y="3"/>
                      </a:cubicBezTo>
                      <a:cubicBezTo>
                        <a:pt x="4" y="4"/>
                        <a:pt x="0" y="9"/>
                        <a:pt x="1" y="14"/>
                      </a:cubicBezTo>
                      <a:cubicBezTo>
                        <a:pt x="6" y="58"/>
                        <a:pt x="6" y="58"/>
                        <a:pt x="6" y="58"/>
                      </a:cubicBezTo>
                      <a:cubicBezTo>
                        <a:pt x="7" y="63"/>
                        <a:pt x="12" y="67"/>
                        <a:pt x="17" y="66"/>
                      </a:cubicBezTo>
                      <a:cubicBezTo>
                        <a:pt x="38" y="64"/>
                        <a:pt x="38" y="64"/>
                        <a:pt x="38" y="64"/>
                      </a:cubicBezTo>
                      <a:cubicBezTo>
                        <a:pt x="44" y="63"/>
                        <a:pt x="48" y="58"/>
                        <a:pt x="47" y="53"/>
                      </a:cubicBezTo>
                      <a:cubicBezTo>
                        <a:pt x="42" y="9"/>
                        <a:pt x="42" y="9"/>
                        <a:pt x="42" y="9"/>
                      </a:cubicBezTo>
                      <a:cubicBezTo>
                        <a:pt x="41" y="4"/>
                        <a:pt x="36" y="0"/>
                        <a:pt x="31" y="1"/>
                      </a:cubicBezTo>
                      <a:close/>
                      <a:moveTo>
                        <a:pt x="43" y="53"/>
                      </a:moveTo>
                      <a:cubicBezTo>
                        <a:pt x="43" y="56"/>
                        <a:pt x="41" y="59"/>
                        <a:pt x="38" y="59"/>
                      </a:cubicBezTo>
                      <a:cubicBezTo>
                        <a:pt x="17" y="62"/>
                        <a:pt x="17" y="62"/>
                        <a:pt x="17" y="62"/>
                      </a:cubicBezTo>
                      <a:cubicBezTo>
                        <a:pt x="14" y="62"/>
                        <a:pt x="11" y="60"/>
                        <a:pt x="11" y="57"/>
                      </a:cubicBezTo>
                      <a:cubicBezTo>
                        <a:pt x="5" y="14"/>
                        <a:pt x="5" y="14"/>
                        <a:pt x="5" y="14"/>
                      </a:cubicBezTo>
                      <a:cubicBezTo>
                        <a:pt x="5" y="11"/>
                        <a:pt x="7" y="8"/>
                        <a:pt x="10" y="8"/>
                      </a:cubicBezTo>
                      <a:cubicBezTo>
                        <a:pt x="31" y="5"/>
                        <a:pt x="31" y="5"/>
                        <a:pt x="31" y="5"/>
                      </a:cubicBezTo>
                      <a:cubicBezTo>
                        <a:pt x="34" y="5"/>
                        <a:pt x="37" y="7"/>
                        <a:pt x="37" y="10"/>
                      </a:cubicBezTo>
                      <a:lnTo>
                        <a:pt x="43" y="5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82" name="Freeform 277"/>
                <p:cNvSpPr>
                  <a:spLocks/>
                </p:cNvSpPr>
                <p:nvPr/>
              </p:nvSpPr>
              <p:spPr bwMode="auto">
                <a:xfrm>
                  <a:off x="4537075" y="3949962"/>
                  <a:ext cx="30162" cy="31750"/>
                </a:xfrm>
                <a:custGeom>
                  <a:avLst/>
                  <a:gdLst>
                    <a:gd name="T0" fmla="*/ 6 w 9"/>
                    <a:gd name="T1" fmla="*/ 1 h 9"/>
                    <a:gd name="T2" fmla="*/ 2 w 9"/>
                    <a:gd name="T3" fmla="*/ 1 h 9"/>
                    <a:gd name="T4" fmla="*/ 0 w 9"/>
                    <a:gd name="T5" fmla="*/ 3 h 9"/>
                    <a:gd name="T6" fmla="*/ 1 w 9"/>
                    <a:gd name="T7" fmla="*/ 7 h 9"/>
                    <a:gd name="T8" fmla="*/ 3 w 9"/>
                    <a:gd name="T9" fmla="*/ 8 h 9"/>
                    <a:gd name="T10" fmla="*/ 7 w 9"/>
                    <a:gd name="T11" fmla="*/ 8 h 9"/>
                    <a:gd name="T12" fmla="*/ 9 w 9"/>
                    <a:gd name="T13" fmla="*/ 6 h 9"/>
                    <a:gd name="T14" fmla="*/ 8 w 9"/>
                    <a:gd name="T15" fmla="*/ 2 h 9"/>
                    <a:gd name="T16" fmla="*/ 6 w 9"/>
                    <a:gd name="T17"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6" y="1"/>
                      </a:moveTo>
                      <a:cubicBezTo>
                        <a:pt x="2" y="1"/>
                        <a:pt x="2" y="1"/>
                        <a:pt x="2" y="1"/>
                      </a:cubicBezTo>
                      <a:cubicBezTo>
                        <a:pt x="1" y="1"/>
                        <a:pt x="0" y="2"/>
                        <a:pt x="0" y="3"/>
                      </a:cubicBezTo>
                      <a:cubicBezTo>
                        <a:pt x="1" y="7"/>
                        <a:pt x="1" y="7"/>
                        <a:pt x="1" y="7"/>
                      </a:cubicBezTo>
                      <a:cubicBezTo>
                        <a:pt x="1" y="8"/>
                        <a:pt x="2" y="9"/>
                        <a:pt x="3" y="8"/>
                      </a:cubicBezTo>
                      <a:cubicBezTo>
                        <a:pt x="7" y="8"/>
                        <a:pt x="7" y="8"/>
                        <a:pt x="7" y="8"/>
                      </a:cubicBezTo>
                      <a:cubicBezTo>
                        <a:pt x="8" y="8"/>
                        <a:pt x="9" y="7"/>
                        <a:pt x="9" y="6"/>
                      </a:cubicBezTo>
                      <a:cubicBezTo>
                        <a:pt x="8" y="2"/>
                        <a:pt x="8" y="2"/>
                        <a:pt x="8" y="2"/>
                      </a:cubicBezTo>
                      <a:cubicBezTo>
                        <a:pt x="8" y="1"/>
                        <a:pt x="7" y="0"/>
                        <a:pt x="6" y="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83" name="Freeform 278"/>
                <p:cNvSpPr>
                  <a:spLocks/>
                </p:cNvSpPr>
                <p:nvPr/>
              </p:nvSpPr>
              <p:spPr bwMode="auto">
                <a:xfrm>
                  <a:off x="4487862" y="3813437"/>
                  <a:ext cx="106362" cy="133350"/>
                </a:xfrm>
                <a:custGeom>
                  <a:avLst/>
                  <a:gdLst>
                    <a:gd name="T0" fmla="*/ 25 w 31"/>
                    <a:gd name="T1" fmla="*/ 0 h 39"/>
                    <a:gd name="T2" fmla="*/ 1 w 31"/>
                    <a:gd name="T3" fmla="*/ 3 h 39"/>
                    <a:gd name="T4" fmla="*/ 0 w 31"/>
                    <a:gd name="T5" fmla="*/ 5 h 39"/>
                    <a:gd name="T6" fmla="*/ 4 w 31"/>
                    <a:gd name="T7" fmla="*/ 38 h 39"/>
                    <a:gd name="T8" fmla="*/ 6 w 31"/>
                    <a:gd name="T9" fmla="*/ 39 h 39"/>
                    <a:gd name="T10" fmla="*/ 29 w 31"/>
                    <a:gd name="T11" fmla="*/ 36 h 39"/>
                    <a:gd name="T12" fmla="*/ 31 w 31"/>
                    <a:gd name="T13" fmla="*/ 35 h 39"/>
                    <a:gd name="T14" fmla="*/ 27 w 31"/>
                    <a:gd name="T15" fmla="*/ 1 h 39"/>
                    <a:gd name="T16" fmla="*/ 25 w 31"/>
                    <a:gd name="T1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9">
                      <a:moveTo>
                        <a:pt x="25" y="0"/>
                      </a:moveTo>
                      <a:cubicBezTo>
                        <a:pt x="1" y="3"/>
                        <a:pt x="1" y="3"/>
                        <a:pt x="1" y="3"/>
                      </a:cubicBezTo>
                      <a:cubicBezTo>
                        <a:pt x="0" y="3"/>
                        <a:pt x="0" y="4"/>
                        <a:pt x="0" y="5"/>
                      </a:cubicBezTo>
                      <a:cubicBezTo>
                        <a:pt x="4" y="38"/>
                        <a:pt x="4" y="38"/>
                        <a:pt x="4" y="38"/>
                      </a:cubicBezTo>
                      <a:cubicBezTo>
                        <a:pt x="4" y="39"/>
                        <a:pt x="5" y="39"/>
                        <a:pt x="6" y="39"/>
                      </a:cubicBezTo>
                      <a:cubicBezTo>
                        <a:pt x="29" y="36"/>
                        <a:pt x="29" y="36"/>
                        <a:pt x="29" y="36"/>
                      </a:cubicBezTo>
                      <a:cubicBezTo>
                        <a:pt x="30" y="36"/>
                        <a:pt x="31" y="36"/>
                        <a:pt x="31" y="35"/>
                      </a:cubicBezTo>
                      <a:cubicBezTo>
                        <a:pt x="27" y="1"/>
                        <a:pt x="27" y="1"/>
                        <a:pt x="27" y="1"/>
                      </a:cubicBezTo>
                      <a:cubicBezTo>
                        <a:pt x="27" y="0"/>
                        <a:pt x="26" y="0"/>
                        <a:pt x="25"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490" name="Freeform 6"/>
              <p:cNvSpPr>
                <a:spLocks/>
              </p:cNvSpPr>
              <p:nvPr/>
            </p:nvSpPr>
            <p:spPr bwMode="auto">
              <a:xfrm rot="21062520">
                <a:off x="1594518" y="4188308"/>
                <a:ext cx="1039866" cy="454238"/>
              </a:xfrm>
              <a:custGeom>
                <a:avLst/>
                <a:gdLst>
                  <a:gd name="T0" fmla="*/ 54 w 256"/>
                  <a:gd name="T1" fmla="*/ 107 h 112"/>
                  <a:gd name="T2" fmla="*/ 70 w 256"/>
                  <a:gd name="T3" fmla="*/ 108 h 112"/>
                  <a:gd name="T4" fmla="*/ 143 w 256"/>
                  <a:gd name="T5" fmla="*/ 80 h 112"/>
                  <a:gd name="T6" fmla="*/ 239 w 256"/>
                  <a:gd name="T7" fmla="*/ 65 h 112"/>
                  <a:gd name="T8" fmla="*/ 239 w 256"/>
                  <a:gd name="T9" fmla="*/ 63 h 112"/>
                  <a:gd name="T10" fmla="*/ 256 w 256"/>
                  <a:gd name="T11" fmla="*/ 52 h 112"/>
                  <a:gd name="T12" fmla="*/ 252 w 256"/>
                  <a:gd name="T13" fmla="*/ 0 h 112"/>
                  <a:gd name="T14" fmla="*/ 0 w 256"/>
                  <a:gd name="T15" fmla="*/ 22 h 112"/>
                  <a:gd name="T16" fmla="*/ 37 w 256"/>
                  <a:gd name="T17" fmla="*/ 112 h 112"/>
                  <a:gd name="T18" fmla="*/ 54 w 256"/>
                  <a:gd name="T19"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112">
                    <a:moveTo>
                      <a:pt x="54" y="107"/>
                    </a:moveTo>
                    <a:cubicBezTo>
                      <a:pt x="60" y="105"/>
                      <a:pt x="65" y="106"/>
                      <a:pt x="70" y="108"/>
                    </a:cubicBezTo>
                    <a:cubicBezTo>
                      <a:pt x="143" y="80"/>
                      <a:pt x="143" y="80"/>
                      <a:pt x="143" y="80"/>
                    </a:cubicBezTo>
                    <a:cubicBezTo>
                      <a:pt x="239" y="65"/>
                      <a:pt x="239" y="65"/>
                      <a:pt x="239" y="65"/>
                    </a:cubicBezTo>
                    <a:cubicBezTo>
                      <a:pt x="239" y="64"/>
                      <a:pt x="239" y="64"/>
                      <a:pt x="239" y="63"/>
                    </a:cubicBezTo>
                    <a:cubicBezTo>
                      <a:pt x="256" y="52"/>
                      <a:pt x="256" y="52"/>
                      <a:pt x="256" y="52"/>
                    </a:cubicBezTo>
                    <a:cubicBezTo>
                      <a:pt x="252" y="0"/>
                      <a:pt x="252" y="0"/>
                      <a:pt x="252" y="0"/>
                    </a:cubicBezTo>
                    <a:cubicBezTo>
                      <a:pt x="0" y="22"/>
                      <a:pt x="0" y="22"/>
                      <a:pt x="0" y="22"/>
                    </a:cubicBezTo>
                    <a:cubicBezTo>
                      <a:pt x="37" y="112"/>
                      <a:pt x="37" y="112"/>
                      <a:pt x="37" y="112"/>
                    </a:cubicBezTo>
                    <a:lnTo>
                      <a:pt x="54" y="10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grpSp>
      </p:grpSp>
      <p:sp>
        <p:nvSpPr>
          <p:cNvPr id="511" name="TextBox 510"/>
          <p:cNvSpPr txBox="1"/>
          <p:nvPr/>
        </p:nvSpPr>
        <p:spPr>
          <a:xfrm>
            <a:off x="7263291" y="1976034"/>
            <a:ext cx="2887970"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d-ID" sz="2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Popular Social Media</a:t>
            </a:r>
          </a:p>
        </p:txBody>
      </p:sp>
      <p:sp>
        <p:nvSpPr>
          <p:cNvPr id="512" name="TextBox 511"/>
          <p:cNvSpPr txBox="1"/>
          <p:nvPr/>
        </p:nvSpPr>
        <p:spPr>
          <a:xfrm>
            <a:off x="6184855" y="2436312"/>
            <a:ext cx="5224542" cy="738664"/>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vi-VN"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scelerisqueLorem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Ipsum is not simply random text.</a:t>
            </a:r>
            <a:endParaRPr kumimoji="0" lang="en-US" sz="1400" b="1"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nvGrpSpPr>
          <p:cNvPr id="5" name="Group 4"/>
          <p:cNvGrpSpPr/>
          <p:nvPr/>
        </p:nvGrpSpPr>
        <p:grpSpPr>
          <a:xfrm>
            <a:off x="6092337" y="3354995"/>
            <a:ext cx="5270517" cy="1845628"/>
            <a:chOff x="6092337" y="3354995"/>
            <a:chExt cx="5270517" cy="1845628"/>
          </a:xfrm>
        </p:grpSpPr>
        <p:grpSp>
          <p:nvGrpSpPr>
            <p:cNvPr id="529" name="Group 528"/>
            <p:cNvGrpSpPr/>
            <p:nvPr/>
          </p:nvGrpSpPr>
          <p:grpSpPr>
            <a:xfrm>
              <a:off x="6092337" y="3354995"/>
              <a:ext cx="5270517" cy="1845628"/>
              <a:chOff x="6096000" y="3747759"/>
              <a:chExt cx="4769433" cy="1670158"/>
            </a:xfrm>
          </p:grpSpPr>
          <p:cxnSp>
            <p:nvCxnSpPr>
              <p:cNvPr id="513" name="Straight Connector 512"/>
              <p:cNvCxnSpPr/>
              <p:nvPr/>
            </p:nvCxnSpPr>
            <p:spPr>
              <a:xfrm>
                <a:off x="6096000" y="5417917"/>
                <a:ext cx="4688713" cy="0"/>
              </a:xfrm>
              <a:prstGeom prst="line">
                <a:avLst/>
              </a:prstGeom>
              <a:ln>
                <a:solidFill>
                  <a:schemeClr val="bg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294958" y="4277454"/>
                <a:ext cx="4570475" cy="0"/>
              </a:xfrm>
              <a:prstGeom prst="line">
                <a:avLst/>
              </a:prstGeom>
              <a:ln>
                <a:solidFill>
                  <a:schemeClr val="bg1">
                    <a:lumMod val="50000"/>
                    <a:lumOff val="50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515" name="Oval 514"/>
              <p:cNvSpPr/>
              <p:nvPr/>
            </p:nvSpPr>
            <p:spPr>
              <a:xfrm>
                <a:off x="8011474" y="3747759"/>
                <a:ext cx="1106655" cy="1106656"/>
              </a:xfrm>
              <a:prstGeom prst="ellipse">
                <a:avLst/>
              </a:prstGeom>
              <a:solidFill>
                <a:schemeClr val="accent5"/>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000000"/>
                  </a:solidFill>
                  <a:effectLst/>
                  <a:uLnTx/>
                  <a:uFillTx/>
                  <a:latin typeface="Calibri"/>
                  <a:ea typeface="+mn-ea"/>
                  <a:cs typeface="+mn-cs"/>
                </a:endParaRPr>
              </a:p>
            </p:txBody>
          </p:sp>
          <p:sp>
            <p:nvSpPr>
              <p:cNvPr id="516" name="Oval 515"/>
              <p:cNvSpPr/>
              <p:nvPr/>
            </p:nvSpPr>
            <p:spPr>
              <a:xfrm>
                <a:off x="6681924" y="3868611"/>
                <a:ext cx="860782" cy="86078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000000"/>
                  </a:solidFill>
                  <a:effectLst/>
                  <a:uLnTx/>
                  <a:uFillTx/>
                  <a:latin typeface="Calibri"/>
                  <a:ea typeface="+mn-ea"/>
                  <a:cs typeface="+mn-cs"/>
                </a:endParaRPr>
              </a:p>
            </p:txBody>
          </p:sp>
          <p:sp>
            <p:nvSpPr>
              <p:cNvPr id="517" name="Oval 516"/>
              <p:cNvSpPr/>
              <p:nvPr/>
            </p:nvSpPr>
            <p:spPr>
              <a:xfrm>
                <a:off x="9617685" y="3868611"/>
                <a:ext cx="860782" cy="860782"/>
              </a:xfrm>
              <a:prstGeom prst="ellipse">
                <a:avLst/>
              </a:pr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000000"/>
                  </a:solidFill>
                  <a:effectLst/>
                  <a:uLnTx/>
                  <a:uFillTx/>
                  <a:latin typeface="Calibri"/>
                  <a:ea typeface="+mn-ea"/>
                  <a:cs typeface="+mn-cs"/>
                </a:endParaRPr>
              </a:p>
            </p:txBody>
          </p:sp>
          <p:sp>
            <p:nvSpPr>
              <p:cNvPr id="518" name="TextBox 517"/>
              <p:cNvSpPr txBox="1"/>
              <p:nvPr/>
            </p:nvSpPr>
            <p:spPr>
              <a:xfrm>
                <a:off x="6788684" y="4910645"/>
                <a:ext cx="647258" cy="36207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d-ID" sz="20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12</a:t>
                </a:r>
                <a:r>
                  <a:rPr kumimoji="0" lang="en-US" sz="20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2</a:t>
                </a:r>
                <a:r>
                  <a:rPr kumimoji="0" lang="id-ID" sz="20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K</a:t>
                </a:r>
              </a:p>
            </p:txBody>
          </p:sp>
          <p:sp>
            <p:nvSpPr>
              <p:cNvPr id="519" name="TextBox 518"/>
              <p:cNvSpPr txBox="1"/>
              <p:nvPr/>
            </p:nvSpPr>
            <p:spPr>
              <a:xfrm>
                <a:off x="8241172" y="4910645"/>
                <a:ext cx="647258" cy="36207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68</a:t>
                </a:r>
                <a:r>
                  <a:rPr kumimoji="0" lang="id-ID" sz="20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0K</a:t>
                </a:r>
              </a:p>
            </p:txBody>
          </p:sp>
          <p:sp>
            <p:nvSpPr>
              <p:cNvPr id="520" name="TextBox 519"/>
              <p:cNvSpPr txBox="1"/>
              <p:nvPr/>
            </p:nvSpPr>
            <p:spPr>
              <a:xfrm>
                <a:off x="9737730" y="4910645"/>
                <a:ext cx="647258" cy="36207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d-ID" sz="20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39</a:t>
                </a:r>
                <a:r>
                  <a:rPr kumimoji="0" lang="en-US" sz="20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9</a:t>
                </a:r>
                <a:r>
                  <a:rPr kumimoji="0" lang="id-ID" sz="20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K</a:t>
                </a:r>
              </a:p>
            </p:txBody>
          </p:sp>
          <p:sp>
            <p:nvSpPr>
              <p:cNvPr id="521" name="Freeform 9"/>
              <p:cNvSpPr>
                <a:spLocks noEditPoints="1"/>
              </p:cNvSpPr>
              <p:nvPr/>
            </p:nvSpPr>
            <p:spPr bwMode="auto">
              <a:xfrm>
                <a:off x="8304260" y="4039073"/>
                <a:ext cx="530513" cy="530513"/>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22" name="Freeform 20"/>
              <p:cNvSpPr>
                <a:spLocks/>
              </p:cNvSpPr>
              <p:nvPr/>
            </p:nvSpPr>
            <p:spPr bwMode="auto">
              <a:xfrm>
                <a:off x="6948308" y="4176692"/>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530" name="Freeform 20"/>
            <p:cNvSpPr>
              <a:spLocks/>
            </p:cNvSpPr>
            <p:nvPr/>
          </p:nvSpPr>
          <p:spPr bwMode="auto">
            <a:xfrm>
              <a:off x="10293066" y="3849569"/>
              <a:ext cx="362472" cy="295275"/>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535" name="Group 534"/>
          <p:cNvGrpSpPr/>
          <p:nvPr/>
        </p:nvGrpSpPr>
        <p:grpSpPr>
          <a:xfrm>
            <a:off x="6310070" y="5266450"/>
            <a:ext cx="5021211" cy="1058355"/>
            <a:chOff x="7002234" y="4987489"/>
            <a:chExt cx="4863787" cy="1058355"/>
          </a:xfrm>
        </p:grpSpPr>
        <p:sp>
          <p:nvSpPr>
            <p:cNvPr id="536" name="Rectangle 535"/>
            <p:cNvSpPr/>
            <p:nvPr/>
          </p:nvSpPr>
          <p:spPr>
            <a:xfrm>
              <a:off x="8472198" y="4987489"/>
              <a:ext cx="1933863"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Click to add you title</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537" name="TextBox 536"/>
            <p:cNvSpPr txBox="1"/>
            <p:nvPr/>
          </p:nvSpPr>
          <p:spPr>
            <a:xfrm>
              <a:off x="7002234" y="5307180"/>
              <a:ext cx="4863787"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vi-VN"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scelerisqueLorem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Ipsum is not simply random text.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Curabitur</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mattis</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metus</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sit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laoreet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dolor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ultrices</a:t>
              </a:r>
              <a:endParaRPr kumimoji="0" lang="en-US" sz="1400" b="1"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
        <p:nvSpPr>
          <p:cNvPr id="538" name="Rectangle 537"/>
          <p:cNvSpPr/>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2244693935"/>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538"/>
                                        </p:tgtEl>
                                        <p:attrNameLst>
                                          <p:attrName>style.visibility</p:attrName>
                                        </p:attrNameLst>
                                      </p:cBhvr>
                                      <p:to>
                                        <p:strVal val="visible"/>
                                      </p:to>
                                    </p:set>
                                    <p:animEffect transition="in" filter="barn(outVertical)">
                                      <p:cBhvr>
                                        <p:cTn id="7" dur="500"/>
                                        <p:tgtEl>
                                          <p:spTgt spid="538"/>
                                        </p:tgtEl>
                                      </p:cBhvr>
                                    </p:animEffect>
                                  </p:childTnLst>
                                </p:cTn>
                              </p:par>
                            </p:childTnLst>
                          </p:cTn>
                        </p:par>
                        <p:par>
                          <p:cTn id="8" fill="hold">
                            <p:stCondLst>
                              <p:cond delay="500"/>
                            </p:stCondLst>
                            <p:childTnLst>
                              <p:par>
                                <p:cTn id="9" presetID="2" presetClass="entr" presetSubtype="12"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511"/>
                                        </p:tgtEl>
                                        <p:attrNameLst>
                                          <p:attrName>style.visibility</p:attrName>
                                        </p:attrNameLst>
                                      </p:cBhvr>
                                      <p:to>
                                        <p:strVal val="visible"/>
                                      </p:to>
                                    </p:set>
                                    <p:animEffect transition="in" filter="fade">
                                      <p:cBhvr>
                                        <p:cTn id="16" dur="500"/>
                                        <p:tgtEl>
                                          <p:spTgt spid="5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12"/>
                                        </p:tgtEl>
                                        <p:attrNameLst>
                                          <p:attrName>style.visibility</p:attrName>
                                        </p:attrNameLst>
                                      </p:cBhvr>
                                      <p:to>
                                        <p:strVal val="visible"/>
                                      </p:to>
                                    </p:set>
                                    <p:animEffect transition="in" filter="fade">
                                      <p:cBhvr>
                                        <p:cTn id="19" dur="500"/>
                                        <p:tgtEl>
                                          <p:spTgt spid="512"/>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500" fill="hold"/>
                                        <p:tgtEl>
                                          <p:spTgt spid="5"/>
                                        </p:tgtEl>
                                        <p:attrNameLst>
                                          <p:attrName>ppt_w</p:attrName>
                                        </p:attrNameLst>
                                      </p:cBhvr>
                                      <p:tavLst>
                                        <p:tav tm="0">
                                          <p:val>
                                            <p:fltVal val="0"/>
                                          </p:val>
                                        </p:tav>
                                        <p:tav tm="100000">
                                          <p:val>
                                            <p:strVal val="#ppt_w"/>
                                          </p:val>
                                        </p:tav>
                                      </p:tavLst>
                                    </p:anim>
                                    <p:anim calcmode="lin" valueType="num">
                                      <p:cBhvr>
                                        <p:cTn id="24" dur="500" fill="hold"/>
                                        <p:tgtEl>
                                          <p:spTgt spid="5"/>
                                        </p:tgtEl>
                                        <p:attrNameLst>
                                          <p:attrName>ppt_h</p:attrName>
                                        </p:attrNameLst>
                                      </p:cBhvr>
                                      <p:tavLst>
                                        <p:tav tm="0">
                                          <p:val>
                                            <p:fltVal val="0"/>
                                          </p:val>
                                        </p:tav>
                                        <p:tav tm="100000">
                                          <p:val>
                                            <p:strVal val="#ppt_h"/>
                                          </p:val>
                                        </p:tav>
                                      </p:tavLst>
                                    </p:anim>
                                    <p:animEffect transition="in" filter="fade">
                                      <p:cBhvr>
                                        <p:cTn id="25" dur="500"/>
                                        <p:tgtEl>
                                          <p:spTgt spid="5"/>
                                        </p:tgtEl>
                                      </p:cBhvr>
                                    </p:animEffect>
                                  </p:childTnLst>
                                </p:cTn>
                              </p:par>
                            </p:childTnLst>
                          </p:cTn>
                        </p:par>
                        <p:par>
                          <p:cTn id="26" fill="hold">
                            <p:stCondLst>
                              <p:cond delay="2000"/>
                            </p:stCondLst>
                            <p:childTnLst>
                              <p:par>
                                <p:cTn id="27" presetID="16" presetClass="entr" presetSubtype="37" fill="hold" nodeType="afterEffect">
                                  <p:stCondLst>
                                    <p:cond delay="0"/>
                                  </p:stCondLst>
                                  <p:childTnLst>
                                    <p:set>
                                      <p:cBhvr>
                                        <p:cTn id="28" dur="1" fill="hold">
                                          <p:stCondLst>
                                            <p:cond delay="0"/>
                                          </p:stCondLst>
                                        </p:cTn>
                                        <p:tgtEl>
                                          <p:spTgt spid="535"/>
                                        </p:tgtEl>
                                        <p:attrNameLst>
                                          <p:attrName>style.visibility</p:attrName>
                                        </p:attrNameLst>
                                      </p:cBhvr>
                                      <p:to>
                                        <p:strVal val="visible"/>
                                      </p:to>
                                    </p:set>
                                    <p:animEffect transition="in" filter="barn(outVertical)">
                                      <p:cBhvr>
                                        <p:cTn id="29" dur="500"/>
                                        <p:tgtEl>
                                          <p:spTgt spid="5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1" grpId="0"/>
      <p:bldP spid="512" grpId="0"/>
      <p:bldP spid="53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id-ID" dirty="0"/>
              <a:t>Energy</a:t>
            </a:r>
            <a:r>
              <a:rPr lang="en-US" dirty="0"/>
              <a:t> Infographic Layout </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13</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7" name="Rectangle 6"/>
          <p:cNvSpPr/>
          <p:nvPr/>
        </p:nvSpPr>
        <p:spPr>
          <a:xfrm>
            <a:off x="0" y="3863788"/>
            <a:ext cx="12192000" cy="2994212"/>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62" name="Group 61"/>
          <p:cNvGrpSpPr/>
          <p:nvPr/>
        </p:nvGrpSpPr>
        <p:grpSpPr>
          <a:xfrm>
            <a:off x="1163739" y="4750906"/>
            <a:ext cx="1863067" cy="2032435"/>
            <a:chOff x="928939" y="4481358"/>
            <a:chExt cx="2360449" cy="2575034"/>
          </a:xfrm>
        </p:grpSpPr>
        <p:sp>
          <p:nvSpPr>
            <p:cNvPr id="51" name="Oval 65"/>
            <p:cNvSpPr>
              <a:spLocks noChangeArrowheads="1"/>
            </p:cNvSpPr>
            <p:nvPr/>
          </p:nvSpPr>
          <p:spPr bwMode="auto">
            <a:xfrm rot="10800000">
              <a:off x="1145706" y="6659607"/>
              <a:ext cx="1929095" cy="396785"/>
            </a:xfrm>
            <a:prstGeom prst="ellipse">
              <a:avLst/>
            </a:prstGeom>
            <a:gradFill rotWithShape="1">
              <a:gsLst>
                <a:gs pos="16000">
                  <a:srgbClr val="5D4225"/>
                </a:gs>
                <a:gs pos="78000">
                  <a:srgbClr val="EEECE1">
                    <a:alpha val="0"/>
                  </a:srgbClr>
                </a:gs>
              </a:gsLst>
              <a:path path="shape">
                <a:fillToRect l="50000" t="50000" r="50000" b="50000"/>
              </a:path>
            </a:gradFill>
            <a:ln w="9525">
              <a:noFill/>
              <a:round/>
              <a:headEnd/>
              <a:tailEnd/>
            </a:ln>
            <a:effec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rial" pitchFamily="34" charset="0"/>
                <a:ea typeface="宋体"/>
                <a:cs typeface="+mn-cs"/>
              </a:endParaRPr>
            </a:p>
          </p:txBody>
        </p:sp>
        <p:grpSp>
          <p:nvGrpSpPr>
            <p:cNvPr id="52" name="Group 51"/>
            <p:cNvGrpSpPr/>
            <p:nvPr/>
          </p:nvGrpSpPr>
          <p:grpSpPr>
            <a:xfrm>
              <a:off x="928939" y="4481358"/>
              <a:ext cx="2360449" cy="2360449"/>
              <a:chOff x="1943919" y="2604721"/>
              <a:chExt cx="2360449" cy="2360449"/>
            </a:xfrm>
          </p:grpSpPr>
          <p:grpSp>
            <p:nvGrpSpPr>
              <p:cNvPr id="53" name="组合 59"/>
              <p:cNvGrpSpPr/>
              <p:nvPr/>
            </p:nvGrpSpPr>
            <p:grpSpPr>
              <a:xfrm>
                <a:off x="1943919" y="2604721"/>
                <a:ext cx="2360449" cy="2360449"/>
                <a:chOff x="1403648" y="2575823"/>
                <a:chExt cx="2425846" cy="2425846"/>
              </a:xfrm>
            </p:grpSpPr>
            <p:sp>
              <p:nvSpPr>
                <p:cNvPr id="57" name="泪滴形 60"/>
                <p:cNvSpPr/>
                <p:nvPr/>
              </p:nvSpPr>
              <p:spPr>
                <a:xfrm rot="19037104">
                  <a:off x="1403648" y="2575823"/>
                  <a:ext cx="2425846" cy="2425846"/>
                </a:xfrm>
                <a:prstGeom prst="teardrop">
                  <a:avLst/>
                </a:prstGeom>
                <a:gradFill flip="none" rotWithShape="1">
                  <a:gsLst>
                    <a:gs pos="36000">
                      <a:srgbClr val="CFCFCF"/>
                    </a:gs>
                    <a:gs pos="62000">
                      <a:sysClr val="window" lastClr="FFFFFF">
                        <a:shade val="100000"/>
                        <a:satMod val="115000"/>
                      </a:sysClr>
                    </a:gs>
                  </a:gsLst>
                  <a:path path="circle">
                    <a:fillToRect l="50000" t="50000" r="50000" b="50000"/>
                  </a:path>
                  <a:tileRect/>
                </a:gradFill>
                <a:ln w="25400" cap="flat" cmpd="sng" algn="ctr">
                  <a:noFill/>
                  <a:prstDash val="solid"/>
                </a:ln>
                <a:effectLst>
                  <a:outerShdw blurRad="190500" dist="25400" dir="5400000" algn="t" rotWithShape="0">
                    <a:prstClr val="black">
                      <a:alpha val="3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8" name="椭圆 3"/>
                <p:cNvSpPr/>
                <p:nvPr/>
              </p:nvSpPr>
              <p:spPr>
                <a:xfrm>
                  <a:off x="1552909" y="4054748"/>
                  <a:ext cx="2127459" cy="836655"/>
                </a:xfrm>
                <a:custGeom>
                  <a:avLst/>
                  <a:gdLst/>
                  <a:ahLst/>
                  <a:cxnLst/>
                  <a:rect l="l" t="t" r="r" b="b"/>
                  <a:pathLst>
                    <a:path w="2141864" h="842320">
                      <a:moveTo>
                        <a:pt x="0" y="0"/>
                      </a:moveTo>
                      <a:lnTo>
                        <a:pt x="2141864" y="0"/>
                      </a:lnTo>
                      <a:cubicBezTo>
                        <a:pt x="2025962" y="483516"/>
                        <a:pt x="1590160" y="842320"/>
                        <a:pt x="1070865" y="842320"/>
                      </a:cubicBezTo>
                      <a:cubicBezTo>
                        <a:pt x="551569" y="842320"/>
                        <a:pt x="116076" y="483516"/>
                        <a:pt x="0" y="0"/>
                      </a:cubicBezTo>
                      <a:close/>
                    </a:path>
                  </a:pathLst>
                </a:custGeom>
                <a:solidFill>
                  <a:schemeClr val="accent3"/>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9" name="椭圆 5"/>
                <p:cNvSpPr/>
                <p:nvPr/>
              </p:nvSpPr>
              <p:spPr>
                <a:xfrm>
                  <a:off x="1543317" y="3888529"/>
                  <a:ext cx="2152376" cy="330807"/>
                </a:xfrm>
                <a:custGeom>
                  <a:avLst/>
                  <a:gdLst>
                    <a:gd name="connsiteX0" fmla="*/ 0 w 2844427"/>
                    <a:gd name="connsiteY0" fmla="*/ 216024 h 432048"/>
                    <a:gd name="connsiteX1" fmla="*/ 1422214 w 2844427"/>
                    <a:gd name="connsiteY1" fmla="*/ 0 h 432048"/>
                    <a:gd name="connsiteX2" fmla="*/ 2844428 w 2844427"/>
                    <a:gd name="connsiteY2" fmla="*/ 216024 h 432048"/>
                    <a:gd name="connsiteX3" fmla="*/ 1422214 w 2844427"/>
                    <a:gd name="connsiteY3" fmla="*/ 432048 h 432048"/>
                    <a:gd name="connsiteX4" fmla="*/ 0 w 2844427"/>
                    <a:gd name="connsiteY4" fmla="*/ 216024 h 432048"/>
                    <a:gd name="connsiteX0" fmla="*/ 0 w 2822261"/>
                    <a:gd name="connsiteY0" fmla="*/ 216024 h 432048"/>
                    <a:gd name="connsiteX1" fmla="*/ 1422214 w 2822261"/>
                    <a:gd name="connsiteY1" fmla="*/ 0 h 432048"/>
                    <a:gd name="connsiteX2" fmla="*/ 2822261 w 2822261"/>
                    <a:gd name="connsiteY2" fmla="*/ 216024 h 432048"/>
                    <a:gd name="connsiteX3" fmla="*/ 1422214 w 2822261"/>
                    <a:gd name="connsiteY3" fmla="*/ 432048 h 432048"/>
                    <a:gd name="connsiteX4" fmla="*/ 0 w 2822261"/>
                    <a:gd name="connsiteY4" fmla="*/ 216024 h 432048"/>
                    <a:gd name="connsiteX0" fmla="*/ 0 w 2794552"/>
                    <a:gd name="connsiteY0" fmla="*/ 232706 h 432171"/>
                    <a:gd name="connsiteX1" fmla="*/ 1394505 w 2794552"/>
                    <a:gd name="connsiteY1" fmla="*/ 56 h 432171"/>
                    <a:gd name="connsiteX2" fmla="*/ 2794552 w 2794552"/>
                    <a:gd name="connsiteY2" fmla="*/ 216080 h 432171"/>
                    <a:gd name="connsiteX3" fmla="*/ 1394505 w 2794552"/>
                    <a:gd name="connsiteY3" fmla="*/ 432104 h 432171"/>
                    <a:gd name="connsiteX4" fmla="*/ 0 w 2794552"/>
                    <a:gd name="connsiteY4" fmla="*/ 232706 h 432171"/>
                    <a:gd name="connsiteX0" fmla="*/ 0 w 2811177"/>
                    <a:gd name="connsiteY0" fmla="*/ 221573 h 432061"/>
                    <a:gd name="connsiteX1" fmla="*/ 1411130 w 2811177"/>
                    <a:gd name="connsiteY1" fmla="*/ 7 h 432061"/>
                    <a:gd name="connsiteX2" fmla="*/ 2811177 w 2811177"/>
                    <a:gd name="connsiteY2" fmla="*/ 216031 h 432061"/>
                    <a:gd name="connsiteX3" fmla="*/ 1411130 w 2811177"/>
                    <a:gd name="connsiteY3" fmla="*/ 432055 h 432061"/>
                    <a:gd name="connsiteX4" fmla="*/ 0 w 2811177"/>
                    <a:gd name="connsiteY4" fmla="*/ 221573 h 4320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1177" h="432061">
                      <a:moveTo>
                        <a:pt x="0" y="221573"/>
                      </a:moveTo>
                      <a:cubicBezTo>
                        <a:pt x="0" y="102266"/>
                        <a:pt x="942601" y="931"/>
                        <a:pt x="1411130" y="7"/>
                      </a:cubicBezTo>
                      <a:cubicBezTo>
                        <a:pt x="1879659" y="-917"/>
                        <a:pt x="2811177" y="96724"/>
                        <a:pt x="2811177" y="216031"/>
                      </a:cubicBezTo>
                      <a:cubicBezTo>
                        <a:pt x="2811177" y="335338"/>
                        <a:pt x="1879659" y="431131"/>
                        <a:pt x="1411130" y="432055"/>
                      </a:cubicBezTo>
                      <a:cubicBezTo>
                        <a:pt x="942601" y="432979"/>
                        <a:pt x="0" y="340880"/>
                        <a:pt x="0" y="221573"/>
                      </a:cubicBezTo>
                      <a:close/>
                    </a:path>
                  </a:pathLst>
                </a:custGeom>
                <a:gradFill flip="none" rotWithShape="1">
                  <a:gsLst>
                    <a:gs pos="3000">
                      <a:schemeClr val="accent3"/>
                    </a:gs>
                    <a:gs pos="55000">
                      <a:schemeClr val="accent3">
                        <a:lumMod val="60000"/>
                        <a:lumOff val="40000"/>
                      </a:schemeClr>
                    </a:gs>
                    <a:gs pos="100000">
                      <a:schemeClr val="accent3"/>
                    </a:gs>
                  </a:gsLst>
                  <a:path path="circle">
                    <a:fillToRect l="50000" t="50000" r="50000" b="50000"/>
                  </a:path>
                  <a:tileRect/>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0" name="椭圆 6"/>
                <p:cNvSpPr/>
                <p:nvPr/>
              </p:nvSpPr>
              <p:spPr>
                <a:xfrm flipV="1">
                  <a:off x="1632584" y="4064069"/>
                  <a:ext cx="2069781" cy="172517"/>
                </a:xfrm>
                <a:custGeom>
                  <a:avLst/>
                  <a:gdLst>
                    <a:gd name="connsiteX0" fmla="*/ 0 w 2232248"/>
                    <a:gd name="connsiteY0" fmla="*/ 22860 h 45719"/>
                    <a:gd name="connsiteX1" fmla="*/ 1116124 w 2232248"/>
                    <a:gd name="connsiteY1" fmla="*/ 0 h 45719"/>
                    <a:gd name="connsiteX2" fmla="*/ 2232248 w 2232248"/>
                    <a:gd name="connsiteY2" fmla="*/ 22860 h 45719"/>
                    <a:gd name="connsiteX3" fmla="*/ 1116124 w 2232248"/>
                    <a:gd name="connsiteY3" fmla="*/ 45720 h 45719"/>
                    <a:gd name="connsiteX4" fmla="*/ 0 w 2232248"/>
                    <a:gd name="connsiteY4" fmla="*/ 22860 h 45719"/>
                    <a:gd name="connsiteX0" fmla="*/ 0 w 2276582"/>
                    <a:gd name="connsiteY0" fmla="*/ 121973 h 123521"/>
                    <a:gd name="connsiteX1" fmla="*/ 1160458 w 2276582"/>
                    <a:gd name="connsiteY1" fmla="*/ 4902 h 123521"/>
                    <a:gd name="connsiteX2" fmla="*/ 2276582 w 2276582"/>
                    <a:gd name="connsiteY2" fmla="*/ 27762 h 123521"/>
                    <a:gd name="connsiteX3" fmla="*/ 1160458 w 2276582"/>
                    <a:gd name="connsiteY3" fmla="*/ 50622 h 123521"/>
                    <a:gd name="connsiteX4" fmla="*/ 0 w 2276582"/>
                    <a:gd name="connsiteY4" fmla="*/ 121973 h 123521"/>
                    <a:gd name="connsiteX0" fmla="*/ 0 w 2470545"/>
                    <a:gd name="connsiteY0" fmla="*/ 117422 h 162680"/>
                    <a:gd name="connsiteX1" fmla="*/ 1160458 w 2470545"/>
                    <a:gd name="connsiteY1" fmla="*/ 351 h 162680"/>
                    <a:gd name="connsiteX2" fmla="*/ 2470545 w 2470545"/>
                    <a:gd name="connsiteY2" fmla="*/ 161757 h 162680"/>
                    <a:gd name="connsiteX3" fmla="*/ 1160458 w 2470545"/>
                    <a:gd name="connsiteY3" fmla="*/ 46071 h 162680"/>
                    <a:gd name="connsiteX4" fmla="*/ 0 w 2470545"/>
                    <a:gd name="connsiteY4" fmla="*/ 117422 h 162680"/>
                    <a:gd name="connsiteX0" fmla="*/ 0 w 2631258"/>
                    <a:gd name="connsiteY0" fmla="*/ 161406 h 162280"/>
                    <a:gd name="connsiteX1" fmla="*/ 1321171 w 2631258"/>
                    <a:gd name="connsiteY1" fmla="*/ 0 h 162280"/>
                    <a:gd name="connsiteX2" fmla="*/ 2631258 w 2631258"/>
                    <a:gd name="connsiteY2" fmla="*/ 161406 h 162280"/>
                    <a:gd name="connsiteX3" fmla="*/ 1321171 w 2631258"/>
                    <a:gd name="connsiteY3" fmla="*/ 45720 h 162280"/>
                    <a:gd name="connsiteX4" fmla="*/ 0 w 2631258"/>
                    <a:gd name="connsiteY4" fmla="*/ 161406 h 162280"/>
                    <a:gd name="connsiteX0" fmla="*/ 0 w 2703302"/>
                    <a:gd name="connsiteY0" fmla="*/ 161872 h 223468"/>
                    <a:gd name="connsiteX1" fmla="*/ 1321171 w 2703302"/>
                    <a:gd name="connsiteY1" fmla="*/ 466 h 223468"/>
                    <a:gd name="connsiteX2" fmla="*/ 2703302 w 2703302"/>
                    <a:gd name="connsiteY2" fmla="*/ 222832 h 223468"/>
                    <a:gd name="connsiteX3" fmla="*/ 1321171 w 2703302"/>
                    <a:gd name="connsiteY3" fmla="*/ 46186 h 223468"/>
                    <a:gd name="connsiteX4" fmla="*/ 0 w 2703302"/>
                    <a:gd name="connsiteY4" fmla="*/ 161872 h 223468"/>
                    <a:gd name="connsiteX0" fmla="*/ 0 w 2703302"/>
                    <a:gd name="connsiteY0" fmla="*/ 163791 h 225387"/>
                    <a:gd name="connsiteX1" fmla="*/ 1321171 w 2703302"/>
                    <a:gd name="connsiteY1" fmla="*/ 2385 h 225387"/>
                    <a:gd name="connsiteX2" fmla="*/ 2703302 w 2703302"/>
                    <a:gd name="connsiteY2" fmla="*/ 224751 h 225387"/>
                    <a:gd name="connsiteX3" fmla="*/ 1321171 w 2703302"/>
                    <a:gd name="connsiteY3" fmla="*/ 48105 h 225387"/>
                    <a:gd name="connsiteX4" fmla="*/ 0 w 2703302"/>
                    <a:gd name="connsiteY4" fmla="*/ 163791 h 225387"/>
                    <a:gd name="connsiteX0" fmla="*/ 0 w 2703302"/>
                    <a:gd name="connsiteY0" fmla="*/ 163791 h 225321"/>
                    <a:gd name="connsiteX1" fmla="*/ 1321171 w 2703302"/>
                    <a:gd name="connsiteY1" fmla="*/ 2385 h 225321"/>
                    <a:gd name="connsiteX2" fmla="*/ 2703302 w 2703302"/>
                    <a:gd name="connsiteY2" fmla="*/ 224751 h 225321"/>
                    <a:gd name="connsiteX3" fmla="*/ 1321171 w 2703302"/>
                    <a:gd name="connsiteY3" fmla="*/ 48105 h 225321"/>
                    <a:gd name="connsiteX4" fmla="*/ 0 w 2703302"/>
                    <a:gd name="connsiteY4" fmla="*/ 163791 h 225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3302" h="225321">
                      <a:moveTo>
                        <a:pt x="0" y="163791"/>
                      </a:moveTo>
                      <a:cubicBezTo>
                        <a:pt x="0" y="151166"/>
                        <a:pt x="599072" y="31018"/>
                        <a:pt x="1321171" y="2385"/>
                      </a:cubicBezTo>
                      <a:cubicBezTo>
                        <a:pt x="2043270" y="-26248"/>
                        <a:pt x="2703302" y="212126"/>
                        <a:pt x="2703302" y="224751"/>
                      </a:cubicBezTo>
                      <a:cubicBezTo>
                        <a:pt x="2703302" y="237376"/>
                        <a:pt x="1954601" y="36098"/>
                        <a:pt x="1321171" y="48105"/>
                      </a:cubicBezTo>
                      <a:cubicBezTo>
                        <a:pt x="687741" y="60112"/>
                        <a:pt x="0" y="176416"/>
                        <a:pt x="0" y="163791"/>
                      </a:cubicBezTo>
                      <a:close/>
                    </a:path>
                  </a:pathLst>
                </a:custGeom>
                <a:gradFill flip="none" rotWithShape="1">
                  <a:gsLst>
                    <a:gs pos="71000">
                      <a:srgbClr val="FCFCFC">
                        <a:alpha val="60000"/>
                      </a:srgbClr>
                    </a:gs>
                    <a:gs pos="21000">
                      <a:srgbClr val="FBFBFB">
                        <a:alpha val="66000"/>
                      </a:srgbClr>
                    </a:gs>
                    <a:gs pos="0">
                      <a:sysClr val="window" lastClr="FFFFFF">
                        <a:alpha val="0"/>
                      </a:sysClr>
                    </a:gs>
                    <a:gs pos="100000">
                      <a:sysClr val="window" lastClr="FFFFFF">
                        <a:shade val="100000"/>
                        <a:satMod val="115000"/>
                        <a:alpha val="0"/>
                      </a:sysClr>
                    </a:gs>
                  </a:gsLst>
                  <a:lin ang="0" scaled="1"/>
                  <a:tileRect/>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1" name="椭圆 64"/>
                <p:cNvSpPr/>
                <p:nvPr/>
              </p:nvSpPr>
              <p:spPr>
                <a:xfrm>
                  <a:off x="1970357" y="4012709"/>
                  <a:ext cx="1280948" cy="818669"/>
                </a:xfrm>
                <a:prstGeom prst="ellipse">
                  <a:avLst/>
                </a:prstGeom>
                <a:gradFill flip="none" rotWithShape="1">
                  <a:gsLst>
                    <a:gs pos="0">
                      <a:sysClr val="window" lastClr="FFFFFF">
                        <a:alpha val="75000"/>
                      </a:sysClr>
                    </a:gs>
                    <a:gs pos="42000">
                      <a:srgbClr val="FFFFFF">
                        <a:alpha val="20000"/>
                      </a:srgbClr>
                    </a:gs>
                    <a:gs pos="70000">
                      <a:sysClr val="window" lastClr="FFFFFF">
                        <a:shade val="100000"/>
                        <a:satMod val="115000"/>
                        <a:alpha val="0"/>
                      </a:sysClr>
                    </a:gs>
                  </a:gsLst>
                  <a:lin ang="16200000" scaled="1"/>
                  <a:tileRect/>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54" name="椭圆 8"/>
              <p:cNvSpPr/>
              <p:nvPr/>
            </p:nvSpPr>
            <p:spPr>
              <a:xfrm>
                <a:off x="2027955" y="3075252"/>
                <a:ext cx="1341164" cy="1613574"/>
              </a:xfrm>
              <a:custGeom>
                <a:avLst/>
                <a:gdLst>
                  <a:gd name="connsiteX0" fmla="*/ 1151165 w 1259841"/>
                  <a:gd name="connsiteY0" fmla="*/ 0 h 2165846"/>
                  <a:gd name="connsiteX1" fmla="*/ 1259841 w 1259841"/>
                  <a:gd name="connsiteY1" fmla="*/ 8073 h 2165846"/>
                  <a:gd name="connsiteX2" fmla="*/ 959791 w 1259841"/>
                  <a:gd name="connsiteY2" fmla="*/ 429914 h 2165846"/>
                  <a:gd name="connsiteX3" fmla="*/ 332554 w 1259841"/>
                  <a:gd name="connsiteY3" fmla="*/ 1618383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843413 w 1259841"/>
                  <a:gd name="connsiteY2" fmla="*/ 346786 h 2165846"/>
                  <a:gd name="connsiteX3" fmla="*/ 332554 w 1259841"/>
                  <a:gd name="connsiteY3" fmla="*/ 1618383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793536 w 1259841"/>
                  <a:gd name="connsiteY2" fmla="*/ 280285 h 2165846"/>
                  <a:gd name="connsiteX3" fmla="*/ 332554 w 1259841"/>
                  <a:gd name="connsiteY3" fmla="*/ 1618383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793536 w 1259841"/>
                  <a:gd name="connsiteY2" fmla="*/ 280285 h 2165846"/>
                  <a:gd name="connsiteX3" fmla="*/ 304845 w 1259841"/>
                  <a:gd name="connsiteY3" fmla="*/ 1574048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793536 w 1259841"/>
                  <a:gd name="connsiteY2" fmla="*/ 280285 h 2165846"/>
                  <a:gd name="connsiteX3" fmla="*/ 304845 w 1259841"/>
                  <a:gd name="connsiteY3" fmla="*/ 1574048 h 2165846"/>
                  <a:gd name="connsiteX4" fmla="*/ 459166 w 1259841"/>
                  <a:gd name="connsiteY4" fmla="*/ 2165846 h 2165846"/>
                  <a:gd name="connsiteX5" fmla="*/ 0 w 1259841"/>
                  <a:gd name="connsiteY5" fmla="*/ 1204724 h 2165846"/>
                  <a:gd name="connsiteX6" fmla="*/ 1151165 w 1259841"/>
                  <a:gd name="connsiteY6" fmla="*/ 0 h 2165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9841" h="2165846">
                    <a:moveTo>
                      <a:pt x="1151165" y="0"/>
                    </a:moveTo>
                    <a:lnTo>
                      <a:pt x="1259841" y="8073"/>
                    </a:lnTo>
                    <a:cubicBezTo>
                      <a:pt x="1167385" y="156504"/>
                      <a:pt x="855052" y="94057"/>
                      <a:pt x="793536" y="280285"/>
                    </a:cubicBezTo>
                    <a:cubicBezTo>
                      <a:pt x="385251" y="465072"/>
                      <a:pt x="285123" y="1255495"/>
                      <a:pt x="304845" y="1574048"/>
                    </a:cubicBezTo>
                    <a:cubicBezTo>
                      <a:pt x="326703" y="1927101"/>
                      <a:pt x="377880" y="2001930"/>
                      <a:pt x="459166" y="2165846"/>
                    </a:cubicBezTo>
                    <a:cubicBezTo>
                      <a:pt x="179939" y="1947015"/>
                      <a:pt x="0" y="1597861"/>
                      <a:pt x="0" y="1204724"/>
                    </a:cubicBezTo>
                    <a:cubicBezTo>
                      <a:pt x="0" y="539373"/>
                      <a:pt x="515394" y="0"/>
                      <a:pt x="1151165" y="0"/>
                    </a:cubicBezTo>
                    <a:close/>
                  </a:path>
                </a:pathLst>
              </a:custGeom>
              <a:solidFill>
                <a:srgbClr val="FFFFFF">
                  <a:alpha val="47059"/>
                </a:srgbClr>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5" name="TextBox 54"/>
              <p:cNvSpPr txBox="1"/>
              <p:nvPr/>
            </p:nvSpPr>
            <p:spPr>
              <a:xfrm flipH="1">
                <a:off x="2507280" y="4252530"/>
                <a:ext cx="1315717" cy="496161"/>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altLang="zh-CN" sz="32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rPr>
                  <a:t>40%</a:t>
                </a:r>
                <a:endParaRPr kumimoji="0" lang="zh-CN" altLang="en-US" sz="32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endParaRPr>
              </a:p>
            </p:txBody>
          </p:sp>
        </p:grpSp>
      </p:grpSp>
      <p:sp>
        <p:nvSpPr>
          <p:cNvPr id="22" name="Rectangle 12"/>
          <p:cNvSpPr>
            <a:spLocks noChangeArrowheads="1"/>
          </p:cNvSpPr>
          <p:nvPr/>
        </p:nvSpPr>
        <p:spPr bwMode="auto">
          <a:xfrm>
            <a:off x="2132622" y="3104976"/>
            <a:ext cx="38100" cy="2763838"/>
          </a:xfrm>
          <a:prstGeom prst="rect">
            <a:avLst/>
          </a:prstGeom>
          <a:solidFill>
            <a:schemeClr val="bg1">
              <a:lumMod val="75000"/>
              <a:lumOff val="25000"/>
            </a:schemeClr>
          </a:solidFill>
          <a:ln>
            <a:solidFill>
              <a:schemeClr val="accent3"/>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 name="Freeform 5"/>
          <p:cNvSpPr>
            <a:spLocks noEditPoints="1"/>
          </p:cNvSpPr>
          <p:nvPr/>
        </p:nvSpPr>
        <p:spPr bwMode="auto">
          <a:xfrm>
            <a:off x="3379656" y="3008268"/>
            <a:ext cx="850175" cy="864345"/>
          </a:xfrm>
          <a:custGeom>
            <a:avLst/>
            <a:gdLst>
              <a:gd name="T0" fmla="*/ 891 w 911"/>
              <a:gd name="T1" fmla="*/ 830 h 927"/>
              <a:gd name="T2" fmla="*/ 0 w 911"/>
              <a:gd name="T3" fmla="*/ 927 h 927"/>
              <a:gd name="T4" fmla="*/ 70 w 911"/>
              <a:gd name="T5" fmla="*/ 830 h 927"/>
              <a:gd name="T6" fmla="*/ 107 w 911"/>
              <a:gd name="T7" fmla="*/ 688 h 927"/>
              <a:gd name="T8" fmla="*/ 121 w 911"/>
              <a:gd name="T9" fmla="*/ 669 h 927"/>
              <a:gd name="T10" fmla="*/ 113 w 911"/>
              <a:gd name="T11" fmla="*/ 573 h 927"/>
              <a:gd name="T12" fmla="*/ 63 w 911"/>
              <a:gd name="T13" fmla="*/ 472 h 927"/>
              <a:gd name="T14" fmla="*/ 605 w 911"/>
              <a:gd name="T15" fmla="*/ 31 h 927"/>
              <a:gd name="T16" fmla="*/ 668 w 911"/>
              <a:gd name="T17" fmla="*/ 9 h 927"/>
              <a:gd name="T18" fmla="*/ 836 w 911"/>
              <a:gd name="T19" fmla="*/ 283 h 927"/>
              <a:gd name="T20" fmla="*/ 841 w 911"/>
              <a:gd name="T21" fmla="*/ 787 h 927"/>
              <a:gd name="T22" fmla="*/ 546 w 911"/>
              <a:gd name="T23" fmla="*/ 830 h 927"/>
              <a:gd name="T24" fmla="*/ 558 w 911"/>
              <a:gd name="T25" fmla="*/ 791 h 927"/>
              <a:gd name="T26" fmla="*/ 353 w 911"/>
              <a:gd name="T27" fmla="*/ 774 h 927"/>
              <a:gd name="T28" fmla="*/ 360 w 911"/>
              <a:gd name="T29" fmla="*/ 830 h 927"/>
              <a:gd name="T30" fmla="*/ 530 w 911"/>
              <a:gd name="T31" fmla="*/ 447 h 927"/>
              <a:gd name="T32" fmla="*/ 641 w 911"/>
              <a:gd name="T33" fmla="*/ 791 h 927"/>
              <a:gd name="T34" fmla="*/ 782 w 911"/>
              <a:gd name="T35" fmla="*/ 830 h 927"/>
              <a:gd name="T36" fmla="*/ 788 w 911"/>
              <a:gd name="T37" fmla="*/ 787 h 927"/>
              <a:gd name="T38" fmla="*/ 782 w 911"/>
              <a:gd name="T39" fmla="*/ 344 h 927"/>
              <a:gd name="T40" fmla="*/ 511 w 911"/>
              <a:gd name="T41" fmla="*/ 334 h 927"/>
              <a:gd name="T42" fmla="*/ 535 w 911"/>
              <a:gd name="T43" fmla="*/ 385 h 927"/>
              <a:gd name="T44" fmla="*/ 530 w 911"/>
              <a:gd name="T45" fmla="*/ 447 h 927"/>
              <a:gd name="T46" fmla="*/ 371 w 911"/>
              <a:gd name="T47" fmla="*/ 447 h 927"/>
              <a:gd name="T48" fmla="*/ 182 w 911"/>
              <a:gd name="T49" fmla="*/ 524 h 927"/>
              <a:gd name="T50" fmla="*/ 173 w 911"/>
              <a:gd name="T51" fmla="*/ 573 h 927"/>
              <a:gd name="T52" fmla="*/ 187 w 911"/>
              <a:gd name="T53" fmla="*/ 669 h 927"/>
              <a:gd name="T54" fmla="*/ 224 w 911"/>
              <a:gd name="T55" fmla="*/ 688 h 927"/>
              <a:gd name="T56" fmla="*/ 253 w 911"/>
              <a:gd name="T57" fmla="*/ 830 h 927"/>
              <a:gd name="T58" fmla="*/ 278 w 911"/>
              <a:gd name="T59" fmla="*/ 791 h 927"/>
              <a:gd name="T60" fmla="*/ 644 w 911"/>
              <a:gd name="T61" fmla="*/ 50 h 927"/>
              <a:gd name="T62" fmla="*/ 692 w 911"/>
              <a:gd name="T63" fmla="*/ 84 h 927"/>
              <a:gd name="T64" fmla="*/ 644 w 911"/>
              <a:gd name="T65" fmla="*/ 50 h 927"/>
              <a:gd name="T66" fmla="*/ 671 w 911"/>
              <a:gd name="T67" fmla="*/ 126 h 927"/>
              <a:gd name="T68" fmla="*/ 743 w 911"/>
              <a:gd name="T69" fmla="*/ 157 h 927"/>
              <a:gd name="T70" fmla="*/ 756 w 911"/>
              <a:gd name="T71" fmla="*/ 180 h 927"/>
              <a:gd name="T72" fmla="*/ 790 w 911"/>
              <a:gd name="T73" fmla="*/ 298 h 927"/>
              <a:gd name="T74" fmla="*/ 756 w 911"/>
              <a:gd name="T75" fmla="*/ 180 h 927"/>
              <a:gd name="T76" fmla="*/ 559 w 911"/>
              <a:gd name="T77" fmla="*/ 725 h 927"/>
              <a:gd name="T78" fmla="*/ 369 w 911"/>
              <a:gd name="T79" fmla="*/ 725 h 927"/>
              <a:gd name="T80" fmla="*/ 412 w 911"/>
              <a:gd name="T81" fmla="*/ 498 h 927"/>
              <a:gd name="T82" fmla="*/ 497 w 911"/>
              <a:gd name="T83" fmla="*/ 577 h 927"/>
              <a:gd name="T84" fmla="*/ 381 w 911"/>
              <a:gd name="T85" fmla="*/ 607 h 927"/>
              <a:gd name="T86" fmla="*/ 501 w 911"/>
              <a:gd name="T87" fmla="*/ 607 h 927"/>
              <a:gd name="T88" fmla="*/ 491 w 911"/>
              <a:gd name="T89" fmla="*/ 489 h 927"/>
              <a:gd name="T90" fmla="*/ 511 w 911"/>
              <a:gd name="T91" fmla="*/ 558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11" h="927">
                <a:moveTo>
                  <a:pt x="841" y="830"/>
                </a:moveTo>
                <a:cubicBezTo>
                  <a:pt x="891" y="830"/>
                  <a:pt x="891" y="830"/>
                  <a:pt x="891" y="830"/>
                </a:cubicBezTo>
                <a:cubicBezTo>
                  <a:pt x="911" y="927"/>
                  <a:pt x="911" y="927"/>
                  <a:pt x="911" y="927"/>
                </a:cubicBezTo>
                <a:cubicBezTo>
                  <a:pt x="0" y="927"/>
                  <a:pt x="0" y="927"/>
                  <a:pt x="0" y="927"/>
                </a:cubicBezTo>
                <a:cubicBezTo>
                  <a:pt x="20" y="830"/>
                  <a:pt x="20" y="830"/>
                  <a:pt x="20" y="830"/>
                </a:cubicBezTo>
                <a:cubicBezTo>
                  <a:pt x="70" y="830"/>
                  <a:pt x="70" y="830"/>
                  <a:pt x="70" y="830"/>
                </a:cubicBezTo>
                <a:cubicBezTo>
                  <a:pt x="70" y="688"/>
                  <a:pt x="70" y="688"/>
                  <a:pt x="70" y="688"/>
                </a:cubicBezTo>
                <a:cubicBezTo>
                  <a:pt x="107" y="688"/>
                  <a:pt x="107" y="688"/>
                  <a:pt x="107" y="688"/>
                </a:cubicBezTo>
                <a:cubicBezTo>
                  <a:pt x="107" y="669"/>
                  <a:pt x="107" y="669"/>
                  <a:pt x="107" y="669"/>
                </a:cubicBezTo>
                <a:cubicBezTo>
                  <a:pt x="121" y="669"/>
                  <a:pt x="121" y="669"/>
                  <a:pt x="121" y="669"/>
                </a:cubicBezTo>
                <a:cubicBezTo>
                  <a:pt x="121" y="573"/>
                  <a:pt x="121" y="573"/>
                  <a:pt x="121" y="573"/>
                </a:cubicBezTo>
                <a:cubicBezTo>
                  <a:pt x="113" y="573"/>
                  <a:pt x="113" y="573"/>
                  <a:pt x="113" y="573"/>
                </a:cubicBezTo>
                <a:cubicBezTo>
                  <a:pt x="113" y="558"/>
                  <a:pt x="113" y="558"/>
                  <a:pt x="113" y="558"/>
                </a:cubicBezTo>
                <a:cubicBezTo>
                  <a:pt x="63" y="472"/>
                  <a:pt x="63" y="472"/>
                  <a:pt x="63" y="472"/>
                </a:cubicBezTo>
                <a:cubicBezTo>
                  <a:pt x="618" y="151"/>
                  <a:pt x="618" y="151"/>
                  <a:pt x="618" y="151"/>
                </a:cubicBezTo>
                <a:cubicBezTo>
                  <a:pt x="605" y="31"/>
                  <a:pt x="605" y="31"/>
                  <a:pt x="605" y="31"/>
                </a:cubicBezTo>
                <a:cubicBezTo>
                  <a:pt x="658" y="0"/>
                  <a:pt x="658" y="0"/>
                  <a:pt x="658" y="0"/>
                </a:cubicBezTo>
                <a:cubicBezTo>
                  <a:pt x="668" y="9"/>
                  <a:pt x="668" y="9"/>
                  <a:pt x="668" y="9"/>
                </a:cubicBezTo>
                <a:cubicBezTo>
                  <a:pt x="753" y="83"/>
                  <a:pt x="805" y="176"/>
                  <a:pt x="832" y="283"/>
                </a:cubicBezTo>
                <a:cubicBezTo>
                  <a:pt x="836" y="283"/>
                  <a:pt x="836" y="283"/>
                  <a:pt x="836" y="283"/>
                </a:cubicBezTo>
                <a:cubicBezTo>
                  <a:pt x="836" y="787"/>
                  <a:pt x="836" y="787"/>
                  <a:pt x="836" y="787"/>
                </a:cubicBezTo>
                <a:cubicBezTo>
                  <a:pt x="841" y="787"/>
                  <a:pt x="841" y="787"/>
                  <a:pt x="841" y="787"/>
                </a:cubicBezTo>
                <a:cubicBezTo>
                  <a:pt x="841" y="830"/>
                  <a:pt x="841" y="830"/>
                  <a:pt x="841" y="830"/>
                </a:cubicBezTo>
                <a:close/>
                <a:moveTo>
                  <a:pt x="546" y="830"/>
                </a:moveTo>
                <a:cubicBezTo>
                  <a:pt x="557" y="791"/>
                  <a:pt x="557" y="791"/>
                  <a:pt x="557" y="791"/>
                </a:cubicBezTo>
                <a:cubicBezTo>
                  <a:pt x="558" y="791"/>
                  <a:pt x="558" y="791"/>
                  <a:pt x="558" y="791"/>
                </a:cubicBezTo>
                <a:cubicBezTo>
                  <a:pt x="553" y="774"/>
                  <a:pt x="553" y="774"/>
                  <a:pt x="553" y="774"/>
                </a:cubicBezTo>
                <a:cubicBezTo>
                  <a:pt x="353" y="774"/>
                  <a:pt x="353" y="774"/>
                  <a:pt x="353" y="774"/>
                </a:cubicBezTo>
                <a:cubicBezTo>
                  <a:pt x="349" y="791"/>
                  <a:pt x="349" y="791"/>
                  <a:pt x="349" y="791"/>
                </a:cubicBezTo>
                <a:cubicBezTo>
                  <a:pt x="360" y="830"/>
                  <a:pt x="360" y="830"/>
                  <a:pt x="360" y="830"/>
                </a:cubicBezTo>
                <a:cubicBezTo>
                  <a:pt x="546" y="830"/>
                  <a:pt x="546" y="830"/>
                  <a:pt x="546" y="830"/>
                </a:cubicBezTo>
                <a:close/>
                <a:moveTo>
                  <a:pt x="530" y="447"/>
                </a:moveTo>
                <a:cubicBezTo>
                  <a:pt x="628" y="791"/>
                  <a:pt x="628" y="791"/>
                  <a:pt x="628" y="791"/>
                </a:cubicBezTo>
                <a:cubicBezTo>
                  <a:pt x="641" y="791"/>
                  <a:pt x="641" y="791"/>
                  <a:pt x="641" y="791"/>
                </a:cubicBezTo>
                <a:cubicBezTo>
                  <a:pt x="652" y="830"/>
                  <a:pt x="652" y="830"/>
                  <a:pt x="652" y="830"/>
                </a:cubicBezTo>
                <a:cubicBezTo>
                  <a:pt x="782" y="830"/>
                  <a:pt x="782" y="830"/>
                  <a:pt x="782" y="830"/>
                </a:cubicBezTo>
                <a:cubicBezTo>
                  <a:pt x="782" y="787"/>
                  <a:pt x="782" y="787"/>
                  <a:pt x="782" y="787"/>
                </a:cubicBezTo>
                <a:cubicBezTo>
                  <a:pt x="788" y="787"/>
                  <a:pt x="788" y="787"/>
                  <a:pt x="788" y="787"/>
                </a:cubicBezTo>
                <a:cubicBezTo>
                  <a:pt x="788" y="341"/>
                  <a:pt x="788" y="341"/>
                  <a:pt x="788" y="341"/>
                </a:cubicBezTo>
                <a:cubicBezTo>
                  <a:pt x="782" y="344"/>
                  <a:pt x="782" y="344"/>
                  <a:pt x="782" y="344"/>
                </a:cubicBezTo>
                <a:cubicBezTo>
                  <a:pt x="684" y="233"/>
                  <a:pt x="684" y="233"/>
                  <a:pt x="684" y="233"/>
                </a:cubicBezTo>
                <a:cubicBezTo>
                  <a:pt x="511" y="334"/>
                  <a:pt x="511" y="334"/>
                  <a:pt x="511" y="334"/>
                </a:cubicBezTo>
                <a:cubicBezTo>
                  <a:pt x="511" y="385"/>
                  <a:pt x="511" y="385"/>
                  <a:pt x="511" y="385"/>
                </a:cubicBezTo>
                <a:cubicBezTo>
                  <a:pt x="535" y="385"/>
                  <a:pt x="535" y="385"/>
                  <a:pt x="535" y="385"/>
                </a:cubicBezTo>
                <a:cubicBezTo>
                  <a:pt x="535" y="447"/>
                  <a:pt x="535" y="447"/>
                  <a:pt x="535" y="447"/>
                </a:cubicBezTo>
                <a:cubicBezTo>
                  <a:pt x="530" y="447"/>
                  <a:pt x="530" y="447"/>
                  <a:pt x="530" y="447"/>
                </a:cubicBezTo>
                <a:close/>
                <a:moveTo>
                  <a:pt x="376" y="447"/>
                </a:moveTo>
                <a:cubicBezTo>
                  <a:pt x="371" y="447"/>
                  <a:pt x="371" y="447"/>
                  <a:pt x="371" y="447"/>
                </a:cubicBezTo>
                <a:cubicBezTo>
                  <a:pt x="371" y="414"/>
                  <a:pt x="371" y="414"/>
                  <a:pt x="371" y="414"/>
                </a:cubicBezTo>
                <a:cubicBezTo>
                  <a:pt x="182" y="524"/>
                  <a:pt x="182" y="524"/>
                  <a:pt x="182" y="524"/>
                </a:cubicBezTo>
                <a:cubicBezTo>
                  <a:pt x="182" y="573"/>
                  <a:pt x="182" y="573"/>
                  <a:pt x="182" y="573"/>
                </a:cubicBezTo>
                <a:cubicBezTo>
                  <a:pt x="173" y="573"/>
                  <a:pt x="173" y="573"/>
                  <a:pt x="173" y="573"/>
                </a:cubicBezTo>
                <a:cubicBezTo>
                  <a:pt x="173" y="669"/>
                  <a:pt x="173" y="669"/>
                  <a:pt x="173" y="669"/>
                </a:cubicBezTo>
                <a:cubicBezTo>
                  <a:pt x="187" y="669"/>
                  <a:pt x="187" y="669"/>
                  <a:pt x="187" y="669"/>
                </a:cubicBezTo>
                <a:cubicBezTo>
                  <a:pt x="187" y="688"/>
                  <a:pt x="187" y="688"/>
                  <a:pt x="187" y="688"/>
                </a:cubicBezTo>
                <a:cubicBezTo>
                  <a:pt x="224" y="688"/>
                  <a:pt x="224" y="688"/>
                  <a:pt x="224" y="688"/>
                </a:cubicBezTo>
                <a:cubicBezTo>
                  <a:pt x="224" y="830"/>
                  <a:pt x="224" y="830"/>
                  <a:pt x="224" y="830"/>
                </a:cubicBezTo>
                <a:cubicBezTo>
                  <a:pt x="253" y="830"/>
                  <a:pt x="253" y="830"/>
                  <a:pt x="253" y="830"/>
                </a:cubicBezTo>
                <a:cubicBezTo>
                  <a:pt x="264" y="791"/>
                  <a:pt x="264" y="791"/>
                  <a:pt x="264" y="791"/>
                </a:cubicBezTo>
                <a:cubicBezTo>
                  <a:pt x="278" y="791"/>
                  <a:pt x="278" y="791"/>
                  <a:pt x="278" y="791"/>
                </a:cubicBezTo>
                <a:cubicBezTo>
                  <a:pt x="376" y="447"/>
                  <a:pt x="376" y="447"/>
                  <a:pt x="376" y="447"/>
                </a:cubicBezTo>
                <a:close/>
                <a:moveTo>
                  <a:pt x="644" y="50"/>
                </a:moveTo>
                <a:cubicBezTo>
                  <a:pt x="651" y="67"/>
                  <a:pt x="657" y="84"/>
                  <a:pt x="663" y="101"/>
                </a:cubicBezTo>
                <a:cubicBezTo>
                  <a:pt x="692" y="84"/>
                  <a:pt x="692" y="84"/>
                  <a:pt x="692" y="84"/>
                </a:cubicBezTo>
                <a:cubicBezTo>
                  <a:pt x="680" y="70"/>
                  <a:pt x="667" y="57"/>
                  <a:pt x="654" y="45"/>
                </a:cubicBezTo>
                <a:cubicBezTo>
                  <a:pt x="644" y="50"/>
                  <a:pt x="644" y="50"/>
                  <a:pt x="644" y="50"/>
                </a:cubicBezTo>
                <a:close/>
                <a:moveTo>
                  <a:pt x="708" y="104"/>
                </a:moveTo>
                <a:cubicBezTo>
                  <a:pt x="671" y="126"/>
                  <a:pt x="671" y="126"/>
                  <a:pt x="671" y="126"/>
                </a:cubicBezTo>
                <a:cubicBezTo>
                  <a:pt x="678" y="146"/>
                  <a:pt x="685" y="166"/>
                  <a:pt x="692" y="187"/>
                </a:cubicBezTo>
                <a:cubicBezTo>
                  <a:pt x="743" y="157"/>
                  <a:pt x="743" y="157"/>
                  <a:pt x="743" y="157"/>
                </a:cubicBezTo>
                <a:cubicBezTo>
                  <a:pt x="733" y="139"/>
                  <a:pt x="721" y="121"/>
                  <a:pt x="708" y="104"/>
                </a:cubicBezTo>
                <a:close/>
                <a:moveTo>
                  <a:pt x="756" y="180"/>
                </a:moveTo>
                <a:cubicBezTo>
                  <a:pt x="709" y="207"/>
                  <a:pt x="709" y="207"/>
                  <a:pt x="709" y="207"/>
                </a:cubicBezTo>
                <a:cubicBezTo>
                  <a:pt x="790" y="298"/>
                  <a:pt x="790" y="298"/>
                  <a:pt x="790" y="298"/>
                </a:cubicBezTo>
                <a:cubicBezTo>
                  <a:pt x="797" y="294"/>
                  <a:pt x="797" y="294"/>
                  <a:pt x="797" y="294"/>
                </a:cubicBezTo>
                <a:cubicBezTo>
                  <a:pt x="788" y="255"/>
                  <a:pt x="774" y="216"/>
                  <a:pt x="756" y="180"/>
                </a:cubicBezTo>
                <a:close/>
                <a:moveTo>
                  <a:pt x="369" y="725"/>
                </a:moveTo>
                <a:cubicBezTo>
                  <a:pt x="559" y="725"/>
                  <a:pt x="559" y="725"/>
                  <a:pt x="559" y="725"/>
                </a:cubicBezTo>
                <a:cubicBezTo>
                  <a:pt x="528" y="617"/>
                  <a:pt x="528" y="617"/>
                  <a:pt x="528" y="617"/>
                </a:cubicBezTo>
                <a:cubicBezTo>
                  <a:pt x="369" y="725"/>
                  <a:pt x="369" y="725"/>
                  <a:pt x="369" y="725"/>
                </a:cubicBezTo>
                <a:close/>
                <a:moveTo>
                  <a:pt x="497" y="577"/>
                </a:moveTo>
                <a:cubicBezTo>
                  <a:pt x="412" y="498"/>
                  <a:pt x="412" y="498"/>
                  <a:pt x="412" y="498"/>
                </a:cubicBezTo>
                <a:cubicBezTo>
                  <a:pt x="390" y="577"/>
                  <a:pt x="390" y="577"/>
                  <a:pt x="390" y="577"/>
                </a:cubicBezTo>
                <a:cubicBezTo>
                  <a:pt x="497" y="577"/>
                  <a:pt x="497" y="577"/>
                  <a:pt x="497" y="577"/>
                </a:cubicBezTo>
                <a:close/>
                <a:moveTo>
                  <a:pt x="501" y="607"/>
                </a:moveTo>
                <a:cubicBezTo>
                  <a:pt x="381" y="607"/>
                  <a:pt x="381" y="607"/>
                  <a:pt x="381" y="607"/>
                </a:cubicBezTo>
                <a:cubicBezTo>
                  <a:pt x="353" y="708"/>
                  <a:pt x="353" y="708"/>
                  <a:pt x="353" y="708"/>
                </a:cubicBezTo>
                <a:cubicBezTo>
                  <a:pt x="501" y="607"/>
                  <a:pt x="501" y="607"/>
                  <a:pt x="501" y="607"/>
                </a:cubicBezTo>
                <a:close/>
                <a:moveTo>
                  <a:pt x="511" y="558"/>
                </a:moveTo>
                <a:cubicBezTo>
                  <a:pt x="491" y="489"/>
                  <a:pt x="491" y="489"/>
                  <a:pt x="491" y="489"/>
                </a:cubicBezTo>
                <a:cubicBezTo>
                  <a:pt x="437" y="489"/>
                  <a:pt x="437" y="489"/>
                  <a:pt x="437" y="489"/>
                </a:cubicBezTo>
                <a:lnTo>
                  <a:pt x="511" y="558"/>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64" name="Group 63"/>
          <p:cNvGrpSpPr/>
          <p:nvPr/>
        </p:nvGrpSpPr>
        <p:grpSpPr>
          <a:xfrm>
            <a:off x="5526072" y="4755672"/>
            <a:ext cx="1858697" cy="2027669"/>
            <a:chOff x="5996607" y="2378819"/>
            <a:chExt cx="2360449" cy="2575035"/>
          </a:xfrm>
        </p:grpSpPr>
        <p:sp>
          <p:nvSpPr>
            <p:cNvPr id="65" name="Oval 65"/>
            <p:cNvSpPr>
              <a:spLocks noChangeArrowheads="1"/>
            </p:cNvSpPr>
            <p:nvPr/>
          </p:nvSpPr>
          <p:spPr bwMode="auto">
            <a:xfrm rot="10800000">
              <a:off x="6213374" y="4557069"/>
              <a:ext cx="1929095" cy="396785"/>
            </a:xfrm>
            <a:prstGeom prst="ellipse">
              <a:avLst/>
            </a:prstGeom>
            <a:gradFill rotWithShape="1">
              <a:gsLst>
                <a:gs pos="16000">
                  <a:srgbClr val="5D4225"/>
                </a:gs>
                <a:gs pos="78000">
                  <a:srgbClr val="EEECE1">
                    <a:alpha val="0"/>
                  </a:srgbClr>
                </a:gs>
              </a:gsLst>
              <a:path path="shape">
                <a:fillToRect l="50000" t="50000" r="50000" b="50000"/>
              </a:path>
            </a:gradFill>
            <a:ln w="9525">
              <a:noFill/>
              <a:round/>
              <a:headEnd/>
              <a:tailEnd/>
            </a:ln>
            <a:effec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rial" pitchFamily="34" charset="0"/>
                <a:ea typeface="宋体"/>
                <a:cs typeface="+mn-cs"/>
              </a:endParaRPr>
            </a:p>
          </p:txBody>
        </p:sp>
        <p:sp>
          <p:nvSpPr>
            <p:cNvPr id="66" name="椭圆 6"/>
            <p:cNvSpPr/>
            <p:nvPr/>
          </p:nvSpPr>
          <p:spPr>
            <a:xfrm flipV="1">
              <a:off x="6219371" y="3718470"/>
              <a:ext cx="2013983" cy="167866"/>
            </a:xfrm>
            <a:custGeom>
              <a:avLst/>
              <a:gdLst>
                <a:gd name="connsiteX0" fmla="*/ 0 w 2232248"/>
                <a:gd name="connsiteY0" fmla="*/ 22860 h 45719"/>
                <a:gd name="connsiteX1" fmla="*/ 1116124 w 2232248"/>
                <a:gd name="connsiteY1" fmla="*/ 0 h 45719"/>
                <a:gd name="connsiteX2" fmla="*/ 2232248 w 2232248"/>
                <a:gd name="connsiteY2" fmla="*/ 22860 h 45719"/>
                <a:gd name="connsiteX3" fmla="*/ 1116124 w 2232248"/>
                <a:gd name="connsiteY3" fmla="*/ 45720 h 45719"/>
                <a:gd name="connsiteX4" fmla="*/ 0 w 2232248"/>
                <a:gd name="connsiteY4" fmla="*/ 22860 h 45719"/>
                <a:gd name="connsiteX0" fmla="*/ 0 w 2276582"/>
                <a:gd name="connsiteY0" fmla="*/ 121973 h 123521"/>
                <a:gd name="connsiteX1" fmla="*/ 1160458 w 2276582"/>
                <a:gd name="connsiteY1" fmla="*/ 4902 h 123521"/>
                <a:gd name="connsiteX2" fmla="*/ 2276582 w 2276582"/>
                <a:gd name="connsiteY2" fmla="*/ 27762 h 123521"/>
                <a:gd name="connsiteX3" fmla="*/ 1160458 w 2276582"/>
                <a:gd name="connsiteY3" fmla="*/ 50622 h 123521"/>
                <a:gd name="connsiteX4" fmla="*/ 0 w 2276582"/>
                <a:gd name="connsiteY4" fmla="*/ 121973 h 123521"/>
                <a:gd name="connsiteX0" fmla="*/ 0 w 2470545"/>
                <a:gd name="connsiteY0" fmla="*/ 117422 h 162680"/>
                <a:gd name="connsiteX1" fmla="*/ 1160458 w 2470545"/>
                <a:gd name="connsiteY1" fmla="*/ 351 h 162680"/>
                <a:gd name="connsiteX2" fmla="*/ 2470545 w 2470545"/>
                <a:gd name="connsiteY2" fmla="*/ 161757 h 162680"/>
                <a:gd name="connsiteX3" fmla="*/ 1160458 w 2470545"/>
                <a:gd name="connsiteY3" fmla="*/ 46071 h 162680"/>
                <a:gd name="connsiteX4" fmla="*/ 0 w 2470545"/>
                <a:gd name="connsiteY4" fmla="*/ 117422 h 162680"/>
                <a:gd name="connsiteX0" fmla="*/ 0 w 2631258"/>
                <a:gd name="connsiteY0" fmla="*/ 161406 h 162280"/>
                <a:gd name="connsiteX1" fmla="*/ 1321171 w 2631258"/>
                <a:gd name="connsiteY1" fmla="*/ 0 h 162280"/>
                <a:gd name="connsiteX2" fmla="*/ 2631258 w 2631258"/>
                <a:gd name="connsiteY2" fmla="*/ 161406 h 162280"/>
                <a:gd name="connsiteX3" fmla="*/ 1321171 w 2631258"/>
                <a:gd name="connsiteY3" fmla="*/ 45720 h 162280"/>
                <a:gd name="connsiteX4" fmla="*/ 0 w 2631258"/>
                <a:gd name="connsiteY4" fmla="*/ 161406 h 162280"/>
                <a:gd name="connsiteX0" fmla="*/ 0 w 2703302"/>
                <a:gd name="connsiteY0" fmla="*/ 161872 h 223468"/>
                <a:gd name="connsiteX1" fmla="*/ 1321171 w 2703302"/>
                <a:gd name="connsiteY1" fmla="*/ 466 h 223468"/>
                <a:gd name="connsiteX2" fmla="*/ 2703302 w 2703302"/>
                <a:gd name="connsiteY2" fmla="*/ 222832 h 223468"/>
                <a:gd name="connsiteX3" fmla="*/ 1321171 w 2703302"/>
                <a:gd name="connsiteY3" fmla="*/ 46186 h 223468"/>
                <a:gd name="connsiteX4" fmla="*/ 0 w 2703302"/>
                <a:gd name="connsiteY4" fmla="*/ 161872 h 223468"/>
                <a:gd name="connsiteX0" fmla="*/ 0 w 2703302"/>
                <a:gd name="connsiteY0" fmla="*/ 163791 h 225387"/>
                <a:gd name="connsiteX1" fmla="*/ 1321171 w 2703302"/>
                <a:gd name="connsiteY1" fmla="*/ 2385 h 225387"/>
                <a:gd name="connsiteX2" fmla="*/ 2703302 w 2703302"/>
                <a:gd name="connsiteY2" fmla="*/ 224751 h 225387"/>
                <a:gd name="connsiteX3" fmla="*/ 1321171 w 2703302"/>
                <a:gd name="connsiteY3" fmla="*/ 48105 h 225387"/>
                <a:gd name="connsiteX4" fmla="*/ 0 w 2703302"/>
                <a:gd name="connsiteY4" fmla="*/ 163791 h 225387"/>
                <a:gd name="connsiteX0" fmla="*/ 0 w 2703302"/>
                <a:gd name="connsiteY0" fmla="*/ 163791 h 225321"/>
                <a:gd name="connsiteX1" fmla="*/ 1321171 w 2703302"/>
                <a:gd name="connsiteY1" fmla="*/ 2385 h 225321"/>
                <a:gd name="connsiteX2" fmla="*/ 2703302 w 2703302"/>
                <a:gd name="connsiteY2" fmla="*/ 224751 h 225321"/>
                <a:gd name="connsiteX3" fmla="*/ 1321171 w 2703302"/>
                <a:gd name="connsiteY3" fmla="*/ 48105 h 225321"/>
                <a:gd name="connsiteX4" fmla="*/ 0 w 2703302"/>
                <a:gd name="connsiteY4" fmla="*/ 163791 h 225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3302" h="225321">
                  <a:moveTo>
                    <a:pt x="0" y="163791"/>
                  </a:moveTo>
                  <a:cubicBezTo>
                    <a:pt x="0" y="151166"/>
                    <a:pt x="599072" y="31018"/>
                    <a:pt x="1321171" y="2385"/>
                  </a:cubicBezTo>
                  <a:cubicBezTo>
                    <a:pt x="2043270" y="-26248"/>
                    <a:pt x="2703302" y="212126"/>
                    <a:pt x="2703302" y="224751"/>
                  </a:cubicBezTo>
                  <a:cubicBezTo>
                    <a:pt x="2703302" y="237376"/>
                    <a:pt x="1954601" y="36098"/>
                    <a:pt x="1321171" y="48105"/>
                  </a:cubicBezTo>
                  <a:cubicBezTo>
                    <a:pt x="687741" y="60112"/>
                    <a:pt x="0" y="176416"/>
                    <a:pt x="0" y="163791"/>
                  </a:cubicBezTo>
                  <a:close/>
                </a:path>
              </a:pathLst>
            </a:custGeom>
            <a:gradFill flip="none" rotWithShape="1">
              <a:gsLst>
                <a:gs pos="71000">
                  <a:srgbClr val="FCFCFC">
                    <a:alpha val="60000"/>
                  </a:srgbClr>
                </a:gs>
                <a:gs pos="21000">
                  <a:srgbClr val="FBFBFB">
                    <a:alpha val="66000"/>
                  </a:srgbClr>
                </a:gs>
                <a:gs pos="0">
                  <a:sysClr val="window" lastClr="FFFFFF">
                    <a:alpha val="0"/>
                  </a:sysClr>
                </a:gs>
                <a:gs pos="100000">
                  <a:sysClr val="window" lastClr="FFFFFF">
                    <a:shade val="100000"/>
                    <a:satMod val="115000"/>
                    <a:alpha val="0"/>
                  </a:sysClr>
                </a:gs>
              </a:gsLst>
              <a:lin ang="0" scaled="1"/>
              <a:tileRect/>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nvGrpSpPr>
            <p:cNvPr id="67" name="组合 74"/>
            <p:cNvGrpSpPr/>
            <p:nvPr/>
          </p:nvGrpSpPr>
          <p:grpSpPr>
            <a:xfrm>
              <a:off x="5996607" y="2378819"/>
              <a:ext cx="2360449" cy="2360449"/>
              <a:chOff x="5122881" y="2258160"/>
              <a:chExt cx="2425846" cy="2425846"/>
            </a:xfrm>
          </p:grpSpPr>
          <p:sp>
            <p:nvSpPr>
              <p:cNvPr id="71" name="泪滴形 75"/>
              <p:cNvSpPr/>
              <p:nvPr/>
            </p:nvSpPr>
            <p:spPr>
              <a:xfrm rot="19037104">
                <a:off x="5122881" y="2258160"/>
                <a:ext cx="2425846" cy="2425846"/>
              </a:xfrm>
              <a:prstGeom prst="teardrop">
                <a:avLst/>
              </a:prstGeom>
              <a:gradFill flip="none" rotWithShape="1">
                <a:gsLst>
                  <a:gs pos="36000">
                    <a:srgbClr val="CFCFCF"/>
                  </a:gs>
                  <a:gs pos="62000">
                    <a:sysClr val="window" lastClr="FFFFFF">
                      <a:shade val="100000"/>
                      <a:satMod val="115000"/>
                    </a:sysClr>
                  </a:gs>
                </a:gsLst>
                <a:path path="circle">
                  <a:fillToRect l="50000" t="50000" r="50000" b="50000"/>
                </a:path>
                <a:tileRect/>
              </a:gradFill>
              <a:ln w="25400" cap="flat" cmpd="sng" algn="ctr">
                <a:noFill/>
                <a:prstDash val="solid"/>
              </a:ln>
              <a:effectLst>
                <a:outerShdw blurRad="190500" dist="25400" dir="5400000" algn="t" rotWithShape="0">
                  <a:prstClr val="black">
                    <a:alpha val="3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72" name="椭圆 3"/>
              <p:cNvSpPr/>
              <p:nvPr/>
            </p:nvSpPr>
            <p:spPr>
              <a:xfrm>
                <a:off x="5250571" y="3621946"/>
                <a:ext cx="2170554" cy="951793"/>
              </a:xfrm>
              <a:custGeom>
                <a:avLst/>
                <a:gdLst/>
                <a:ahLst/>
                <a:cxnLst/>
                <a:rect l="l" t="t" r="r" b="b"/>
                <a:pathLst>
                  <a:path w="2185251" h="958238">
                    <a:moveTo>
                      <a:pt x="0" y="0"/>
                    </a:moveTo>
                    <a:lnTo>
                      <a:pt x="2185251" y="0"/>
                    </a:lnTo>
                    <a:cubicBezTo>
                      <a:pt x="2115633" y="540849"/>
                      <a:pt x="1652671" y="958238"/>
                      <a:pt x="1092583" y="958238"/>
                    </a:cubicBezTo>
                    <a:cubicBezTo>
                      <a:pt x="532494" y="958238"/>
                      <a:pt x="69892" y="540850"/>
                      <a:pt x="0" y="0"/>
                    </a:cubicBezTo>
                    <a:close/>
                  </a:path>
                </a:pathLst>
              </a:custGeom>
              <a:solidFill>
                <a:schemeClr val="accent1"/>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73" name="椭圆 5"/>
              <p:cNvSpPr/>
              <p:nvPr/>
            </p:nvSpPr>
            <p:spPr>
              <a:xfrm>
                <a:off x="5262550" y="3459387"/>
                <a:ext cx="2152376" cy="330807"/>
              </a:xfrm>
              <a:custGeom>
                <a:avLst/>
                <a:gdLst>
                  <a:gd name="connsiteX0" fmla="*/ 0 w 2844427"/>
                  <a:gd name="connsiteY0" fmla="*/ 216024 h 432048"/>
                  <a:gd name="connsiteX1" fmla="*/ 1422214 w 2844427"/>
                  <a:gd name="connsiteY1" fmla="*/ 0 h 432048"/>
                  <a:gd name="connsiteX2" fmla="*/ 2844428 w 2844427"/>
                  <a:gd name="connsiteY2" fmla="*/ 216024 h 432048"/>
                  <a:gd name="connsiteX3" fmla="*/ 1422214 w 2844427"/>
                  <a:gd name="connsiteY3" fmla="*/ 432048 h 432048"/>
                  <a:gd name="connsiteX4" fmla="*/ 0 w 2844427"/>
                  <a:gd name="connsiteY4" fmla="*/ 216024 h 432048"/>
                  <a:gd name="connsiteX0" fmla="*/ 0 w 2822261"/>
                  <a:gd name="connsiteY0" fmla="*/ 216024 h 432048"/>
                  <a:gd name="connsiteX1" fmla="*/ 1422214 w 2822261"/>
                  <a:gd name="connsiteY1" fmla="*/ 0 h 432048"/>
                  <a:gd name="connsiteX2" fmla="*/ 2822261 w 2822261"/>
                  <a:gd name="connsiteY2" fmla="*/ 216024 h 432048"/>
                  <a:gd name="connsiteX3" fmla="*/ 1422214 w 2822261"/>
                  <a:gd name="connsiteY3" fmla="*/ 432048 h 432048"/>
                  <a:gd name="connsiteX4" fmla="*/ 0 w 2822261"/>
                  <a:gd name="connsiteY4" fmla="*/ 216024 h 432048"/>
                  <a:gd name="connsiteX0" fmla="*/ 0 w 2794552"/>
                  <a:gd name="connsiteY0" fmla="*/ 232706 h 432171"/>
                  <a:gd name="connsiteX1" fmla="*/ 1394505 w 2794552"/>
                  <a:gd name="connsiteY1" fmla="*/ 56 h 432171"/>
                  <a:gd name="connsiteX2" fmla="*/ 2794552 w 2794552"/>
                  <a:gd name="connsiteY2" fmla="*/ 216080 h 432171"/>
                  <a:gd name="connsiteX3" fmla="*/ 1394505 w 2794552"/>
                  <a:gd name="connsiteY3" fmla="*/ 432104 h 432171"/>
                  <a:gd name="connsiteX4" fmla="*/ 0 w 2794552"/>
                  <a:gd name="connsiteY4" fmla="*/ 232706 h 432171"/>
                  <a:gd name="connsiteX0" fmla="*/ 0 w 2811177"/>
                  <a:gd name="connsiteY0" fmla="*/ 221573 h 432061"/>
                  <a:gd name="connsiteX1" fmla="*/ 1411130 w 2811177"/>
                  <a:gd name="connsiteY1" fmla="*/ 7 h 432061"/>
                  <a:gd name="connsiteX2" fmla="*/ 2811177 w 2811177"/>
                  <a:gd name="connsiteY2" fmla="*/ 216031 h 432061"/>
                  <a:gd name="connsiteX3" fmla="*/ 1411130 w 2811177"/>
                  <a:gd name="connsiteY3" fmla="*/ 432055 h 432061"/>
                  <a:gd name="connsiteX4" fmla="*/ 0 w 2811177"/>
                  <a:gd name="connsiteY4" fmla="*/ 221573 h 4320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1177" h="432061">
                    <a:moveTo>
                      <a:pt x="0" y="221573"/>
                    </a:moveTo>
                    <a:cubicBezTo>
                      <a:pt x="0" y="102266"/>
                      <a:pt x="942601" y="931"/>
                      <a:pt x="1411130" y="7"/>
                    </a:cubicBezTo>
                    <a:cubicBezTo>
                      <a:pt x="1879659" y="-917"/>
                      <a:pt x="2811177" y="96724"/>
                      <a:pt x="2811177" y="216031"/>
                    </a:cubicBezTo>
                    <a:cubicBezTo>
                      <a:pt x="2811177" y="335338"/>
                      <a:pt x="1879659" y="431131"/>
                      <a:pt x="1411130" y="432055"/>
                    </a:cubicBezTo>
                    <a:cubicBezTo>
                      <a:pt x="942601" y="432979"/>
                      <a:pt x="0" y="340880"/>
                      <a:pt x="0" y="221573"/>
                    </a:cubicBezTo>
                    <a:close/>
                  </a:path>
                </a:pathLst>
              </a:custGeom>
              <a:gradFill flip="none" rotWithShape="1">
                <a:gsLst>
                  <a:gs pos="22000">
                    <a:schemeClr val="accent1">
                      <a:lumMod val="75000"/>
                    </a:schemeClr>
                  </a:gs>
                  <a:gs pos="55000">
                    <a:schemeClr val="accent1"/>
                  </a:gs>
                  <a:gs pos="100000">
                    <a:schemeClr val="accent1">
                      <a:lumMod val="75000"/>
                    </a:schemeClr>
                  </a:gs>
                </a:gsLst>
                <a:path path="circle">
                  <a:fillToRect l="50000" t="50000" r="50000" b="50000"/>
                </a:path>
                <a:tileRect/>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74" name="椭圆 78"/>
              <p:cNvSpPr/>
              <p:nvPr/>
            </p:nvSpPr>
            <p:spPr>
              <a:xfrm>
                <a:off x="5489241" y="3314170"/>
                <a:ext cx="1677771" cy="1226258"/>
              </a:xfrm>
              <a:prstGeom prst="ellipse">
                <a:avLst/>
              </a:prstGeom>
              <a:gradFill flip="none" rotWithShape="1">
                <a:gsLst>
                  <a:gs pos="0">
                    <a:sysClr val="window" lastClr="FFFFFF">
                      <a:alpha val="75000"/>
                    </a:sysClr>
                  </a:gs>
                  <a:gs pos="42000">
                    <a:srgbClr val="FFFFFF">
                      <a:alpha val="20000"/>
                    </a:srgbClr>
                  </a:gs>
                  <a:gs pos="70000">
                    <a:sysClr val="window" lastClr="FFFFFF">
                      <a:shade val="100000"/>
                      <a:satMod val="115000"/>
                      <a:alpha val="0"/>
                    </a:sysClr>
                  </a:gs>
                </a:gsLst>
                <a:lin ang="16200000" scaled="1"/>
                <a:tileRect/>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68" name="椭圆 8"/>
            <p:cNvSpPr/>
            <p:nvPr/>
          </p:nvSpPr>
          <p:spPr>
            <a:xfrm>
              <a:off x="6103900" y="2620229"/>
              <a:ext cx="1341164" cy="1613574"/>
            </a:xfrm>
            <a:custGeom>
              <a:avLst/>
              <a:gdLst>
                <a:gd name="connsiteX0" fmla="*/ 1151165 w 1259841"/>
                <a:gd name="connsiteY0" fmla="*/ 0 h 2165846"/>
                <a:gd name="connsiteX1" fmla="*/ 1259841 w 1259841"/>
                <a:gd name="connsiteY1" fmla="*/ 8073 h 2165846"/>
                <a:gd name="connsiteX2" fmla="*/ 959791 w 1259841"/>
                <a:gd name="connsiteY2" fmla="*/ 429914 h 2165846"/>
                <a:gd name="connsiteX3" fmla="*/ 332554 w 1259841"/>
                <a:gd name="connsiteY3" fmla="*/ 1618383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843413 w 1259841"/>
                <a:gd name="connsiteY2" fmla="*/ 346786 h 2165846"/>
                <a:gd name="connsiteX3" fmla="*/ 332554 w 1259841"/>
                <a:gd name="connsiteY3" fmla="*/ 1618383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793536 w 1259841"/>
                <a:gd name="connsiteY2" fmla="*/ 280285 h 2165846"/>
                <a:gd name="connsiteX3" fmla="*/ 332554 w 1259841"/>
                <a:gd name="connsiteY3" fmla="*/ 1618383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793536 w 1259841"/>
                <a:gd name="connsiteY2" fmla="*/ 280285 h 2165846"/>
                <a:gd name="connsiteX3" fmla="*/ 304845 w 1259841"/>
                <a:gd name="connsiteY3" fmla="*/ 1574048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793536 w 1259841"/>
                <a:gd name="connsiteY2" fmla="*/ 280285 h 2165846"/>
                <a:gd name="connsiteX3" fmla="*/ 304845 w 1259841"/>
                <a:gd name="connsiteY3" fmla="*/ 1574048 h 2165846"/>
                <a:gd name="connsiteX4" fmla="*/ 459166 w 1259841"/>
                <a:gd name="connsiteY4" fmla="*/ 2165846 h 2165846"/>
                <a:gd name="connsiteX5" fmla="*/ 0 w 1259841"/>
                <a:gd name="connsiteY5" fmla="*/ 1204724 h 2165846"/>
                <a:gd name="connsiteX6" fmla="*/ 1151165 w 1259841"/>
                <a:gd name="connsiteY6" fmla="*/ 0 h 2165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9841" h="2165846">
                  <a:moveTo>
                    <a:pt x="1151165" y="0"/>
                  </a:moveTo>
                  <a:lnTo>
                    <a:pt x="1259841" y="8073"/>
                  </a:lnTo>
                  <a:cubicBezTo>
                    <a:pt x="1167385" y="156504"/>
                    <a:pt x="855052" y="94057"/>
                    <a:pt x="793536" y="280285"/>
                  </a:cubicBezTo>
                  <a:cubicBezTo>
                    <a:pt x="385251" y="465072"/>
                    <a:pt x="285123" y="1255495"/>
                    <a:pt x="304845" y="1574048"/>
                  </a:cubicBezTo>
                  <a:cubicBezTo>
                    <a:pt x="326703" y="1927101"/>
                    <a:pt x="377880" y="2001930"/>
                    <a:pt x="459166" y="2165846"/>
                  </a:cubicBezTo>
                  <a:cubicBezTo>
                    <a:pt x="179939" y="1947015"/>
                    <a:pt x="0" y="1597861"/>
                    <a:pt x="0" y="1204724"/>
                  </a:cubicBezTo>
                  <a:cubicBezTo>
                    <a:pt x="0" y="539373"/>
                    <a:pt x="515394" y="0"/>
                    <a:pt x="1151165" y="0"/>
                  </a:cubicBezTo>
                  <a:close/>
                </a:path>
              </a:pathLst>
            </a:custGeom>
            <a:solidFill>
              <a:srgbClr val="FFFFFF">
                <a:alpha val="47059"/>
              </a:srgbClr>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9" name="TextBox 68"/>
            <p:cNvSpPr txBox="1"/>
            <p:nvPr/>
          </p:nvSpPr>
          <p:spPr>
            <a:xfrm flipH="1">
              <a:off x="6571829" y="4025446"/>
              <a:ext cx="1315718"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altLang="zh-CN" sz="32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rPr>
                <a:t>50%</a:t>
              </a:r>
              <a:endParaRPr kumimoji="0" lang="zh-CN" altLang="en-US" sz="32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endParaRPr>
            </a:p>
          </p:txBody>
        </p:sp>
      </p:grpSp>
      <p:sp>
        <p:nvSpPr>
          <p:cNvPr id="75" name="Rectangle 12"/>
          <p:cNvSpPr>
            <a:spLocks noChangeArrowheads="1"/>
          </p:cNvSpPr>
          <p:nvPr/>
        </p:nvSpPr>
        <p:spPr bwMode="auto">
          <a:xfrm>
            <a:off x="6471072" y="2999561"/>
            <a:ext cx="38100" cy="2763838"/>
          </a:xfrm>
          <a:prstGeom prst="rect">
            <a:avLst/>
          </a:prstGeom>
          <a:solidFill>
            <a:schemeClr val="bg1">
              <a:lumMod val="75000"/>
              <a:lumOff val="25000"/>
            </a:schemeClr>
          </a:solidFill>
          <a:ln>
            <a:solidFill>
              <a:schemeClr val="accent1"/>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 name="Freeform 7"/>
          <p:cNvSpPr>
            <a:spLocks noEditPoints="1"/>
          </p:cNvSpPr>
          <p:nvPr/>
        </p:nvSpPr>
        <p:spPr bwMode="auto">
          <a:xfrm>
            <a:off x="5218207" y="2411225"/>
            <a:ext cx="1428750" cy="1452563"/>
          </a:xfrm>
          <a:custGeom>
            <a:avLst/>
            <a:gdLst>
              <a:gd name="T0" fmla="*/ 891 w 911"/>
              <a:gd name="T1" fmla="*/ 830 h 927"/>
              <a:gd name="T2" fmla="*/ 0 w 911"/>
              <a:gd name="T3" fmla="*/ 927 h 927"/>
              <a:gd name="T4" fmla="*/ 70 w 911"/>
              <a:gd name="T5" fmla="*/ 830 h 927"/>
              <a:gd name="T6" fmla="*/ 107 w 911"/>
              <a:gd name="T7" fmla="*/ 688 h 927"/>
              <a:gd name="T8" fmla="*/ 121 w 911"/>
              <a:gd name="T9" fmla="*/ 669 h 927"/>
              <a:gd name="T10" fmla="*/ 113 w 911"/>
              <a:gd name="T11" fmla="*/ 573 h 927"/>
              <a:gd name="T12" fmla="*/ 63 w 911"/>
              <a:gd name="T13" fmla="*/ 472 h 927"/>
              <a:gd name="T14" fmla="*/ 605 w 911"/>
              <a:gd name="T15" fmla="*/ 31 h 927"/>
              <a:gd name="T16" fmla="*/ 668 w 911"/>
              <a:gd name="T17" fmla="*/ 9 h 927"/>
              <a:gd name="T18" fmla="*/ 836 w 911"/>
              <a:gd name="T19" fmla="*/ 283 h 927"/>
              <a:gd name="T20" fmla="*/ 841 w 911"/>
              <a:gd name="T21" fmla="*/ 787 h 927"/>
              <a:gd name="T22" fmla="*/ 546 w 911"/>
              <a:gd name="T23" fmla="*/ 830 h 927"/>
              <a:gd name="T24" fmla="*/ 558 w 911"/>
              <a:gd name="T25" fmla="*/ 791 h 927"/>
              <a:gd name="T26" fmla="*/ 353 w 911"/>
              <a:gd name="T27" fmla="*/ 774 h 927"/>
              <a:gd name="T28" fmla="*/ 360 w 911"/>
              <a:gd name="T29" fmla="*/ 830 h 927"/>
              <a:gd name="T30" fmla="*/ 530 w 911"/>
              <a:gd name="T31" fmla="*/ 447 h 927"/>
              <a:gd name="T32" fmla="*/ 641 w 911"/>
              <a:gd name="T33" fmla="*/ 791 h 927"/>
              <a:gd name="T34" fmla="*/ 782 w 911"/>
              <a:gd name="T35" fmla="*/ 830 h 927"/>
              <a:gd name="T36" fmla="*/ 788 w 911"/>
              <a:gd name="T37" fmla="*/ 787 h 927"/>
              <a:gd name="T38" fmla="*/ 782 w 911"/>
              <a:gd name="T39" fmla="*/ 344 h 927"/>
              <a:gd name="T40" fmla="*/ 511 w 911"/>
              <a:gd name="T41" fmla="*/ 334 h 927"/>
              <a:gd name="T42" fmla="*/ 535 w 911"/>
              <a:gd name="T43" fmla="*/ 385 h 927"/>
              <a:gd name="T44" fmla="*/ 530 w 911"/>
              <a:gd name="T45" fmla="*/ 447 h 927"/>
              <a:gd name="T46" fmla="*/ 371 w 911"/>
              <a:gd name="T47" fmla="*/ 447 h 927"/>
              <a:gd name="T48" fmla="*/ 182 w 911"/>
              <a:gd name="T49" fmla="*/ 524 h 927"/>
              <a:gd name="T50" fmla="*/ 173 w 911"/>
              <a:gd name="T51" fmla="*/ 573 h 927"/>
              <a:gd name="T52" fmla="*/ 187 w 911"/>
              <a:gd name="T53" fmla="*/ 669 h 927"/>
              <a:gd name="T54" fmla="*/ 224 w 911"/>
              <a:gd name="T55" fmla="*/ 688 h 927"/>
              <a:gd name="T56" fmla="*/ 253 w 911"/>
              <a:gd name="T57" fmla="*/ 830 h 927"/>
              <a:gd name="T58" fmla="*/ 278 w 911"/>
              <a:gd name="T59" fmla="*/ 791 h 927"/>
              <a:gd name="T60" fmla="*/ 644 w 911"/>
              <a:gd name="T61" fmla="*/ 50 h 927"/>
              <a:gd name="T62" fmla="*/ 692 w 911"/>
              <a:gd name="T63" fmla="*/ 84 h 927"/>
              <a:gd name="T64" fmla="*/ 644 w 911"/>
              <a:gd name="T65" fmla="*/ 50 h 927"/>
              <a:gd name="T66" fmla="*/ 671 w 911"/>
              <a:gd name="T67" fmla="*/ 126 h 927"/>
              <a:gd name="T68" fmla="*/ 743 w 911"/>
              <a:gd name="T69" fmla="*/ 157 h 927"/>
              <a:gd name="T70" fmla="*/ 756 w 911"/>
              <a:gd name="T71" fmla="*/ 180 h 927"/>
              <a:gd name="T72" fmla="*/ 790 w 911"/>
              <a:gd name="T73" fmla="*/ 298 h 927"/>
              <a:gd name="T74" fmla="*/ 756 w 911"/>
              <a:gd name="T75" fmla="*/ 180 h 927"/>
              <a:gd name="T76" fmla="*/ 559 w 911"/>
              <a:gd name="T77" fmla="*/ 725 h 927"/>
              <a:gd name="T78" fmla="*/ 369 w 911"/>
              <a:gd name="T79" fmla="*/ 725 h 927"/>
              <a:gd name="T80" fmla="*/ 412 w 911"/>
              <a:gd name="T81" fmla="*/ 498 h 927"/>
              <a:gd name="T82" fmla="*/ 497 w 911"/>
              <a:gd name="T83" fmla="*/ 577 h 927"/>
              <a:gd name="T84" fmla="*/ 381 w 911"/>
              <a:gd name="T85" fmla="*/ 607 h 927"/>
              <a:gd name="T86" fmla="*/ 501 w 911"/>
              <a:gd name="T87" fmla="*/ 607 h 927"/>
              <a:gd name="T88" fmla="*/ 491 w 911"/>
              <a:gd name="T89" fmla="*/ 489 h 927"/>
              <a:gd name="T90" fmla="*/ 511 w 911"/>
              <a:gd name="T91" fmla="*/ 558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11" h="927">
                <a:moveTo>
                  <a:pt x="841" y="830"/>
                </a:moveTo>
                <a:cubicBezTo>
                  <a:pt x="891" y="830"/>
                  <a:pt x="891" y="830"/>
                  <a:pt x="891" y="830"/>
                </a:cubicBezTo>
                <a:cubicBezTo>
                  <a:pt x="911" y="927"/>
                  <a:pt x="911" y="927"/>
                  <a:pt x="911" y="927"/>
                </a:cubicBezTo>
                <a:cubicBezTo>
                  <a:pt x="0" y="927"/>
                  <a:pt x="0" y="927"/>
                  <a:pt x="0" y="927"/>
                </a:cubicBezTo>
                <a:cubicBezTo>
                  <a:pt x="20" y="830"/>
                  <a:pt x="20" y="830"/>
                  <a:pt x="20" y="830"/>
                </a:cubicBezTo>
                <a:cubicBezTo>
                  <a:pt x="70" y="830"/>
                  <a:pt x="70" y="830"/>
                  <a:pt x="70" y="830"/>
                </a:cubicBezTo>
                <a:cubicBezTo>
                  <a:pt x="70" y="688"/>
                  <a:pt x="70" y="688"/>
                  <a:pt x="70" y="688"/>
                </a:cubicBezTo>
                <a:cubicBezTo>
                  <a:pt x="107" y="688"/>
                  <a:pt x="107" y="688"/>
                  <a:pt x="107" y="688"/>
                </a:cubicBezTo>
                <a:cubicBezTo>
                  <a:pt x="107" y="669"/>
                  <a:pt x="107" y="669"/>
                  <a:pt x="107" y="669"/>
                </a:cubicBezTo>
                <a:cubicBezTo>
                  <a:pt x="121" y="669"/>
                  <a:pt x="121" y="669"/>
                  <a:pt x="121" y="669"/>
                </a:cubicBezTo>
                <a:cubicBezTo>
                  <a:pt x="121" y="573"/>
                  <a:pt x="121" y="573"/>
                  <a:pt x="121" y="573"/>
                </a:cubicBezTo>
                <a:cubicBezTo>
                  <a:pt x="113" y="573"/>
                  <a:pt x="113" y="573"/>
                  <a:pt x="113" y="573"/>
                </a:cubicBezTo>
                <a:cubicBezTo>
                  <a:pt x="113" y="558"/>
                  <a:pt x="113" y="558"/>
                  <a:pt x="113" y="558"/>
                </a:cubicBezTo>
                <a:cubicBezTo>
                  <a:pt x="63" y="472"/>
                  <a:pt x="63" y="472"/>
                  <a:pt x="63" y="472"/>
                </a:cubicBezTo>
                <a:cubicBezTo>
                  <a:pt x="618" y="151"/>
                  <a:pt x="618" y="151"/>
                  <a:pt x="618" y="151"/>
                </a:cubicBezTo>
                <a:cubicBezTo>
                  <a:pt x="605" y="31"/>
                  <a:pt x="605" y="31"/>
                  <a:pt x="605" y="31"/>
                </a:cubicBezTo>
                <a:cubicBezTo>
                  <a:pt x="658" y="0"/>
                  <a:pt x="658" y="0"/>
                  <a:pt x="658" y="0"/>
                </a:cubicBezTo>
                <a:cubicBezTo>
                  <a:pt x="668" y="9"/>
                  <a:pt x="668" y="9"/>
                  <a:pt x="668" y="9"/>
                </a:cubicBezTo>
                <a:cubicBezTo>
                  <a:pt x="753" y="83"/>
                  <a:pt x="805" y="176"/>
                  <a:pt x="832" y="283"/>
                </a:cubicBezTo>
                <a:cubicBezTo>
                  <a:pt x="836" y="283"/>
                  <a:pt x="836" y="283"/>
                  <a:pt x="836" y="283"/>
                </a:cubicBezTo>
                <a:cubicBezTo>
                  <a:pt x="836" y="787"/>
                  <a:pt x="836" y="787"/>
                  <a:pt x="836" y="787"/>
                </a:cubicBezTo>
                <a:cubicBezTo>
                  <a:pt x="841" y="787"/>
                  <a:pt x="841" y="787"/>
                  <a:pt x="841" y="787"/>
                </a:cubicBezTo>
                <a:cubicBezTo>
                  <a:pt x="841" y="830"/>
                  <a:pt x="841" y="830"/>
                  <a:pt x="841" y="830"/>
                </a:cubicBezTo>
                <a:close/>
                <a:moveTo>
                  <a:pt x="546" y="830"/>
                </a:moveTo>
                <a:cubicBezTo>
                  <a:pt x="557" y="791"/>
                  <a:pt x="557" y="791"/>
                  <a:pt x="557" y="791"/>
                </a:cubicBezTo>
                <a:cubicBezTo>
                  <a:pt x="558" y="791"/>
                  <a:pt x="558" y="791"/>
                  <a:pt x="558" y="791"/>
                </a:cubicBezTo>
                <a:cubicBezTo>
                  <a:pt x="553" y="774"/>
                  <a:pt x="553" y="774"/>
                  <a:pt x="553" y="774"/>
                </a:cubicBezTo>
                <a:cubicBezTo>
                  <a:pt x="353" y="774"/>
                  <a:pt x="353" y="774"/>
                  <a:pt x="353" y="774"/>
                </a:cubicBezTo>
                <a:cubicBezTo>
                  <a:pt x="349" y="791"/>
                  <a:pt x="349" y="791"/>
                  <a:pt x="349" y="791"/>
                </a:cubicBezTo>
                <a:cubicBezTo>
                  <a:pt x="360" y="830"/>
                  <a:pt x="360" y="830"/>
                  <a:pt x="360" y="830"/>
                </a:cubicBezTo>
                <a:cubicBezTo>
                  <a:pt x="546" y="830"/>
                  <a:pt x="546" y="830"/>
                  <a:pt x="546" y="830"/>
                </a:cubicBezTo>
                <a:close/>
                <a:moveTo>
                  <a:pt x="530" y="447"/>
                </a:moveTo>
                <a:cubicBezTo>
                  <a:pt x="628" y="791"/>
                  <a:pt x="628" y="791"/>
                  <a:pt x="628" y="791"/>
                </a:cubicBezTo>
                <a:cubicBezTo>
                  <a:pt x="641" y="791"/>
                  <a:pt x="641" y="791"/>
                  <a:pt x="641" y="791"/>
                </a:cubicBezTo>
                <a:cubicBezTo>
                  <a:pt x="652" y="830"/>
                  <a:pt x="652" y="830"/>
                  <a:pt x="652" y="830"/>
                </a:cubicBezTo>
                <a:cubicBezTo>
                  <a:pt x="782" y="830"/>
                  <a:pt x="782" y="830"/>
                  <a:pt x="782" y="830"/>
                </a:cubicBezTo>
                <a:cubicBezTo>
                  <a:pt x="782" y="787"/>
                  <a:pt x="782" y="787"/>
                  <a:pt x="782" y="787"/>
                </a:cubicBezTo>
                <a:cubicBezTo>
                  <a:pt x="788" y="787"/>
                  <a:pt x="788" y="787"/>
                  <a:pt x="788" y="787"/>
                </a:cubicBezTo>
                <a:cubicBezTo>
                  <a:pt x="788" y="341"/>
                  <a:pt x="788" y="341"/>
                  <a:pt x="788" y="341"/>
                </a:cubicBezTo>
                <a:cubicBezTo>
                  <a:pt x="782" y="344"/>
                  <a:pt x="782" y="344"/>
                  <a:pt x="782" y="344"/>
                </a:cubicBezTo>
                <a:cubicBezTo>
                  <a:pt x="684" y="233"/>
                  <a:pt x="684" y="233"/>
                  <a:pt x="684" y="233"/>
                </a:cubicBezTo>
                <a:cubicBezTo>
                  <a:pt x="511" y="334"/>
                  <a:pt x="511" y="334"/>
                  <a:pt x="511" y="334"/>
                </a:cubicBezTo>
                <a:cubicBezTo>
                  <a:pt x="511" y="385"/>
                  <a:pt x="511" y="385"/>
                  <a:pt x="511" y="385"/>
                </a:cubicBezTo>
                <a:cubicBezTo>
                  <a:pt x="535" y="385"/>
                  <a:pt x="535" y="385"/>
                  <a:pt x="535" y="385"/>
                </a:cubicBezTo>
                <a:cubicBezTo>
                  <a:pt x="535" y="447"/>
                  <a:pt x="535" y="447"/>
                  <a:pt x="535" y="447"/>
                </a:cubicBezTo>
                <a:cubicBezTo>
                  <a:pt x="530" y="447"/>
                  <a:pt x="530" y="447"/>
                  <a:pt x="530" y="447"/>
                </a:cubicBezTo>
                <a:close/>
                <a:moveTo>
                  <a:pt x="376" y="447"/>
                </a:moveTo>
                <a:cubicBezTo>
                  <a:pt x="371" y="447"/>
                  <a:pt x="371" y="447"/>
                  <a:pt x="371" y="447"/>
                </a:cubicBezTo>
                <a:cubicBezTo>
                  <a:pt x="371" y="414"/>
                  <a:pt x="371" y="414"/>
                  <a:pt x="371" y="414"/>
                </a:cubicBezTo>
                <a:cubicBezTo>
                  <a:pt x="182" y="524"/>
                  <a:pt x="182" y="524"/>
                  <a:pt x="182" y="524"/>
                </a:cubicBezTo>
                <a:cubicBezTo>
                  <a:pt x="182" y="573"/>
                  <a:pt x="182" y="573"/>
                  <a:pt x="182" y="573"/>
                </a:cubicBezTo>
                <a:cubicBezTo>
                  <a:pt x="173" y="573"/>
                  <a:pt x="173" y="573"/>
                  <a:pt x="173" y="573"/>
                </a:cubicBezTo>
                <a:cubicBezTo>
                  <a:pt x="173" y="669"/>
                  <a:pt x="173" y="669"/>
                  <a:pt x="173" y="669"/>
                </a:cubicBezTo>
                <a:cubicBezTo>
                  <a:pt x="187" y="669"/>
                  <a:pt x="187" y="669"/>
                  <a:pt x="187" y="669"/>
                </a:cubicBezTo>
                <a:cubicBezTo>
                  <a:pt x="187" y="688"/>
                  <a:pt x="187" y="688"/>
                  <a:pt x="187" y="688"/>
                </a:cubicBezTo>
                <a:cubicBezTo>
                  <a:pt x="224" y="688"/>
                  <a:pt x="224" y="688"/>
                  <a:pt x="224" y="688"/>
                </a:cubicBezTo>
                <a:cubicBezTo>
                  <a:pt x="224" y="830"/>
                  <a:pt x="224" y="830"/>
                  <a:pt x="224" y="830"/>
                </a:cubicBezTo>
                <a:cubicBezTo>
                  <a:pt x="253" y="830"/>
                  <a:pt x="253" y="830"/>
                  <a:pt x="253" y="830"/>
                </a:cubicBezTo>
                <a:cubicBezTo>
                  <a:pt x="264" y="791"/>
                  <a:pt x="264" y="791"/>
                  <a:pt x="264" y="791"/>
                </a:cubicBezTo>
                <a:cubicBezTo>
                  <a:pt x="278" y="791"/>
                  <a:pt x="278" y="791"/>
                  <a:pt x="278" y="791"/>
                </a:cubicBezTo>
                <a:cubicBezTo>
                  <a:pt x="376" y="447"/>
                  <a:pt x="376" y="447"/>
                  <a:pt x="376" y="447"/>
                </a:cubicBezTo>
                <a:close/>
                <a:moveTo>
                  <a:pt x="644" y="50"/>
                </a:moveTo>
                <a:cubicBezTo>
                  <a:pt x="651" y="67"/>
                  <a:pt x="657" y="84"/>
                  <a:pt x="663" y="101"/>
                </a:cubicBezTo>
                <a:cubicBezTo>
                  <a:pt x="692" y="84"/>
                  <a:pt x="692" y="84"/>
                  <a:pt x="692" y="84"/>
                </a:cubicBezTo>
                <a:cubicBezTo>
                  <a:pt x="680" y="70"/>
                  <a:pt x="667" y="57"/>
                  <a:pt x="654" y="45"/>
                </a:cubicBezTo>
                <a:cubicBezTo>
                  <a:pt x="644" y="50"/>
                  <a:pt x="644" y="50"/>
                  <a:pt x="644" y="50"/>
                </a:cubicBezTo>
                <a:close/>
                <a:moveTo>
                  <a:pt x="708" y="104"/>
                </a:moveTo>
                <a:cubicBezTo>
                  <a:pt x="671" y="126"/>
                  <a:pt x="671" y="126"/>
                  <a:pt x="671" y="126"/>
                </a:cubicBezTo>
                <a:cubicBezTo>
                  <a:pt x="678" y="146"/>
                  <a:pt x="685" y="166"/>
                  <a:pt x="692" y="187"/>
                </a:cubicBezTo>
                <a:cubicBezTo>
                  <a:pt x="743" y="157"/>
                  <a:pt x="743" y="157"/>
                  <a:pt x="743" y="157"/>
                </a:cubicBezTo>
                <a:cubicBezTo>
                  <a:pt x="733" y="139"/>
                  <a:pt x="721" y="121"/>
                  <a:pt x="708" y="104"/>
                </a:cubicBezTo>
                <a:close/>
                <a:moveTo>
                  <a:pt x="756" y="180"/>
                </a:moveTo>
                <a:cubicBezTo>
                  <a:pt x="709" y="207"/>
                  <a:pt x="709" y="207"/>
                  <a:pt x="709" y="207"/>
                </a:cubicBezTo>
                <a:cubicBezTo>
                  <a:pt x="790" y="298"/>
                  <a:pt x="790" y="298"/>
                  <a:pt x="790" y="298"/>
                </a:cubicBezTo>
                <a:cubicBezTo>
                  <a:pt x="797" y="294"/>
                  <a:pt x="797" y="294"/>
                  <a:pt x="797" y="294"/>
                </a:cubicBezTo>
                <a:cubicBezTo>
                  <a:pt x="788" y="255"/>
                  <a:pt x="774" y="216"/>
                  <a:pt x="756" y="180"/>
                </a:cubicBezTo>
                <a:close/>
                <a:moveTo>
                  <a:pt x="369" y="725"/>
                </a:moveTo>
                <a:cubicBezTo>
                  <a:pt x="559" y="725"/>
                  <a:pt x="559" y="725"/>
                  <a:pt x="559" y="725"/>
                </a:cubicBezTo>
                <a:cubicBezTo>
                  <a:pt x="528" y="617"/>
                  <a:pt x="528" y="617"/>
                  <a:pt x="528" y="617"/>
                </a:cubicBezTo>
                <a:cubicBezTo>
                  <a:pt x="369" y="725"/>
                  <a:pt x="369" y="725"/>
                  <a:pt x="369" y="725"/>
                </a:cubicBezTo>
                <a:close/>
                <a:moveTo>
                  <a:pt x="497" y="577"/>
                </a:moveTo>
                <a:cubicBezTo>
                  <a:pt x="412" y="498"/>
                  <a:pt x="412" y="498"/>
                  <a:pt x="412" y="498"/>
                </a:cubicBezTo>
                <a:cubicBezTo>
                  <a:pt x="390" y="577"/>
                  <a:pt x="390" y="577"/>
                  <a:pt x="390" y="577"/>
                </a:cubicBezTo>
                <a:cubicBezTo>
                  <a:pt x="497" y="577"/>
                  <a:pt x="497" y="577"/>
                  <a:pt x="497" y="577"/>
                </a:cubicBezTo>
                <a:close/>
                <a:moveTo>
                  <a:pt x="501" y="607"/>
                </a:moveTo>
                <a:cubicBezTo>
                  <a:pt x="381" y="607"/>
                  <a:pt x="381" y="607"/>
                  <a:pt x="381" y="607"/>
                </a:cubicBezTo>
                <a:cubicBezTo>
                  <a:pt x="353" y="708"/>
                  <a:pt x="353" y="708"/>
                  <a:pt x="353" y="708"/>
                </a:cubicBezTo>
                <a:cubicBezTo>
                  <a:pt x="501" y="607"/>
                  <a:pt x="501" y="607"/>
                  <a:pt x="501" y="607"/>
                </a:cubicBezTo>
                <a:close/>
                <a:moveTo>
                  <a:pt x="511" y="558"/>
                </a:moveTo>
                <a:cubicBezTo>
                  <a:pt x="491" y="489"/>
                  <a:pt x="491" y="489"/>
                  <a:pt x="491" y="489"/>
                </a:cubicBezTo>
                <a:cubicBezTo>
                  <a:pt x="437" y="489"/>
                  <a:pt x="437" y="489"/>
                  <a:pt x="437" y="489"/>
                </a:cubicBezTo>
                <a:lnTo>
                  <a:pt x="511" y="558"/>
                </a:lnTo>
                <a:close/>
              </a:path>
            </a:pathLst>
          </a:custGeom>
          <a:solidFill>
            <a:schemeClr val="bg1">
              <a:lumMod val="75000"/>
              <a:lumOff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76" name="Group 75"/>
          <p:cNvGrpSpPr/>
          <p:nvPr/>
        </p:nvGrpSpPr>
        <p:grpSpPr>
          <a:xfrm>
            <a:off x="9944425" y="4768552"/>
            <a:ext cx="1846891" cy="2014789"/>
            <a:chOff x="4088147" y="3955932"/>
            <a:chExt cx="2360449" cy="2575034"/>
          </a:xfrm>
        </p:grpSpPr>
        <p:grpSp>
          <p:nvGrpSpPr>
            <p:cNvPr id="77" name="组合 86"/>
            <p:cNvGrpSpPr/>
            <p:nvPr/>
          </p:nvGrpSpPr>
          <p:grpSpPr>
            <a:xfrm>
              <a:off x="4088147" y="3955932"/>
              <a:ext cx="2360449" cy="2575034"/>
              <a:chOff x="2627784" y="1916832"/>
              <a:chExt cx="3168352" cy="3456383"/>
            </a:xfrm>
          </p:grpSpPr>
          <p:sp>
            <p:nvSpPr>
              <p:cNvPr id="80" name="Oval 65"/>
              <p:cNvSpPr>
                <a:spLocks noChangeArrowheads="1"/>
              </p:cNvSpPr>
              <p:nvPr/>
            </p:nvSpPr>
            <p:spPr bwMode="auto">
              <a:xfrm rot="10800000">
                <a:off x="2918743" y="4840624"/>
                <a:ext cx="2589361" cy="532591"/>
              </a:xfrm>
              <a:prstGeom prst="ellipse">
                <a:avLst/>
              </a:prstGeom>
              <a:gradFill rotWithShape="1">
                <a:gsLst>
                  <a:gs pos="16000">
                    <a:srgbClr val="5D4225"/>
                  </a:gs>
                  <a:gs pos="78000">
                    <a:srgbClr val="EEECE1">
                      <a:alpha val="0"/>
                    </a:srgbClr>
                  </a:gs>
                </a:gsLst>
                <a:path path="shape">
                  <a:fillToRect l="50000" t="50000" r="50000" b="50000"/>
                </a:path>
              </a:gradFill>
              <a:ln w="9525">
                <a:noFill/>
                <a:round/>
                <a:headEnd/>
                <a:tailEnd/>
              </a:ln>
              <a:effec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rial" pitchFamily="34" charset="0"/>
                  <a:ea typeface="宋体"/>
                  <a:cs typeface="+mn-cs"/>
                </a:endParaRPr>
              </a:p>
            </p:txBody>
          </p:sp>
          <p:sp>
            <p:nvSpPr>
              <p:cNvPr id="81" name="泪滴形 88"/>
              <p:cNvSpPr/>
              <p:nvPr/>
            </p:nvSpPr>
            <p:spPr>
              <a:xfrm rot="19037104">
                <a:off x="2627784" y="1916832"/>
                <a:ext cx="3168352" cy="3168352"/>
              </a:xfrm>
              <a:prstGeom prst="teardrop">
                <a:avLst/>
              </a:prstGeom>
              <a:gradFill flip="none" rotWithShape="1">
                <a:gsLst>
                  <a:gs pos="36000">
                    <a:srgbClr val="CFCFCF"/>
                  </a:gs>
                  <a:gs pos="62000">
                    <a:sysClr val="window" lastClr="FFFFFF">
                      <a:shade val="100000"/>
                      <a:satMod val="115000"/>
                    </a:sysClr>
                  </a:gs>
                </a:gsLst>
                <a:path path="circle">
                  <a:fillToRect l="50000" t="50000" r="50000" b="50000"/>
                </a:path>
                <a:tileRect/>
              </a:gradFill>
              <a:ln w="25400" cap="flat" cmpd="sng" algn="ctr">
                <a:noFill/>
                <a:prstDash val="solid"/>
              </a:ln>
              <a:effectLst>
                <a:outerShdw blurRad="190500" dist="25400" dir="5400000" algn="t" rotWithShape="0">
                  <a:prstClr val="black">
                    <a:alpha val="3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82" name="椭圆 3"/>
              <p:cNvSpPr/>
              <p:nvPr/>
            </p:nvSpPr>
            <p:spPr>
              <a:xfrm>
                <a:off x="2780801" y="3284984"/>
                <a:ext cx="2862745" cy="1656184"/>
              </a:xfrm>
              <a:custGeom>
                <a:avLst/>
                <a:gdLst>
                  <a:gd name="connsiteX0" fmla="*/ 52651 w 2862318"/>
                  <a:gd name="connsiteY0" fmla="*/ 0 h 1656184"/>
                  <a:gd name="connsiteX1" fmla="*/ 2842919 w 2862318"/>
                  <a:gd name="connsiteY1" fmla="*/ 0 h 1656184"/>
                  <a:gd name="connsiteX2" fmla="*/ 2862318 w 2862318"/>
                  <a:gd name="connsiteY2" fmla="*/ 225025 h 1656184"/>
                  <a:gd name="connsiteX3" fmla="*/ 1431159 w 2862318"/>
                  <a:gd name="connsiteY3" fmla="*/ 1656184 h 1656184"/>
                  <a:gd name="connsiteX4" fmla="*/ 0 w 2862318"/>
                  <a:gd name="connsiteY4" fmla="*/ 225025 h 1656184"/>
                  <a:gd name="connsiteX5" fmla="*/ 52651 w 2862318"/>
                  <a:gd name="connsiteY5" fmla="*/ 0 h 1656184"/>
                  <a:gd name="connsiteX0" fmla="*/ 52651 w 2862318"/>
                  <a:gd name="connsiteY0" fmla="*/ 0 h 1656184"/>
                  <a:gd name="connsiteX1" fmla="*/ 2842919 w 2862318"/>
                  <a:gd name="connsiteY1" fmla="*/ 0 h 1656184"/>
                  <a:gd name="connsiteX2" fmla="*/ 2862318 w 2862318"/>
                  <a:gd name="connsiteY2" fmla="*/ 225025 h 1656184"/>
                  <a:gd name="connsiteX3" fmla="*/ 1431159 w 2862318"/>
                  <a:gd name="connsiteY3" fmla="*/ 1656184 h 1656184"/>
                  <a:gd name="connsiteX4" fmla="*/ 0 w 2862318"/>
                  <a:gd name="connsiteY4" fmla="*/ 225025 h 1656184"/>
                  <a:gd name="connsiteX5" fmla="*/ 52651 w 2862318"/>
                  <a:gd name="connsiteY5" fmla="*/ 0 h 1656184"/>
                  <a:gd name="connsiteX0" fmla="*/ 52651 w 2872475"/>
                  <a:gd name="connsiteY0" fmla="*/ 0 h 1656184"/>
                  <a:gd name="connsiteX1" fmla="*/ 2842919 w 2872475"/>
                  <a:gd name="connsiteY1" fmla="*/ 0 h 1656184"/>
                  <a:gd name="connsiteX2" fmla="*/ 2862318 w 2872475"/>
                  <a:gd name="connsiteY2" fmla="*/ 225025 h 1656184"/>
                  <a:gd name="connsiteX3" fmla="*/ 1431159 w 2872475"/>
                  <a:gd name="connsiteY3" fmla="*/ 1656184 h 1656184"/>
                  <a:gd name="connsiteX4" fmla="*/ 0 w 2872475"/>
                  <a:gd name="connsiteY4" fmla="*/ 225025 h 1656184"/>
                  <a:gd name="connsiteX5" fmla="*/ 52651 w 2872475"/>
                  <a:gd name="connsiteY5" fmla="*/ 0 h 1656184"/>
                  <a:gd name="connsiteX0" fmla="*/ 52651 w 3054914"/>
                  <a:gd name="connsiteY0" fmla="*/ 0 h 1656184"/>
                  <a:gd name="connsiteX1" fmla="*/ 2842919 w 3054914"/>
                  <a:gd name="connsiteY1" fmla="*/ 0 h 1656184"/>
                  <a:gd name="connsiteX2" fmla="*/ 2860770 w 3054914"/>
                  <a:gd name="connsiteY2" fmla="*/ 134318 h 1656184"/>
                  <a:gd name="connsiteX3" fmla="*/ 2862318 w 3054914"/>
                  <a:gd name="connsiteY3" fmla="*/ 225025 h 1656184"/>
                  <a:gd name="connsiteX4" fmla="*/ 1431159 w 3054914"/>
                  <a:gd name="connsiteY4" fmla="*/ 1656184 h 1656184"/>
                  <a:gd name="connsiteX5" fmla="*/ 0 w 3054914"/>
                  <a:gd name="connsiteY5" fmla="*/ 225025 h 1656184"/>
                  <a:gd name="connsiteX6" fmla="*/ 52651 w 3054914"/>
                  <a:gd name="connsiteY6" fmla="*/ 0 h 1656184"/>
                  <a:gd name="connsiteX0" fmla="*/ 52651 w 2968532"/>
                  <a:gd name="connsiteY0" fmla="*/ 0 h 1656184"/>
                  <a:gd name="connsiteX1" fmla="*/ 2842919 w 2968532"/>
                  <a:gd name="connsiteY1" fmla="*/ 0 h 1656184"/>
                  <a:gd name="connsiteX2" fmla="*/ 2860770 w 2968532"/>
                  <a:gd name="connsiteY2" fmla="*/ 134318 h 1656184"/>
                  <a:gd name="connsiteX3" fmla="*/ 2862318 w 2968532"/>
                  <a:gd name="connsiteY3" fmla="*/ 225025 h 1656184"/>
                  <a:gd name="connsiteX4" fmla="*/ 1431159 w 2968532"/>
                  <a:gd name="connsiteY4" fmla="*/ 1656184 h 1656184"/>
                  <a:gd name="connsiteX5" fmla="*/ 0 w 2968532"/>
                  <a:gd name="connsiteY5" fmla="*/ 225025 h 1656184"/>
                  <a:gd name="connsiteX6" fmla="*/ 52651 w 2968532"/>
                  <a:gd name="connsiteY6" fmla="*/ 0 h 1656184"/>
                  <a:gd name="connsiteX0" fmla="*/ 52651 w 2862745"/>
                  <a:gd name="connsiteY0" fmla="*/ 0 h 1656184"/>
                  <a:gd name="connsiteX1" fmla="*/ 2842919 w 2862745"/>
                  <a:gd name="connsiteY1" fmla="*/ 0 h 1656184"/>
                  <a:gd name="connsiteX2" fmla="*/ 2860770 w 2862745"/>
                  <a:gd name="connsiteY2" fmla="*/ 134318 h 1656184"/>
                  <a:gd name="connsiteX3" fmla="*/ 2862318 w 2862745"/>
                  <a:gd name="connsiteY3" fmla="*/ 225025 h 1656184"/>
                  <a:gd name="connsiteX4" fmla="*/ 1431159 w 2862745"/>
                  <a:gd name="connsiteY4" fmla="*/ 1656184 h 1656184"/>
                  <a:gd name="connsiteX5" fmla="*/ 0 w 2862745"/>
                  <a:gd name="connsiteY5" fmla="*/ 225025 h 1656184"/>
                  <a:gd name="connsiteX6" fmla="*/ 52651 w 2862745"/>
                  <a:gd name="connsiteY6" fmla="*/ 0 h 165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2745" h="1656184">
                    <a:moveTo>
                      <a:pt x="52651" y="0"/>
                    </a:moveTo>
                    <a:lnTo>
                      <a:pt x="2842919" y="0"/>
                    </a:lnTo>
                    <a:cubicBezTo>
                      <a:pt x="2850968" y="22386"/>
                      <a:pt x="2857537" y="96814"/>
                      <a:pt x="2860770" y="134318"/>
                    </a:cubicBezTo>
                    <a:cubicBezTo>
                      <a:pt x="2864003" y="171822"/>
                      <a:pt x="2862288" y="181970"/>
                      <a:pt x="2862318" y="225025"/>
                    </a:cubicBezTo>
                    <a:cubicBezTo>
                      <a:pt x="2862869" y="1015432"/>
                      <a:pt x="2221566" y="1656184"/>
                      <a:pt x="1431159" y="1656184"/>
                    </a:cubicBezTo>
                    <a:cubicBezTo>
                      <a:pt x="640752" y="1656184"/>
                      <a:pt x="0" y="1015432"/>
                      <a:pt x="0" y="225025"/>
                    </a:cubicBezTo>
                    <a:cubicBezTo>
                      <a:pt x="0" y="148367"/>
                      <a:pt x="6027" y="56490"/>
                      <a:pt x="52651" y="0"/>
                    </a:cubicBezTo>
                    <a:close/>
                  </a:path>
                </a:pathLst>
              </a:custGeom>
              <a:solidFill>
                <a:schemeClr val="accent2"/>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83" name="椭圆 5"/>
              <p:cNvSpPr/>
              <p:nvPr/>
            </p:nvSpPr>
            <p:spPr>
              <a:xfrm>
                <a:off x="2810203" y="3094522"/>
                <a:ext cx="2811177" cy="432061"/>
              </a:xfrm>
              <a:custGeom>
                <a:avLst/>
                <a:gdLst>
                  <a:gd name="connsiteX0" fmla="*/ 0 w 2844427"/>
                  <a:gd name="connsiteY0" fmla="*/ 216024 h 432048"/>
                  <a:gd name="connsiteX1" fmla="*/ 1422214 w 2844427"/>
                  <a:gd name="connsiteY1" fmla="*/ 0 h 432048"/>
                  <a:gd name="connsiteX2" fmla="*/ 2844428 w 2844427"/>
                  <a:gd name="connsiteY2" fmla="*/ 216024 h 432048"/>
                  <a:gd name="connsiteX3" fmla="*/ 1422214 w 2844427"/>
                  <a:gd name="connsiteY3" fmla="*/ 432048 h 432048"/>
                  <a:gd name="connsiteX4" fmla="*/ 0 w 2844427"/>
                  <a:gd name="connsiteY4" fmla="*/ 216024 h 432048"/>
                  <a:gd name="connsiteX0" fmla="*/ 0 w 2822261"/>
                  <a:gd name="connsiteY0" fmla="*/ 216024 h 432048"/>
                  <a:gd name="connsiteX1" fmla="*/ 1422214 w 2822261"/>
                  <a:gd name="connsiteY1" fmla="*/ 0 h 432048"/>
                  <a:gd name="connsiteX2" fmla="*/ 2822261 w 2822261"/>
                  <a:gd name="connsiteY2" fmla="*/ 216024 h 432048"/>
                  <a:gd name="connsiteX3" fmla="*/ 1422214 w 2822261"/>
                  <a:gd name="connsiteY3" fmla="*/ 432048 h 432048"/>
                  <a:gd name="connsiteX4" fmla="*/ 0 w 2822261"/>
                  <a:gd name="connsiteY4" fmla="*/ 216024 h 432048"/>
                  <a:gd name="connsiteX0" fmla="*/ 0 w 2794552"/>
                  <a:gd name="connsiteY0" fmla="*/ 232706 h 432171"/>
                  <a:gd name="connsiteX1" fmla="*/ 1394505 w 2794552"/>
                  <a:gd name="connsiteY1" fmla="*/ 56 h 432171"/>
                  <a:gd name="connsiteX2" fmla="*/ 2794552 w 2794552"/>
                  <a:gd name="connsiteY2" fmla="*/ 216080 h 432171"/>
                  <a:gd name="connsiteX3" fmla="*/ 1394505 w 2794552"/>
                  <a:gd name="connsiteY3" fmla="*/ 432104 h 432171"/>
                  <a:gd name="connsiteX4" fmla="*/ 0 w 2794552"/>
                  <a:gd name="connsiteY4" fmla="*/ 232706 h 432171"/>
                  <a:gd name="connsiteX0" fmla="*/ 0 w 2811177"/>
                  <a:gd name="connsiteY0" fmla="*/ 221573 h 432061"/>
                  <a:gd name="connsiteX1" fmla="*/ 1411130 w 2811177"/>
                  <a:gd name="connsiteY1" fmla="*/ 7 h 432061"/>
                  <a:gd name="connsiteX2" fmla="*/ 2811177 w 2811177"/>
                  <a:gd name="connsiteY2" fmla="*/ 216031 h 432061"/>
                  <a:gd name="connsiteX3" fmla="*/ 1411130 w 2811177"/>
                  <a:gd name="connsiteY3" fmla="*/ 432055 h 432061"/>
                  <a:gd name="connsiteX4" fmla="*/ 0 w 2811177"/>
                  <a:gd name="connsiteY4" fmla="*/ 221573 h 4320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1177" h="432061">
                    <a:moveTo>
                      <a:pt x="0" y="221573"/>
                    </a:moveTo>
                    <a:cubicBezTo>
                      <a:pt x="0" y="102266"/>
                      <a:pt x="942601" y="931"/>
                      <a:pt x="1411130" y="7"/>
                    </a:cubicBezTo>
                    <a:cubicBezTo>
                      <a:pt x="1879659" y="-917"/>
                      <a:pt x="2811177" y="96724"/>
                      <a:pt x="2811177" y="216031"/>
                    </a:cubicBezTo>
                    <a:cubicBezTo>
                      <a:pt x="2811177" y="335338"/>
                      <a:pt x="1879659" y="431131"/>
                      <a:pt x="1411130" y="432055"/>
                    </a:cubicBezTo>
                    <a:cubicBezTo>
                      <a:pt x="942601" y="432979"/>
                      <a:pt x="0" y="340880"/>
                      <a:pt x="0" y="221573"/>
                    </a:cubicBezTo>
                    <a:close/>
                  </a:path>
                </a:pathLst>
              </a:custGeom>
              <a:gradFill flip="none" rotWithShape="1">
                <a:gsLst>
                  <a:gs pos="100000">
                    <a:schemeClr val="accent2"/>
                  </a:gs>
                  <a:gs pos="52000">
                    <a:schemeClr val="accent2">
                      <a:lumMod val="60000"/>
                      <a:lumOff val="40000"/>
                    </a:schemeClr>
                  </a:gs>
                  <a:gs pos="13000">
                    <a:schemeClr val="accent2"/>
                  </a:gs>
                </a:gsLst>
                <a:path path="circle">
                  <a:fillToRect l="50000" t="50000" r="50000" b="50000"/>
                </a:path>
                <a:tileRect/>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84" name="椭圆 6"/>
              <p:cNvSpPr/>
              <p:nvPr/>
            </p:nvSpPr>
            <p:spPr>
              <a:xfrm flipV="1">
                <a:off x="2926793" y="3323791"/>
                <a:ext cx="2703302" cy="225321"/>
              </a:xfrm>
              <a:custGeom>
                <a:avLst/>
                <a:gdLst>
                  <a:gd name="connsiteX0" fmla="*/ 0 w 2232248"/>
                  <a:gd name="connsiteY0" fmla="*/ 22860 h 45719"/>
                  <a:gd name="connsiteX1" fmla="*/ 1116124 w 2232248"/>
                  <a:gd name="connsiteY1" fmla="*/ 0 h 45719"/>
                  <a:gd name="connsiteX2" fmla="*/ 2232248 w 2232248"/>
                  <a:gd name="connsiteY2" fmla="*/ 22860 h 45719"/>
                  <a:gd name="connsiteX3" fmla="*/ 1116124 w 2232248"/>
                  <a:gd name="connsiteY3" fmla="*/ 45720 h 45719"/>
                  <a:gd name="connsiteX4" fmla="*/ 0 w 2232248"/>
                  <a:gd name="connsiteY4" fmla="*/ 22860 h 45719"/>
                  <a:gd name="connsiteX0" fmla="*/ 0 w 2276582"/>
                  <a:gd name="connsiteY0" fmla="*/ 121973 h 123521"/>
                  <a:gd name="connsiteX1" fmla="*/ 1160458 w 2276582"/>
                  <a:gd name="connsiteY1" fmla="*/ 4902 h 123521"/>
                  <a:gd name="connsiteX2" fmla="*/ 2276582 w 2276582"/>
                  <a:gd name="connsiteY2" fmla="*/ 27762 h 123521"/>
                  <a:gd name="connsiteX3" fmla="*/ 1160458 w 2276582"/>
                  <a:gd name="connsiteY3" fmla="*/ 50622 h 123521"/>
                  <a:gd name="connsiteX4" fmla="*/ 0 w 2276582"/>
                  <a:gd name="connsiteY4" fmla="*/ 121973 h 123521"/>
                  <a:gd name="connsiteX0" fmla="*/ 0 w 2470545"/>
                  <a:gd name="connsiteY0" fmla="*/ 117422 h 162680"/>
                  <a:gd name="connsiteX1" fmla="*/ 1160458 w 2470545"/>
                  <a:gd name="connsiteY1" fmla="*/ 351 h 162680"/>
                  <a:gd name="connsiteX2" fmla="*/ 2470545 w 2470545"/>
                  <a:gd name="connsiteY2" fmla="*/ 161757 h 162680"/>
                  <a:gd name="connsiteX3" fmla="*/ 1160458 w 2470545"/>
                  <a:gd name="connsiteY3" fmla="*/ 46071 h 162680"/>
                  <a:gd name="connsiteX4" fmla="*/ 0 w 2470545"/>
                  <a:gd name="connsiteY4" fmla="*/ 117422 h 162680"/>
                  <a:gd name="connsiteX0" fmla="*/ 0 w 2631258"/>
                  <a:gd name="connsiteY0" fmla="*/ 161406 h 162280"/>
                  <a:gd name="connsiteX1" fmla="*/ 1321171 w 2631258"/>
                  <a:gd name="connsiteY1" fmla="*/ 0 h 162280"/>
                  <a:gd name="connsiteX2" fmla="*/ 2631258 w 2631258"/>
                  <a:gd name="connsiteY2" fmla="*/ 161406 h 162280"/>
                  <a:gd name="connsiteX3" fmla="*/ 1321171 w 2631258"/>
                  <a:gd name="connsiteY3" fmla="*/ 45720 h 162280"/>
                  <a:gd name="connsiteX4" fmla="*/ 0 w 2631258"/>
                  <a:gd name="connsiteY4" fmla="*/ 161406 h 162280"/>
                  <a:gd name="connsiteX0" fmla="*/ 0 w 2703302"/>
                  <a:gd name="connsiteY0" fmla="*/ 161872 h 223468"/>
                  <a:gd name="connsiteX1" fmla="*/ 1321171 w 2703302"/>
                  <a:gd name="connsiteY1" fmla="*/ 466 h 223468"/>
                  <a:gd name="connsiteX2" fmla="*/ 2703302 w 2703302"/>
                  <a:gd name="connsiteY2" fmla="*/ 222832 h 223468"/>
                  <a:gd name="connsiteX3" fmla="*/ 1321171 w 2703302"/>
                  <a:gd name="connsiteY3" fmla="*/ 46186 h 223468"/>
                  <a:gd name="connsiteX4" fmla="*/ 0 w 2703302"/>
                  <a:gd name="connsiteY4" fmla="*/ 161872 h 223468"/>
                  <a:gd name="connsiteX0" fmla="*/ 0 w 2703302"/>
                  <a:gd name="connsiteY0" fmla="*/ 163791 h 225387"/>
                  <a:gd name="connsiteX1" fmla="*/ 1321171 w 2703302"/>
                  <a:gd name="connsiteY1" fmla="*/ 2385 h 225387"/>
                  <a:gd name="connsiteX2" fmla="*/ 2703302 w 2703302"/>
                  <a:gd name="connsiteY2" fmla="*/ 224751 h 225387"/>
                  <a:gd name="connsiteX3" fmla="*/ 1321171 w 2703302"/>
                  <a:gd name="connsiteY3" fmla="*/ 48105 h 225387"/>
                  <a:gd name="connsiteX4" fmla="*/ 0 w 2703302"/>
                  <a:gd name="connsiteY4" fmla="*/ 163791 h 225387"/>
                  <a:gd name="connsiteX0" fmla="*/ 0 w 2703302"/>
                  <a:gd name="connsiteY0" fmla="*/ 163791 h 225321"/>
                  <a:gd name="connsiteX1" fmla="*/ 1321171 w 2703302"/>
                  <a:gd name="connsiteY1" fmla="*/ 2385 h 225321"/>
                  <a:gd name="connsiteX2" fmla="*/ 2703302 w 2703302"/>
                  <a:gd name="connsiteY2" fmla="*/ 224751 h 225321"/>
                  <a:gd name="connsiteX3" fmla="*/ 1321171 w 2703302"/>
                  <a:gd name="connsiteY3" fmla="*/ 48105 h 225321"/>
                  <a:gd name="connsiteX4" fmla="*/ 0 w 2703302"/>
                  <a:gd name="connsiteY4" fmla="*/ 163791 h 225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3302" h="225321">
                    <a:moveTo>
                      <a:pt x="0" y="163791"/>
                    </a:moveTo>
                    <a:cubicBezTo>
                      <a:pt x="0" y="151166"/>
                      <a:pt x="599072" y="31018"/>
                      <a:pt x="1321171" y="2385"/>
                    </a:cubicBezTo>
                    <a:cubicBezTo>
                      <a:pt x="2043270" y="-26248"/>
                      <a:pt x="2703302" y="212126"/>
                      <a:pt x="2703302" y="224751"/>
                    </a:cubicBezTo>
                    <a:cubicBezTo>
                      <a:pt x="2703302" y="237376"/>
                      <a:pt x="1954601" y="36098"/>
                      <a:pt x="1321171" y="48105"/>
                    </a:cubicBezTo>
                    <a:cubicBezTo>
                      <a:pt x="687741" y="60112"/>
                      <a:pt x="0" y="176416"/>
                      <a:pt x="0" y="163791"/>
                    </a:cubicBezTo>
                    <a:close/>
                  </a:path>
                </a:pathLst>
              </a:custGeom>
              <a:gradFill flip="none" rotWithShape="1">
                <a:gsLst>
                  <a:gs pos="71000">
                    <a:srgbClr val="FCFCFC">
                      <a:alpha val="60000"/>
                    </a:srgbClr>
                  </a:gs>
                  <a:gs pos="21000">
                    <a:srgbClr val="FBFBFB">
                      <a:alpha val="66000"/>
                    </a:srgbClr>
                  </a:gs>
                  <a:gs pos="0">
                    <a:sysClr val="window" lastClr="FFFFFF">
                      <a:alpha val="0"/>
                    </a:sysClr>
                  </a:gs>
                  <a:gs pos="100000">
                    <a:sysClr val="window" lastClr="FFFFFF">
                      <a:shade val="100000"/>
                      <a:satMod val="115000"/>
                      <a:alpha val="0"/>
                    </a:sysClr>
                  </a:gs>
                </a:gsLst>
                <a:lin ang="0" scaled="1"/>
                <a:tileRect/>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85" name="椭圆 92"/>
              <p:cNvSpPr/>
              <p:nvPr/>
            </p:nvSpPr>
            <p:spPr>
              <a:xfrm>
                <a:off x="3106280" y="3296068"/>
                <a:ext cx="2191304" cy="1601592"/>
              </a:xfrm>
              <a:prstGeom prst="ellipse">
                <a:avLst/>
              </a:prstGeom>
              <a:gradFill flip="none" rotWithShape="1">
                <a:gsLst>
                  <a:gs pos="0">
                    <a:sysClr val="window" lastClr="FFFFFF">
                      <a:alpha val="75000"/>
                    </a:sysClr>
                  </a:gs>
                  <a:gs pos="42000">
                    <a:srgbClr val="FFFFFF">
                      <a:alpha val="20000"/>
                    </a:srgbClr>
                  </a:gs>
                  <a:gs pos="70000">
                    <a:sysClr val="window" lastClr="FFFFFF">
                      <a:shade val="100000"/>
                      <a:satMod val="115000"/>
                      <a:alpha val="0"/>
                    </a:sysClr>
                  </a:gs>
                </a:gsLst>
                <a:lin ang="16200000" scaled="1"/>
                <a:tileRect/>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86" name="椭圆 8"/>
              <p:cNvSpPr/>
              <p:nvPr/>
            </p:nvSpPr>
            <p:spPr>
              <a:xfrm>
                <a:off x="2771800" y="2240868"/>
                <a:ext cx="1800200" cy="2165846"/>
              </a:xfrm>
              <a:custGeom>
                <a:avLst/>
                <a:gdLst>
                  <a:gd name="connsiteX0" fmla="*/ 1151165 w 1259841"/>
                  <a:gd name="connsiteY0" fmla="*/ 0 h 2165846"/>
                  <a:gd name="connsiteX1" fmla="*/ 1259841 w 1259841"/>
                  <a:gd name="connsiteY1" fmla="*/ 8073 h 2165846"/>
                  <a:gd name="connsiteX2" fmla="*/ 959791 w 1259841"/>
                  <a:gd name="connsiteY2" fmla="*/ 429914 h 2165846"/>
                  <a:gd name="connsiteX3" fmla="*/ 332554 w 1259841"/>
                  <a:gd name="connsiteY3" fmla="*/ 1618383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843413 w 1259841"/>
                  <a:gd name="connsiteY2" fmla="*/ 346786 h 2165846"/>
                  <a:gd name="connsiteX3" fmla="*/ 332554 w 1259841"/>
                  <a:gd name="connsiteY3" fmla="*/ 1618383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793536 w 1259841"/>
                  <a:gd name="connsiteY2" fmla="*/ 280285 h 2165846"/>
                  <a:gd name="connsiteX3" fmla="*/ 332554 w 1259841"/>
                  <a:gd name="connsiteY3" fmla="*/ 1618383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793536 w 1259841"/>
                  <a:gd name="connsiteY2" fmla="*/ 280285 h 2165846"/>
                  <a:gd name="connsiteX3" fmla="*/ 304845 w 1259841"/>
                  <a:gd name="connsiteY3" fmla="*/ 1574048 h 2165846"/>
                  <a:gd name="connsiteX4" fmla="*/ 459166 w 1259841"/>
                  <a:gd name="connsiteY4" fmla="*/ 2165846 h 2165846"/>
                  <a:gd name="connsiteX5" fmla="*/ 0 w 1259841"/>
                  <a:gd name="connsiteY5" fmla="*/ 1204724 h 2165846"/>
                  <a:gd name="connsiteX6" fmla="*/ 1151165 w 1259841"/>
                  <a:gd name="connsiteY6" fmla="*/ 0 h 2165846"/>
                  <a:gd name="connsiteX0" fmla="*/ 1151165 w 1259841"/>
                  <a:gd name="connsiteY0" fmla="*/ 0 h 2165846"/>
                  <a:gd name="connsiteX1" fmla="*/ 1259841 w 1259841"/>
                  <a:gd name="connsiteY1" fmla="*/ 8073 h 2165846"/>
                  <a:gd name="connsiteX2" fmla="*/ 793536 w 1259841"/>
                  <a:gd name="connsiteY2" fmla="*/ 280285 h 2165846"/>
                  <a:gd name="connsiteX3" fmla="*/ 304845 w 1259841"/>
                  <a:gd name="connsiteY3" fmla="*/ 1574048 h 2165846"/>
                  <a:gd name="connsiteX4" fmla="*/ 459166 w 1259841"/>
                  <a:gd name="connsiteY4" fmla="*/ 2165846 h 2165846"/>
                  <a:gd name="connsiteX5" fmla="*/ 0 w 1259841"/>
                  <a:gd name="connsiteY5" fmla="*/ 1204724 h 2165846"/>
                  <a:gd name="connsiteX6" fmla="*/ 1151165 w 1259841"/>
                  <a:gd name="connsiteY6" fmla="*/ 0 h 2165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9841" h="2165846">
                    <a:moveTo>
                      <a:pt x="1151165" y="0"/>
                    </a:moveTo>
                    <a:lnTo>
                      <a:pt x="1259841" y="8073"/>
                    </a:lnTo>
                    <a:cubicBezTo>
                      <a:pt x="1167385" y="156504"/>
                      <a:pt x="855052" y="94057"/>
                      <a:pt x="793536" y="280285"/>
                    </a:cubicBezTo>
                    <a:cubicBezTo>
                      <a:pt x="385251" y="465072"/>
                      <a:pt x="285123" y="1255495"/>
                      <a:pt x="304845" y="1574048"/>
                    </a:cubicBezTo>
                    <a:cubicBezTo>
                      <a:pt x="326703" y="1927101"/>
                      <a:pt x="377880" y="2001930"/>
                      <a:pt x="459166" y="2165846"/>
                    </a:cubicBezTo>
                    <a:cubicBezTo>
                      <a:pt x="179939" y="1947015"/>
                      <a:pt x="0" y="1597861"/>
                      <a:pt x="0" y="1204724"/>
                    </a:cubicBezTo>
                    <a:cubicBezTo>
                      <a:pt x="0" y="539373"/>
                      <a:pt x="515394" y="0"/>
                      <a:pt x="1151165" y="0"/>
                    </a:cubicBezTo>
                    <a:close/>
                  </a:path>
                </a:pathLst>
              </a:custGeom>
              <a:solidFill>
                <a:srgbClr val="FFFFFF">
                  <a:alpha val="47059"/>
                </a:srgbClr>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78" name="TextBox 77"/>
            <p:cNvSpPr txBox="1"/>
            <p:nvPr/>
          </p:nvSpPr>
          <p:spPr>
            <a:xfrm flipH="1">
              <a:off x="4661948" y="5471584"/>
              <a:ext cx="1315718" cy="535532"/>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altLang="zh-CN" sz="36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rPr>
                <a:t>70%</a:t>
              </a:r>
              <a:endParaRPr kumimoji="0" lang="zh-CN" altLang="en-US" sz="36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endParaRPr>
            </a:p>
          </p:txBody>
        </p:sp>
      </p:grpSp>
      <p:sp>
        <p:nvSpPr>
          <p:cNvPr id="87" name="Rectangle 12"/>
          <p:cNvSpPr>
            <a:spLocks noChangeArrowheads="1"/>
          </p:cNvSpPr>
          <p:nvPr/>
        </p:nvSpPr>
        <p:spPr bwMode="auto">
          <a:xfrm>
            <a:off x="10867555" y="2844256"/>
            <a:ext cx="38100" cy="2763838"/>
          </a:xfrm>
          <a:prstGeom prst="rect">
            <a:avLst/>
          </a:prstGeom>
          <a:solidFill>
            <a:schemeClr val="bg1">
              <a:lumMod val="75000"/>
              <a:lumOff val="25000"/>
            </a:schemeClr>
          </a:solidFill>
          <a:ln>
            <a:solidFill>
              <a:schemeClr val="accent2"/>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 name="Freeform 8"/>
          <p:cNvSpPr>
            <a:spLocks noEditPoints="1"/>
          </p:cNvSpPr>
          <p:nvPr/>
        </p:nvSpPr>
        <p:spPr bwMode="auto">
          <a:xfrm>
            <a:off x="9610913" y="2420050"/>
            <a:ext cx="1428750" cy="1452563"/>
          </a:xfrm>
          <a:custGeom>
            <a:avLst/>
            <a:gdLst>
              <a:gd name="T0" fmla="*/ 891 w 911"/>
              <a:gd name="T1" fmla="*/ 830 h 927"/>
              <a:gd name="T2" fmla="*/ 0 w 911"/>
              <a:gd name="T3" fmla="*/ 927 h 927"/>
              <a:gd name="T4" fmla="*/ 70 w 911"/>
              <a:gd name="T5" fmla="*/ 830 h 927"/>
              <a:gd name="T6" fmla="*/ 107 w 911"/>
              <a:gd name="T7" fmla="*/ 688 h 927"/>
              <a:gd name="T8" fmla="*/ 121 w 911"/>
              <a:gd name="T9" fmla="*/ 669 h 927"/>
              <a:gd name="T10" fmla="*/ 113 w 911"/>
              <a:gd name="T11" fmla="*/ 573 h 927"/>
              <a:gd name="T12" fmla="*/ 63 w 911"/>
              <a:gd name="T13" fmla="*/ 472 h 927"/>
              <a:gd name="T14" fmla="*/ 605 w 911"/>
              <a:gd name="T15" fmla="*/ 31 h 927"/>
              <a:gd name="T16" fmla="*/ 668 w 911"/>
              <a:gd name="T17" fmla="*/ 9 h 927"/>
              <a:gd name="T18" fmla="*/ 836 w 911"/>
              <a:gd name="T19" fmla="*/ 283 h 927"/>
              <a:gd name="T20" fmla="*/ 841 w 911"/>
              <a:gd name="T21" fmla="*/ 787 h 927"/>
              <a:gd name="T22" fmla="*/ 546 w 911"/>
              <a:gd name="T23" fmla="*/ 830 h 927"/>
              <a:gd name="T24" fmla="*/ 558 w 911"/>
              <a:gd name="T25" fmla="*/ 791 h 927"/>
              <a:gd name="T26" fmla="*/ 353 w 911"/>
              <a:gd name="T27" fmla="*/ 774 h 927"/>
              <a:gd name="T28" fmla="*/ 360 w 911"/>
              <a:gd name="T29" fmla="*/ 830 h 927"/>
              <a:gd name="T30" fmla="*/ 530 w 911"/>
              <a:gd name="T31" fmla="*/ 447 h 927"/>
              <a:gd name="T32" fmla="*/ 641 w 911"/>
              <a:gd name="T33" fmla="*/ 791 h 927"/>
              <a:gd name="T34" fmla="*/ 782 w 911"/>
              <a:gd name="T35" fmla="*/ 830 h 927"/>
              <a:gd name="T36" fmla="*/ 788 w 911"/>
              <a:gd name="T37" fmla="*/ 787 h 927"/>
              <a:gd name="T38" fmla="*/ 782 w 911"/>
              <a:gd name="T39" fmla="*/ 344 h 927"/>
              <a:gd name="T40" fmla="*/ 511 w 911"/>
              <a:gd name="T41" fmla="*/ 334 h 927"/>
              <a:gd name="T42" fmla="*/ 535 w 911"/>
              <a:gd name="T43" fmla="*/ 385 h 927"/>
              <a:gd name="T44" fmla="*/ 530 w 911"/>
              <a:gd name="T45" fmla="*/ 447 h 927"/>
              <a:gd name="T46" fmla="*/ 371 w 911"/>
              <a:gd name="T47" fmla="*/ 447 h 927"/>
              <a:gd name="T48" fmla="*/ 182 w 911"/>
              <a:gd name="T49" fmla="*/ 524 h 927"/>
              <a:gd name="T50" fmla="*/ 173 w 911"/>
              <a:gd name="T51" fmla="*/ 573 h 927"/>
              <a:gd name="T52" fmla="*/ 187 w 911"/>
              <a:gd name="T53" fmla="*/ 669 h 927"/>
              <a:gd name="T54" fmla="*/ 224 w 911"/>
              <a:gd name="T55" fmla="*/ 688 h 927"/>
              <a:gd name="T56" fmla="*/ 253 w 911"/>
              <a:gd name="T57" fmla="*/ 830 h 927"/>
              <a:gd name="T58" fmla="*/ 278 w 911"/>
              <a:gd name="T59" fmla="*/ 791 h 927"/>
              <a:gd name="T60" fmla="*/ 644 w 911"/>
              <a:gd name="T61" fmla="*/ 50 h 927"/>
              <a:gd name="T62" fmla="*/ 692 w 911"/>
              <a:gd name="T63" fmla="*/ 84 h 927"/>
              <a:gd name="T64" fmla="*/ 644 w 911"/>
              <a:gd name="T65" fmla="*/ 50 h 927"/>
              <a:gd name="T66" fmla="*/ 671 w 911"/>
              <a:gd name="T67" fmla="*/ 126 h 927"/>
              <a:gd name="T68" fmla="*/ 743 w 911"/>
              <a:gd name="T69" fmla="*/ 157 h 927"/>
              <a:gd name="T70" fmla="*/ 756 w 911"/>
              <a:gd name="T71" fmla="*/ 180 h 927"/>
              <a:gd name="T72" fmla="*/ 790 w 911"/>
              <a:gd name="T73" fmla="*/ 298 h 927"/>
              <a:gd name="T74" fmla="*/ 756 w 911"/>
              <a:gd name="T75" fmla="*/ 180 h 927"/>
              <a:gd name="T76" fmla="*/ 559 w 911"/>
              <a:gd name="T77" fmla="*/ 725 h 927"/>
              <a:gd name="T78" fmla="*/ 369 w 911"/>
              <a:gd name="T79" fmla="*/ 725 h 927"/>
              <a:gd name="T80" fmla="*/ 412 w 911"/>
              <a:gd name="T81" fmla="*/ 498 h 927"/>
              <a:gd name="T82" fmla="*/ 497 w 911"/>
              <a:gd name="T83" fmla="*/ 577 h 927"/>
              <a:gd name="T84" fmla="*/ 381 w 911"/>
              <a:gd name="T85" fmla="*/ 607 h 927"/>
              <a:gd name="T86" fmla="*/ 501 w 911"/>
              <a:gd name="T87" fmla="*/ 607 h 927"/>
              <a:gd name="T88" fmla="*/ 491 w 911"/>
              <a:gd name="T89" fmla="*/ 489 h 927"/>
              <a:gd name="T90" fmla="*/ 511 w 911"/>
              <a:gd name="T91" fmla="*/ 558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11" h="927">
                <a:moveTo>
                  <a:pt x="841" y="830"/>
                </a:moveTo>
                <a:cubicBezTo>
                  <a:pt x="891" y="830"/>
                  <a:pt x="891" y="830"/>
                  <a:pt x="891" y="830"/>
                </a:cubicBezTo>
                <a:cubicBezTo>
                  <a:pt x="911" y="927"/>
                  <a:pt x="911" y="927"/>
                  <a:pt x="911" y="927"/>
                </a:cubicBezTo>
                <a:cubicBezTo>
                  <a:pt x="0" y="927"/>
                  <a:pt x="0" y="927"/>
                  <a:pt x="0" y="927"/>
                </a:cubicBezTo>
                <a:cubicBezTo>
                  <a:pt x="20" y="830"/>
                  <a:pt x="20" y="830"/>
                  <a:pt x="20" y="830"/>
                </a:cubicBezTo>
                <a:cubicBezTo>
                  <a:pt x="70" y="830"/>
                  <a:pt x="70" y="830"/>
                  <a:pt x="70" y="830"/>
                </a:cubicBezTo>
                <a:cubicBezTo>
                  <a:pt x="70" y="688"/>
                  <a:pt x="70" y="688"/>
                  <a:pt x="70" y="688"/>
                </a:cubicBezTo>
                <a:cubicBezTo>
                  <a:pt x="107" y="688"/>
                  <a:pt x="107" y="688"/>
                  <a:pt x="107" y="688"/>
                </a:cubicBezTo>
                <a:cubicBezTo>
                  <a:pt x="107" y="669"/>
                  <a:pt x="107" y="669"/>
                  <a:pt x="107" y="669"/>
                </a:cubicBezTo>
                <a:cubicBezTo>
                  <a:pt x="121" y="669"/>
                  <a:pt x="121" y="669"/>
                  <a:pt x="121" y="669"/>
                </a:cubicBezTo>
                <a:cubicBezTo>
                  <a:pt x="121" y="573"/>
                  <a:pt x="121" y="573"/>
                  <a:pt x="121" y="573"/>
                </a:cubicBezTo>
                <a:cubicBezTo>
                  <a:pt x="113" y="573"/>
                  <a:pt x="113" y="573"/>
                  <a:pt x="113" y="573"/>
                </a:cubicBezTo>
                <a:cubicBezTo>
                  <a:pt x="113" y="558"/>
                  <a:pt x="113" y="558"/>
                  <a:pt x="113" y="558"/>
                </a:cubicBezTo>
                <a:cubicBezTo>
                  <a:pt x="63" y="472"/>
                  <a:pt x="63" y="472"/>
                  <a:pt x="63" y="472"/>
                </a:cubicBezTo>
                <a:cubicBezTo>
                  <a:pt x="618" y="151"/>
                  <a:pt x="618" y="151"/>
                  <a:pt x="618" y="151"/>
                </a:cubicBezTo>
                <a:cubicBezTo>
                  <a:pt x="605" y="31"/>
                  <a:pt x="605" y="31"/>
                  <a:pt x="605" y="31"/>
                </a:cubicBezTo>
                <a:cubicBezTo>
                  <a:pt x="658" y="0"/>
                  <a:pt x="658" y="0"/>
                  <a:pt x="658" y="0"/>
                </a:cubicBezTo>
                <a:cubicBezTo>
                  <a:pt x="668" y="9"/>
                  <a:pt x="668" y="9"/>
                  <a:pt x="668" y="9"/>
                </a:cubicBezTo>
                <a:cubicBezTo>
                  <a:pt x="753" y="83"/>
                  <a:pt x="805" y="176"/>
                  <a:pt x="832" y="283"/>
                </a:cubicBezTo>
                <a:cubicBezTo>
                  <a:pt x="836" y="283"/>
                  <a:pt x="836" y="283"/>
                  <a:pt x="836" y="283"/>
                </a:cubicBezTo>
                <a:cubicBezTo>
                  <a:pt x="836" y="787"/>
                  <a:pt x="836" y="787"/>
                  <a:pt x="836" y="787"/>
                </a:cubicBezTo>
                <a:cubicBezTo>
                  <a:pt x="841" y="787"/>
                  <a:pt x="841" y="787"/>
                  <a:pt x="841" y="787"/>
                </a:cubicBezTo>
                <a:cubicBezTo>
                  <a:pt x="841" y="830"/>
                  <a:pt x="841" y="830"/>
                  <a:pt x="841" y="830"/>
                </a:cubicBezTo>
                <a:close/>
                <a:moveTo>
                  <a:pt x="546" y="830"/>
                </a:moveTo>
                <a:cubicBezTo>
                  <a:pt x="557" y="791"/>
                  <a:pt x="557" y="791"/>
                  <a:pt x="557" y="791"/>
                </a:cubicBezTo>
                <a:cubicBezTo>
                  <a:pt x="558" y="791"/>
                  <a:pt x="558" y="791"/>
                  <a:pt x="558" y="791"/>
                </a:cubicBezTo>
                <a:cubicBezTo>
                  <a:pt x="553" y="774"/>
                  <a:pt x="553" y="774"/>
                  <a:pt x="553" y="774"/>
                </a:cubicBezTo>
                <a:cubicBezTo>
                  <a:pt x="353" y="774"/>
                  <a:pt x="353" y="774"/>
                  <a:pt x="353" y="774"/>
                </a:cubicBezTo>
                <a:cubicBezTo>
                  <a:pt x="349" y="791"/>
                  <a:pt x="349" y="791"/>
                  <a:pt x="349" y="791"/>
                </a:cubicBezTo>
                <a:cubicBezTo>
                  <a:pt x="360" y="830"/>
                  <a:pt x="360" y="830"/>
                  <a:pt x="360" y="830"/>
                </a:cubicBezTo>
                <a:cubicBezTo>
                  <a:pt x="546" y="830"/>
                  <a:pt x="546" y="830"/>
                  <a:pt x="546" y="830"/>
                </a:cubicBezTo>
                <a:close/>
                <a:moveTo>
                  <a:pt x="530" y="447"/>
                </a:moveTo>
                <a:cubicBezTo>
                  <a:pt x="628" y="791"/>
                  <a:pt x="628" y="791"/>
                  <a:pt x="628" y="791"/>
                </a:cubicBezTo>
                <a:cubicBezTo>
                  <a:pt x="641" y="791"/>
                  <a:pt x="641" y="791"/>
                  <a:pt x="641" y="791"/>
                </a:cubicBezTo>
                <a:cubicBezTo>
                  <a:pt x="652" y="830"/>
                  <a:pt x="652" y="830"/>
                  <a:pt x="652" y="830"/>
                </a:cubicBezTo>
                <a:cubicBezTo>
                  <a:pt x="782" y="830"/>
                  <a:pt x="782" y="830"/>
                  <a:pt x="782" y="830"/>
                </a:cubicBezTo>
                <a:cubicBezTo>
                  <a:pt x="782" y="787"/>
                  <a:pt x="782" y="787"/>
                  <a:pt x="782" y="787"/>
                </a:cubicBezTo>
                <a:cubicBezTo>
                  <a:pt x="788" y="787"/>
                  <a:pt x="788" y="787"/>
                  <a:pt x="788" y="787"/>
                </a:cubicBezTo>
                <a:cubicBezTo>
                  <a:pt x="788" y="341"/>
                  <a:pt x="788" y="341"/>
                  <a:pt x="788" y="341"/>
                </a:cubicBezTo>
                <a:cubicBezTo>
                  <a:pt x="782" y="344"/>
                  <a:pt x="782" y="344"/>
                  <a:pt x="782" y="344"/>
                </a:cubicBezTo>
                <a:cubicBezTo>
                  <a:pt x="684" y="233"/>
                  <a:pt x="684" y="233"/>
                  <a:pt x="684" y="233"/>
                </a:cubicBezTo>
                <a:cubicBezTo>
                  <a:pt x="511" y="334"/>
                  <a:pt x="511" y="334"/>
                  <a:pt x="511" y="334"/>
                </a:cubicBezTo>
                <a:cubicBezTo>
                  <a:pt x="511" y="385"/>
                  <a:pt x="511" y="385"/>
                  <a:pt x="511" y="385"/>
                </a:cubicBezTo>
                <a:cubicBezTo>
                  <a:pt x="535" y="385"/>
                  <a:pt x="535" y="385"/>
                  <a:pt x="535" y="385"/>
                </a:cubicBezTo>
                <a:cubicBezTo>
                  <a:pt x="535" y="447"/>
                  <a:pt x="535" y="447"/>
                  <a:pt x="535" y="447"/>
                </a:cubicBezTo>
                <a:cubicBezTo>
                  <a:pt x="530" y="447"/>
                  <a:pt x="530" y="447"/>
                  <a:pt x="530" y="447"/>
                </a:cubicBezTo>
                <a:close/>
                <a:moveTo>
                  <a:pt x="376" y="447"/>
                </a:moveTo>
                <a:cubicBezTo>
                  <a:pt x="371" y="447"/>
                  <a:pt x="371" y="447"/>
                  <a:pt x="371" y="447"/>
                </a:cubicBezTo>
                <a:cubicBezTo>
                  <a:pt x="371" y="414"/>
                  <a:pt x="371" y="414"/>
                  <a:pt x="371" y="414"/>
                </a:cubicBezTo>
                <a:cubicBezTo>
                  <a:pt x="182" y="524"/>
                  <a:pt x="182" y="524"/>
                  <a:pt x="182" y="524"/>
                </a:cubicBezTo>
                <a:cubicBezTo>
                  <a:pt x="182" y="573"/>
                  <a:pt x="182" y="573"/>
                  <a:pt x="182" y="573"/>
                </a:cubicBezTo>
                <a:cubicBezTo>
                  <a:pt x="173" y="573"/>
                  <a:pt x="173" y="573"/>
                  <a:pt x="173" y="573"/>
                </a:cubicBezTo>
                <a:cubicBezTo>
                  <a:pt x="173" y="669"/>
                  <a:pt x="173" y="669"/>
                  <a:pt x="173" y="669"/>
                </a:cubicBezTo>
                <a:cubicBezTo>
                  <a:pt x="187" y="669"/>
                  <a:pt x="187" y="669"/>
                  <a:pt x="187" y="669"/>
                </a:cubicBezTo>
                <a:cubicBezTo>
                  <a:pt x="187" y="688"/>
                  <a:pt x="187" y="688"/>
                  <a:pt x="187" y="688"/>
                </a:cubicBezTo>
                <a:cubicBezTo>
                  <a:pt x="224" y="688"/>
                  <a:pt x="224" y="688"/>
                  <a:pt x="224" y="688"/>
                </a:cubicBezTo>
                <a:cubicBezTo>
                  <a:pt x="224" y="830"/>
                  <a:pt x="224" y="830"/>
                  <a:pt x="224" y="830"/>
                </a:cubicBezTo>
                <a:cubicBezTo>
                  <a:pt x="253" y="830"/>
                  <a:pt x="253" y="830"/>
                  <a:pt x="253" y="830"/>
                </a:cubicBezTo>
                <a:cubicBezTo>
                  <a:pt x="264" y="791"/>
                  <a:pt x="264" y="791"/>
                  <a:pt x="264" y="791"/>
                </a:cubicBezTo>
                <a:cubicBezTo>
                  <a:pt x="278" y="791"/>
                  <a:pt x="278" y="791"/>
                  <a:pt x="278" y="791"/>
                </a:cubicBezTo>
                <a:cubicBezTo>
                  <a:pt x="376" y="447"/>
                  <a:pt x="376" y="447"/>
                  <a:pt x="376" y="447"/>
                </a:cubicBezTo>
                <a:close/>
                <a:moveTo>
                  <a:pt x="644" y="50"/>
                </a:moveTo>
                <a:cubicBezTo>
                  <a:pt x="651" y="67"/>
                  <a:pt x="657" y="84"/>
                  <a:pt x="663" y="101"/>
                </a:cubicBezTo>
                <a:cubicBezTo>
                  <a:pt x="692" y="84"/>
                  <a:pt x="692" y="84"/>
                  <a:pt x="692" y="84"/>
                </a:cubicBezTo>
                <a:cubicBezTo>
                  <a:pt x="680" y="70"/>
                  <a:pt x="667" y="57"/>
                  <a:pt x="654" y="45"/>
                </a:cubicBezTo>
                <a:cubicBezTo>
                  <a:pt x="644" y="50"/>
                  <a:pt x="644" y="50"/>
                  <a:pt x="644" y="50"/>
                </a:cubicBezTo>
                <a:close/>
                <a:moveTo>
                  <a:pt x="708" y="104"/>
                </a:moveTo>
                <a:cubicBezTo>
                  <a:pt x="671" y="126"/>
                  <a:pt x="671" y="126"/>
                  <a:pt x="671" y="126"/>
                </a:cubicBezTo>
                <a:cubicBezTo>
                  <a:pt x="678" y="146"/>
                  <a:pt x="685" y="166"/>
                  <a:pt x="692" y="187"/>
                </a:cubicBezTo>
                <a:cubicBezTo>
                  <a:pt x="743" y="157"/>
                  <a:pt x="743" y="157"/>
                  <a:pt x="743" y="157"/>
                </a:cubicBezTo>
                <a:cubicBezTo>
                  <a:pt x="733" y="139"/>
                  <a:pt x="721" y="121"/>
                  <a:pt x="708" y="104"/>
                </a:cubicBezTo>
                <a:close/>
                <a:moveTo>
                  <a:pt x="756" y="180"/>
                </a:moveTo>
                <a:cubicBezTo>
                  <a:pt x="709" y="207"/>
                  <a:pt x="709" y="207"/>
                  <a:pt x="709" y="207"/>
                </a:cubicBezTo>
                <a:cubicBezTo>
                  <a:pt x="790" y="298"/>
                  <a:pt x="790" y="298"/>
                  <a:pt x="790" y="298"/>
                </a:cubicBezTo>
                <a:cubicBezTo>
                  <a:pt x="797" y="294"/>
                  <a:pt x="797" y="294"/>
                  <a:pt x="797" y="294"/>
                </a:cubicBezTo>
                <a:cubicBezTo>
                  <a:pt x="788" y="255"/>
                  <a:pt x="774" y="216"/>
                  <a:pt x="756" y="180"/>
                </a:cubicBezTo>
                <a:close/>
                <a:moveTo>
                  <a:pt x="369" y="725"/>
                </a:moveTo>
                <a:cubicBezTo>
                  <a:pt x="559" y="725"/>
                  <a:pt x="559" y="725"/>
                  <a:pt x="559" y="725"/>
                </a:cubicBezTo>
                <a:cubicBezTo>
                  <a:pt x="528" y="617"/>
                  <a:pt x="528" y="617"/>
                  <a:pt x="528" y="617"/>
                </a:cubicBezTo>
                <a:cubicBezTo>
                  <a:pt x="369" y="725"/>
                  <a:pt x="369" y="725"/>
                  <a:pt x="369" y="725"/>
                </a:cubicBezTo>
                <a:close/>
                <a:moveTo>
                  <a:pt x="497" y="577"/>
                </a:moveTo>
                <a:cubicBezTo>
                  <a:pt x="412" y="498"/>
                  <a:pt x="412" y="498"/>
                  <a:pt x="412" y="498"/>
                </a:cubicBezTo>
                <a:cubicBezTo>
                  <a:pt x="390" y="577"/>
                  <a:pt x="390" y="577"/>
                  <a:pt x="390" y="577"/>
                </a:cubicBezTo>
                <a:cubicBezTo>
                  <a:pt x="497" y="577"/>
                  <a:pt x="497" y="577"/>
                  <a:pt x="497" y="577"/>
                </a:cubicBezTo>
                <a:close/>
                <a:moveTo>
                  <a:pt x="501" y="607"/>
                </a:moveTo>
                <a:cubicBezTo>
                  <a:pt x="381" y="607"/>
                  <a:pt x="381" y="607"/>
                  <a:pt x="381" y="607"/>
                </a:cubicBezTo>
                <a:cubicBezTo>
                  <a:pt x="353" y="708"/>
                  <a:pt x="353" y="708"/>
                  <a:pt x="353" y="708"/>
                </a:cubicBezTo>
                <a:cubicBezTo>
                  <a:pt x="501" y="607"/>
                  <a:pt x="501" y="607"/>
                  <a:pt x="501" y="607"/>
                </a:cubicBezTo>
                <a:close/>
                <a:moveTo>
                  <a:pt x="511" y="558"/>
                </a:moveTo>
                <a:cubicBezTo>
                  <a:pt x="491" y="489"/>
                  <a:pt x="491" y="489"/>
                  <a:pt x="491" y="489"/>
                </a:cubicBezTo>
                <a:cubicBezTo>
                  <a:pt x="437" y="489"/>
                  <a:pt x="437" y="489"/>
                  <a:pt x="437" y="489"/>
                </a:cubicBezTo>
                <a:lnTo>
                  <a:pt x="511" y="558"/>
                </a:lnTo>
                <a:close/>
              </a:path>
            </a:pathLst>
          </a:custGeom>
          <a:solidFill>
            <a:schemeClr val="bg1">
              <a:lumMod val="75000"/>
              <a:lumOff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8" name="Rectangle 87"/>
          <p:cNvSpPr/>
          <p:nvPr/>
        </p:nvSpPr>
        <p:spPr>
          <a:xfrm>
            <a:off x="3452004" y="1189818"/>
            <a:ext cx="5287992"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43" name="Freeform 42"/>
          <p:cNvSpPr>
            <a:spLocks noEditPoints="1"/>
          </p:cNvSpPr>
          <p:nvPr/>
        </p:nvSpPr>
        <p:spPr bwMode="auto">
          <a:xfrm>
            <a:off x="894016" y="2419117"/>
            <a:ext cx="1428750" cy="1452563"/>
          </a:xfrm>
          <a:custGeom>
            <a:avLst/>
            <a:gdLst>
              <a:gd name="T0" fmla="*/ 891 w 911"/>
              <a:gd name="T1" fmla="*/ 830 h 927"/>
              <a:gd name="T2" fmla="*/ 0 w 911"/>
              <a:gd name="T3" fmla="*/ 927 h 927"/>
              <a:gd name="T4" fmla="*/ 70 w 911"/>
              <a:gd name="T5" fmla="*/ 830 h 927"/>
              <a:gd name="T6" fmla="*/ 107 w 911"/>
              <a:gd name="T7" fmla="*/ 688 h 927"/>
              <a:gd name="T8" fmla="*/ 121 w 911"/>
              <a:gd name="T9" fmla="*/ 669 h 927"/>
              <a:gd name="T10" fmla="*/ 113 w 911"/>
              <a:gd name="T11" fmla="*/ 573 h 927"/>
              <a:gd name="T12" fmla="*/ 63 w 911"/>
              <a:gd name="T13" fmla="*/ 472 h 927"/>
              <a:gd name="T14" fmla="*/ 605 w 911"/>
              <a:gd name="T15" fmla="*/ 31 h 927"/>
              <a:gd name="T16" fmla="*/ 668 w 911"/>
              <a:gd name="T17" fmla="*/ 9 h 927"/>
              <a:gd name="T18" fmla="*/ 836 w 911"/>
              <a:gd name="T19" fmla="*/ 283 h 927"/>
              <a:gd name="T20" fmla="*/ 841 w 911"/>
              <a:gd name="T21" fmla="*/ 787 h 927"/>
              <a:gd name="T22" fmla="*/ 546 w 911"/>
              <a:gd name="T23" fmla="*/ 830 h 927"/>
              <a:gd name="T24" fmla="*/ 558 w 911"/>
              <a:gd name="T25" fmla="*/ 791 h 927"/>
              <a:gd name="T26" fmla="*/ 353 w 911"/>
              <a:gd name="T27" fmla="*/ 774 h 927"/>
              <a:gd name="T28" fmla="*/ 360 w 911"/>
              <a:gd name="T29" fmla="*/ 830 h 927"/>
              <a:gd name="T30" fmla="*/ 530 w 911"/>
              <a:gd name="T31" fmla="*/ 447 h 927"/>
              <a:gd name="T32" fmla="*/ 641 w 911"/>
              <a:gd name="T33" fmla="*/ 791 h 927"/>
              <a:gd name="T34" fmla="*/ 782 w 911"/>
              <a:gd name="T35" fmla="*/ 830 h 927"/>
              <a:gd name="T36" fmla="*/ 788 w 911"/>
              <a:gd name="T37" fmla="*/ 787 h 927"/>
              <a:gd name="T38" fmla="*/ 782 w 911"/>
              <a:gd name="T39" fmla="*/ 344 h 927"/>
              <a:gd name="T40" fmla="*/ 511 w 911"/>
              <a:gd name="T41" fmla="*/ 334 h 927"/>
              <a:gd name="T42" fmla="*/ 535 w 911"/>
              <a:gd name="T43" fmla="*/ 385 h 927"/>
              <a:gd name="T44" fmla="*/ 530 w 911"/>
              <a:gd name="T45" fmla="*/ 447 h 927"/>
              <a:gd name="T46" fmla="*/ 371 w 911"/>
              <a:gd name="T47" fmla="*/ 447 h 927"/>
              <a:gd name="T48" fmla="*/ 182 w 911"/>
              <a:gd name="T49" fmla="*/ 524 h 927"/>
              <a:gd name="T50" fmla="*/ 173 w 911"/>
              <a:gd name="T51" fmla="*/ 573 h 927"/>
              <a:gd name="T52" fmla="*/ 187 w 911"/>
              <a:gd name="T53" fmla="*/ 669 h 927"/>
              <a:gd name="T54" fmla="*/ 224 w 911"/>
              <a:gd name="T55" fmla="*/ 688 h 927"/>
              <a:gd name="T56" fmla="*/ 253 w 911"/>
              <a:gd name="T57" fmla="*/ 830 h 927"/>
              <a:gd name="T58" fmla="*/ 278 w 911"/>
              <a:gd name="T59" fmla="*/ 791 h 927"/>
              <a:gd name="T60" fmla="*/ 644 w 911"/>
              <a:gd name="T61" fmla="*/ 50 h 927"/>
              <a:gd name="T62" fmla="*/ 692 w 911"/>
              <a:gd name="T63" fmla="*/ 84 h 927"/>
              <a:gd name="T64" fmla="*/ 644 w 911"/>
              <a:gd name="T65" fmla="*/ 50 h 927"/>
              <a:gd name="T66" fmla="*/ 671 w 911"/>
              <a:gd name="T67" fmla="*/ 126 h 927"/>
              <a:gd name="T68" fmla="*/ 743 w 911"/>
              <a:gd name="T69" fmla="*/ 157 h 927"/>
              <a:gd name="T70" fmla="*/ 756 w 911"/>
              <a:gd name="T71" fmla="*/ 180 h 927"/>
              <a:gd name="T72" fmla="*/ 790 w 911"/>
              <a:gd name="T73" fmla="*/ 298 h 927"/>
              <a:gd name="T74" fmla="*/ 756 w 911"/>
              <a:gd name="T75" fmla="*/ 180 h 927"/>
              <a:gd name="T76" fmla="*/ 559 w 911"/>
              <a:gd name="T77" fmla="*/ 725 h 927"/>
              <a:gd name="T78" fmla="*/ 369 w 911"/>
              <a:gd name="T79" fmla="*/ 725 h 927"/>
              <a:gd name="T80" fmla="*/ 412 w 911"/>
              <a:gd name="T81" fmla="*/ 498 h 927"/>
              <a:gd name="T82" fmla="*/ 497 w 911"/>
              <a:gd name="T83" fmla="*/ 577 h 927"/>
              <a:gd name="T84" fmla="*/ 381 w 911"/>
              <a:gd name="T85" fmla="*/ 607 h 927"/>
              <a:gd name="T86" fmla="*/ 501 w 911"/>
              <a:gd name="T87" fmla="*/ 607 h 927"/>
              <a:gd name="T88" fmla="*/ 491 w 911"/>
              <a:gd name="T89" fmla="*/ 489 h 927"/>
              <a:gd name="T90" fmla="*/ 511 w 911"/>
              <a:gd name="T91" fmla="*/ 558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11" h="927">
                <a:moveTo>
                  <a:pt x="841" y="830"/>
                </a:moveTo>
                <a:cubicBezTo>
                  <a:pt x="891" y="830"/>
                  <a:pt x="891" y="830"/>
                  <a:pt x="891" y="830"/>
                </a:cubicBezTo>
                <a:cubicBezTo>
                  <a:pt x="911" y="927"/>
                  <a:pt x="911" y="927"/>
                  <a:pt x="911" y="927"/>
                </a:cubicBezTo>
                <a:cubicBezTo>
                  <a:pt x="0" y="927"/>
                  <a:pt x="0" y="927"/>
                  <a:pt x="0" y="927"/>
                </a:cubicBezTo>
                <a:cubicBezTo>
                  <a:pt x="20" y="830"/>
                  <a:pt x="20" y="830"/>
                  <a:pt x="20" y="830"/>
                </a:cubicBezTo>
                <a:cubicBezTo>
                  <a:pt x="70" y="830"/>
                  <a:pt x="70" y="830"/>
                  <a:pt x="70" y="830"/>
                </a:cubicBezTo>
                <a:cubicBezTo>
                  <a:pt x="70" y="688"/>
                  <a:pt x="70" y="688"/>
                  <a:pt x="70" y="688"/>
                </a:cubicBezTo>
                <a:cubicBezTo>
                  <a:pt x="107" y="688"/>
                  <a:pt x="107" y="688"/>
                  <a:pt x="107" y="688"/>
                </a:cubicBezTo>
                <a:cubicBezTo>
                  <a:pt x="107" y="669"/>
                  <a:pt x="107" y="669"/>
                  <a:pt x="107" y="669"/>
                </a:cubicBezTo>
                <a:cubicBezTo>
                  <a:pt x="121" y="669"/>
                  <a:pt x="121" y="669"/>
                  <a:pt x="121" y="669"/>
                </a:cubicBezTo>
                <a:cubicBezTo>
                  <a:pt x="121" y="573"/>
                  <a:pt x="121" y="573"/>
                  <a:pt x="121" y="573"/>
                </a:cubicBezTo>
                <a:cubicBezTo>
                  <a:pt x="113" y="573"/>
                  <a:pt x="113" y="573"/>
                  <a:pt x="113" y="573"/>
                </a:cubicBezTo>
                <a:cubicBezTo>
                  <a:pt x="113" y="558"/>
                  <a:pt x="113" y="558"/>
                  <a:pt x="113" y="558"/>
                </a:cubicBezTo>
                <a:cubicBezTo>
                  <a:pt x="63" y="472"/>
                  <a:pt x="63" y="472"/>
                  <a:pt x="63" y="472"/>
                </a:cubicBezTo>
                <a:cubicBezTo>
                  <a:pt x="618" y="151"/>
                  <a:pt x="618" y="151"/>
                  <a:pt x="618" y="151"/>
                </a:cubicBezTo>
                <a:cubicBezTo>
                  <a:pt x="605" y="31"/>
                  <a:pt x="605" y="31"/>
                  <a:pt x="605" y="31"/>
                </a:cubicBezTo>
                <a:cubicBezTo>
                  <a:pt x="658" y="0"/>
                  <a:pt x="658" y="0"/>
                  <a:pt x="658" y="0"/>
                </a:cubicBezTo>
                <a:cubicBezTo>
                  <a:pt x="668" y="9"/>
                  <a:pt x="668" y="9"/>
                  <a:pt x="668" y="9"/>
                </a:cubicBezTo>
                <a:cubicBezTo>
                  <a:pt x="753" y="83"/>
                  <a:pt x="805" y="176"/>
                  <a:pt x="832" y="283"/>
                </a:cubicBezTo>
                <a:cubicBezTo>
                  <a:pt x="836" y="283"/>
                  <a:pt x="836" y="283"/>
                  <a:pt x="836" y="283"/>
                </a:cubicBezTo>
                <a:cubicBezTo>
                  <a:pt x="836" y="787"/>
                  <a:pt x="836" y="787"/>
                  <a:pt x="836" y="787"/>
                </a:cubicBezTo>
                <a:cubicBezTo>
                  <a:pt x="841" y="787"/>
                  <a:pt x="841" y="787"/>
                  <a:pt x="841" y="787"/>
                </a:cubicBezTo>
                <a:cubicBezTo>
                  <a:pt x="841" y="830"/>
                  <a:pt x="841" y="830"/>
                  <a:pt x="841" y="830"/>
                </a:cubicBezTo>
                <a:close/>
                <a:moveTo>
                  <a:pt x="546" y="830"/>
                </a:moveTo>
                <a:cubicBezTo>
                  <a:pt x="557" y="791"/>
                  <a:pt x="557" y="791"/>
                  <a:pt x="557" y="791"/>
                </a:cubicBezTo>
                <a:cubicBezTo>
                  <a:pt x="558" y="791"/>
                  <a:pt x="558" y="791"/>
                  <a:pt x="558" y="791"/>
                </a:cubicBezTo>
                <a:cubicBezTo>
                  <a:pt x="553" y="774"/>
                  <a:pt x="553" y="774"/>
                  <a:pt x="553" y="774"/>
                </a:cubicBezTo>
                <a:cubicBezTo>
                  <a:pt x="353" y="774"/>
                  <a:pt x="353" y="774"/>
                  <a:pt x="353" y="774"/>
                </a:cubicBezTo>
                <a:cubicBezTo>
                  <a:pt x="349" y="791"/>
                  <a:pt x="349" y="791"/>
                  <a:pt x="349" y="791"/>
                </a:cubicBezTo>
                <a:cubicBezTo>
                  <a:pt x="360" y="830"/>
                  <a:pt x="360" y="830"/>
                  <a:pt x="360" y="830"/>
                </a:cubicBezTo>
                <a:cubicBezTo>
                  <a:pt x="546" y="830"/>
                  <a:pt x="546" y="830"/>
                  <a:pt x="546" y="830"/>
                </a:cubicBezTo>
                <a:close/>
                <a:moveTo>
                  <a:pt x="530" y="447"/>
                </a:moveTo>
                <a:cubicBezTo>
                  <a:pt x="628" y="791"/>
                  <a:pt x="628" y="791"/>
                  <a:pt x="628" y="791"/>
                </a:cubicBezTo>
                <a:cubicBezTo>
                  <a:pt x="641" y="791"/>
                  <a:pt x="641" y="791"/>
                  <a:pt x="641" y="791"/>
                </a:cubicBezTo>
                <a:cubicBezTo>
                  <a:pt x="652" y="830"/>
                  <a:pt x="652" y="830"/>
                  <a:pt x="652" y="830"/>
                </a:cubicBezTo>
                <a:cubicBezTo>
                  <a:pt x="782" y="830"/>
                  <a:pt x="782" y="830"/>
                  <a:pt x="782" y="830"/>
                </a:cubicBezTo>
                <a:cubicBezTo>
                  <a:pt x="782" y="787"/>
                  <a:pt x="782" y="787"/>
                  <a:pt x="782" y="787"/>
                </a:cubicBezTo>
                <a:cubicBezTo>
                  <a:pt x="788" y="787"/>
                  <a:pt x="788" y="787"/>
                  <a:pt x="788" y="787"/>
                </a:cubicBezTo>
                <a:cubicBezTo>
                  <a:pt x="788" y="341"/>
                  <a:pt x="788" y="341"/>
                  <a:pt x="788" y="341"/>
                </a:cubicBezTo>
                <a:cubicBezTo>
                  <a:pt x="782" y="344"/>
                  <a:pt x="782" y="344"/>
                  <a:pt x="782" y="344"/>
                </a:cubicBezTo>
                <a:cubicBezTo>
                  <a:pt x="684" y="233"/>
                  <a:pt x="684" y="233"/>
                  <a:pt x="684" y="233"/>
                </a:cubicBezTo>
                <a:cubicBezTo>
                  <a:pt x="511" y="334"/>
                  <a:pt x="511" y="334"/>
                  <a:pt x="511" y="334"/>
                </a:cubicBezTo>
                <a:cubicBezTo>
                  <a:pt x="511" y="385"/>
                  <a:pt x="511" y="385"/>
                  <a:pt x="511" y="385"/>
                </a:cubicBezTo>
                <a:cubicBezTo>
                  <a:pt x="535" y="385"/>
                  <a:pt x="535" y="385"/>
                  <a:pt x="535" y="385"/>
                </a:cubicBezTo>
                <a:cubicBezTo>
                  <a:pt x="535" y="447"/>
                  <a:pt x="535" y="447"/>
                  <a:pt x="535" y="447"/>
                </a:cubicBezTo>
                <a:cubicBezTo>
                  <a:pt x="530" y="447"/>
                  <a:pt x="530" y="447"/>
                  <a:pt x="530" y="447"/>
                </a:cubicBezTo>
                <a:close/>
                <a:moveTo>
                  <a:pt x="376" y="447"/>
                </a:moveTo>
                <a:cubicBezTo>
                  <a:pt x="371" y="447"/>
                  <a:pt x="371" y="447"/>
                  <a:pt x="371" y="447"/>
                </a:cubicBezTo>
                <a:cubicBezTo>
                  <a:pt x="371" y="414"/>
                  <a:pt x="371" y="414"/>
                  <a:pt x="371" y="414"/>
                </a:cubicBezTo>
                <a:cubicBezTo>
                  <a:pt x="182" y="524"/>
                  <a:pt x="182" y="524"/>
                  <a:pt x="182" y="524"/>
                </a:cubicBezTo>
                <a:cubicBezTo>
                  <a:pt x="182" y="573"/>
                  <a:pt x="182" y="573"/>
                  <a:pt x="182" y="573"/>
                </a:cubicBezTo>
                <a:cubicBezTo>
                  <a:pt x="173" y="573"/>
                  <a:pt x="173" y="573"/>
                  <a:pt x="173" y="573"/>
                </a:cubicBezTo>
                <a:cubicBezTo>
                  <a:pt x="173" y="669"/>
                  <a:pt x="173" y="669"/>
                  <a:pt x="173" y="669"/>
                </a:cubicBezTo>
                <a:cubicBezTo>
                  <a:pt x="187" y="669"/>
                  <a:pt x="187" y="669"/>
                  <a:pt x="187" y="669"/>
                </a:cubicBezTo>
                <a:cubicBezTo>
                  <a:pt x="187" y="688"/>
                  <a:pt x="187" y="688"/>
                  <a:pt x="187" y="688"/>
                </a:cubicBezTo>
                <a:cubicBezTo>
                  <a:pt x="224" y="688"/>
                  <a:pt x="224" y="688"/>
                  <a:pt x="224" y="688"/>
                </a:cubicBezTo>
                <a:cubicBezTo>
                  <a:pt x="224" y="830"/>
                  <a:pt x="224" y="830"/>
                  <a:pt x="224" y="830"/>
                </a:cubicBezTo>
                <a:cubicBezTo>
                  <a:pt x="253" y="830"/>
                  <a:pt x="253" y="830"/>
                  <a:pt x="253" y="830"/>
                </a:cubicBezTo>
                <a:cubicBezTo>
                  <a:pt x="264" y="791"/>
                  <a:pt x="264" y="791"/>
                  <a:pt x="264" y="791"/>
                </a:cubicBezTo>
                <a:cubicBezTo>
                  <a:pt x="278" y="791"/>
                  <a:pt x="278" y="791"/>
                  <a:pt x="278" y="791"/>
                </a:cubicBezTo>
                <a:cubicBezTo>
                  <a:pt x="376" y="447"/>
                  <a:pt x="376" y="447"/>
                  <a:pt x="376" y="447"/>
                </a:cubicBezTo>
                <a:close/>
                <a:moveTo>
                  <a:pt x="644" y="50"/>
                </a:moveTo>
                <a:cubicBezTo>
                  <a:pt x="651" y="67"/>
                  <a:pt x="657" y="84"/>
                  <a:pt x="663" y="101"/>
                </a:cubicBezTo>
                <a:cubicBezTo>
                  <a:pt x="692" y="84"/>
                  <a:pt x="692" y="84"/>
                  <a:pt x="692" y="84"/>
                </a:cubicBezTo>
                <a:cubicBezTo>
                  <a:pt x="680" y="70"/>
                  <a:pt x="667" y="57"/>
                  <a:pt x="654" y="45"/>
                </a:cubicBezTo>
                <a:cubicBezTo>
                  <a:pt x="644" y="50"/>
                  <a:pt x="644" y="50"/>
                  <a:pt x="644" y="50"/>
                </a:cubicBezTo>
                <a:close/>
                <a:moveTo>
                  <a:pt x="708" y="104"/>
                </a:moveTo>
                <a:cubicBezTo>
                  <a:pt x="671" y="126"/>
                  <a:pt x="671" y="126"/>
                  <a:pt x="671" y="126"/>
                </a:cubicBezTo>
                <a:cubicBezTo>
                  <a:pt x="678" y="146"/>
                  <a:pt x="685" y="166"/>
                  <a:pt x="692" y="187"/>
                </a:cubicBezTo>
                <a:cubicBezTo>
                  <a:pt x="743" y="157"/>
                  <a:pt x="743" y="157"/>
                  <a:pt x="743" y="157"/>
                </a:cubicBezTo>
                <a:cubicBezTo>
                  <a:pt x="733" y="139"/>
                  <a:pt x="721" y="121"/>
                  <a:pt x="708" y="104"/>
                </a:cubicBezTo>
                <a:close/>
                <a:moveTo>
                  <a:pt x="756" y="180"/>
                </a:moveTo>
                <a:cubicBezTo>
                  <a:pt x="709" y="207"/>
                  <a:pt x="709" y="207"/>
                  <a:pt x="709" y="207"/>
                </a:cubicBezTo>
                <a:cubicBezTo>
                  <a:pt x="790" y="298"/>
                  <a:pt x="790" y="298"/>
                  <a:pt x="790" y="298"/>
                </a:cubicBezTo>
                <a:cubicBezTo>
                  <a:pt x="797" y="294"/>
                  <a:pt x="797" y="294"/>
                  <a:pt x="797" y="294"/>
                </a:cubicBezTo>
                <a:cubicBezTo>
                  <a:pt x="788" y="255"/>
                  <a:pt x="774" y="216"/>
                  <a:pt x="756" y="180"/>
                </a:cubicBezTo>
                <a:close/>
                <a:moveTo>
                  <a:pt x="369" y="725"/>
                </a:moveTo>
                <a:cubicBezTo>
                  <a:pt x="559" y="725"/>
                  <a:pt x="559" y="725"/>
                  <a:pt x="559" y="725"/>
                </a:cubicBezTo>
                <a:cubicBezTo>
                  <a:pt x="528" y="617"/>
                  <a:pt x="528" y="617"/>
                  <a:pt x="528" y="617"/>
                </a:cubicBezTo>
                <a:cubicBezTo>
                  <a:pt x="369" y="725"/>
                  <a:pt x="369" y="725"/>
                  <a:pt x="369" y="725"/>
                </a:cubicBezTo>
                <a:close/>
                <a:moveTo>
                  <a:pt x="497" y="577"/>
                </a:moveTo>
                <a:cubicBezTo>
                  <a:pt x="412" y="498"/>
                  <a:pt x="412" y="498"/>
                  <a:pt x="412" y="498"/>
                </a:cubicBezTo>
                <a:cubicBezTo>
                  <a:pt x="390" y="577"/>
                  <a:pt x="390" y="577"/>
                  <a:pt x="390" y="577"/>
                </a:cubicBezTo>
                <a:cubicBezTo>
                  <a:pt x="497" y="577"/>
                  <a:pt x="497" y="577"/>
                  <a:pt x="497" y="577"/>
                </a:cubicBezTo>
                <a:close/>
                <a:moveTo>
                  <a:pt x="501" y="607"/>
                </a:moveTo>
                <a:cubicBezTo>
                  <a:pt x="381" y="607"/>
                  <a:pt x="381" y="607"/>
                  <a:pt x="381" y="607"/>
                </a:cubicBezTo>
                <a:cubicBezTo>
                  <a:pt x="353" y="708"/>
                  <a:pt x="353" y="708"/>
                  <a:pt x="353" y="708"/>
                </a:cubicBezTo>
                <a:cubicBezTo>
                  <a:pt x="501" y="607"/>
                  <a:pt x="501" y="607"/>
                  <a:pt x="501" y="607"/>
                </a:cubicBezTo>
                <a:close/>
                <a:moveTo>
                  <a:pt x="511" y="558"/>
                </a:moveTo>
                <a:cubicBezTo>
                  <a:pt x="491" y="489"/>
                  <a:pt x="491" y="489"/>
                  <a:pt x="491" y="489"/>
                </a:cubicBezTo>
                <a:cubicBezTo>
                  <a:pt x="437" y="489"/>
                  <a:pt x="437" y="489"/>
                  <a:pt x="437" y="489"/>
                </a:cubicBezTo>
                <a:lnTo>
                  <a:pt x="511" y="558"/>
                </a:lnTo>
                <a:close/>
              </a:path>
            </a:pathLst>
          </a:custGeom>
          <a:solidFill>
            <a:schemeClr val="bg1">
              <a:lumMod val="75000"/>
              <a:lumOff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4" name="Freeform 43"/>
          <p:cNvSpPr>
            <a:spLocks noEditPoints="1"/>
          </p:cNvSpPr>
          <p:nvPr/>
        </p:nvSpPr>
        <p:spPr bwMode="auto">
          <a:xfrm>
            <a:off x="7703847" y="3008268"/>
            <a:ext cx="850175" cy="864345"/>
          </a:xfrm>
          <a:custGeom>
            <a:avLst/>
            <a:gdLst>
              <a:gd name="T0" fmla="*/ 891 w 911"/>
              <a:gd name="T1" fmla="*/ 830 h 927"/>
              <a:gd name="T2" fmla="*/ 0 w 911"/>
              <a:gd name="T3" fmla="*/ 927 h 927"/>
              <a:gd name="T4" fmla="*/ 70 w 911"/>
              <a:gd name="T5" fmla="*/ 830 h 927"/>
              <a:gd name="T6" fmla="*/ 107 w 911"/>
              <a:gd name="T7" fmla="*/ 688 h 927"/>
              <a:gd name="T8" fmla="*/ 121 w 911"/>
              <a:gd name="T9" fmla="*/ 669 h 927"/>
              <a:gd name="T10" fmla="*/ 113 w 911"/>
              <a:gd name="T11" fmla="*/ 573 h 927"/>
              <a:gd name="T12" fmla="*/ 63 w 911"/>
              <a:gd name="T13" fmla="*/ 472 h 927"/>
              <a:gd name="T14" fmla="*/ 605 w 911"/>
              <a:gd name="T15" fmla="*/ 31 h 927"/>
              <a:gd name="T16" fmla="*/ 668 w 911"/>
              <a:gd name="T17" fmla="*/ 9 h 927"/>
              <a:gd name="T18" fmla="*/ 836 w 911"/>
              <a:gd name="T19" fmla="*/ 283 h 927"/>
              <a:gd name="T20" fmla="*/ 841 w 911"/>
              <a:gd name="T21" fmla="*/ 787 h 927"/>
              <a:gd name="T22" fmla="*/ 546 w 911"/>
              <a:gd name="T23" fmla="*/ 830 h 927"/>
              <a:gd name="T24" fmla="*/ 558 w 911"/>
              <a:gd name="T25" fmla="*/ 791 h 927"/>
              <a:gd name="T26" fmla="*/ 353 w 911"/>
              <a:gd name="T27" fmla="*/ 774 h 927"/>
              <a:gd name="T28" fmla="*/ 360 w 911"/>
              <a:gd name="T29" fmla="*/ 830 h 927"/>
              <a:gd name="T30" fmla="*/ 530 w 911"/>
              <a:gd name="T31" fmla="*/ 447 h 927"/>
              <a:gd name="T32" fmla="*/ 641 w 911"/>
              <a:gd name="T33" fmla="*/ 791 h 927"/>
              <a:gd name="T34" fmla="*/ 782 w 911"/>
              <a:gd name="T35" fmla="*/ 830 h 927"/>
              <a:gd name="T36" fmla="*/ 788 w 911"/>
              <a:gd name="T37" fmla="*/ 787 h 927"/>
              <a:gd name="T38" fmla="*/ 782 w 911"/>
              <a:gd name="T39" fmla="*/ 344 h 927"/>
              <a:gd name="T40" fmla="*/ 511 w 911"/>
              <a:gd name="T41" fmla="*/ 334 h 927"/>
              <a:gd name="T42" fmla="*/ 535 w 911"/>
              <a:gd name="T43" fmla="*/ 385 h 927"/>
              <a:gd name="T44" fmla="*/ 530 w 911"/>
              <a:gd name="T45" fmla="*/ 447 h 927"/>
              <a:gd name="T46" fmla="*/ 371 w 911"/>
              <a:gd name="T47" fmla="*/ 447 h 927"/>
              <a:gd name="T48" fmla="*/ 182 w 911"/>
              <a:gd name="T49" fmla="*/ 524 h 927"/>
              <a:gd name="T50" fmla="*/ 173 w 911"/>
              <a:gd name="T51" fmla="*/ 573 h 927"/>
              <a:gd name="T52" fmla="*/ 187 w 911"/>
              <a:gd name="T53" fmla="*/ 669 h 927"/>
              <a:gd name="T54" fmla="*/ 224 w 911"/>
              <a:gd name="T55" fmla="*/ 688 h 927"/>
              <a:gd name="T56" fmla="*/ 253 w 911"/>
              <a:gd name="T57" fmla="*/ 830 h 927"/>
              <a:gd name="T58" fmla="*/ 278 w 911"/>
              <a:gd name="T59" fmla="*/ 791 h 927"/>
              <a:gd name="T60" fmla="*/ 644 w 911"/>
              <a:gd name="T61" fmla="*/ 50 h 927"/>
              <a:gd name="T62" fmla="*/ 692 w 911"/>
              <a:gd name="T63" fmla="*/ 84 h 927"/>
              <a:gd name="T64" fmla="*/ 644 w 911"/>
              <a:gd name="T65" fmla="*/ 50 h 927"/>
              <a:gd name="T66" fmla="*/ 671 w 911"/>
              <a:gd name="T67" fmla="*/ 126 h 927"/>
              <a:gd name="T68" fmla="*/ 743 w 911"/>
              <a:gd name="T69" fmla="*/ 157 h 927"/>
              <a:gd name="T70" fmla="*/ 756 w 911"/>
              <a:gd name="T71" fmla="*/ 180 h 927"/>
              <a:gd name="T72" fmla="*/ 790 w 911"/>
              <a:gd name="T73" fmla="*/ 298 h 927"/>
              <a:gd name="T74" fmla="*/ 756 w 911"/>
              <a:gd name="T75" fmla="*/ 180 h 927"/>
              <a:gd name="T76" fmla="*/ 559 w 911"/>
              <a:gd name="T77" fmla="*/ 725 h 927"/>
              <a:gd name="T78" fmla="*/ 369 w 911"/>
              <a:gd name="T79" fmla="*/ 725 h 927"/>
              <a:gd name="T80" fmla="*/ 412 w 911"/>
              <a:gd name="T81" fmla="*/ 498 h 927"/>
              <a:gd name="T82" fmla="*/ 497 w 911"/>
              <a:gd name="T83" fmla="*/ 577 h 927"/>
              <a:gd name="T84" fmla="*/ 381 w 911"/>
              <a:gd name="T85" fmla="*/ 607 h 927"/>
              <a:gd name="T86" fmla="*/ 501 w 911"/>
              <a:gd name="T87" fmla="*/ 607 h 927"/>
              <a:gd name="T88" fmla="*/ 491 w 911"/>
              <a:gd name="T89" fmla="*/ 489 h 927"/>
              <a:gd name="T90" fmla="*/ 511 w 911"/>
              <a:gd name="T91" fmla="*/ 558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11" h="927">
                <a:moveTo>
                  <a:pt x="841" y="830"/>
                </a:moveTo>
                <a:cubicBezTo>
                  <a:pt x="891" y="830"/>
                  <a:pt x="891" y="830"/>
                  <a:pt x="891" y="830"/>
                </a:cubicBezTo>
                <a:cubicBezTo>
                  <a:pt x="911" y="927"/>
                  <a:pt x="911" y="927"/>
                  <a:pt x="911" y="927"/>
                </a:cubicBezTo>
                <a:cubicBezTo>
                  <a:pt x="0" y="927"/>
                  <a:pt x="0" y="927"/>
                  <a:pt x="0" y="927"/>
                </a:cubicBezTo>
                <a:cubicBezTo>
                  <a:pt x="20" y="830"/>
                  <a:pt x="20" y="830"/>
                  <a:pt x="20" y="830"/>
                </a:cubicBezTo>
                <a:cubicBezTo>
                  <a:pt x="70" y="830"/>
                  <a:pt x="70" y="830"/>
                  <a:pt x="70" y="830"/>
                </a:cubicBezTo>
                <a:cubicBezTo>
                  <a:pt x="70" y="688"/>
                  <a:pt x="70" y="688"/>
                  <a:pt x="70" y="688"/>
                </a:cubicBezTo>
                <a:cubicBezTo>
                  <a:pt x="107" y="688"/>
                  <a:pt x="107" y="688"/>
                  <a:pt x="107" y="688"/>
                </a:cubicBezTo>
                <a:cubicBezTo>
                  <a:pt x="107" y="669"/>
                  <a:pt x="107" y="669"/>
                  <a:pt x="107" y="669"/>
                </a:cubicBezTo>
                <a:cubicBezTo>
                  <a:pt x="121" y="669"/>
                  <a:pt x="121" y="669"/>
                  <a:pt x="121" y="669"/>
                </a:cubicBezTo>
                <a:cubicBezTo>
                  <a:pt x="121" y="573"/>
                  <a:pt x="121" y="573"/>
                  <a:pt x="121" y="573"/>
                </a:cubicBezTo>
                <a:cubicBezTo>
                  <a:pt x="113" y="573"/>
                  <a:pt x="113" y="573"/>
                  <a:pt x="113" y="573"/>
                </a:cubicBezTo>
                <a:cubicBezTo>
                  <a:pt x="113" y="558"/>
                  <a:pt x="113" y="558"/>
                  <a:pt x="113" y="558"/>
                </a:cubicBezTo>
                <a:cubicBezTo>
                  <a:pt x="63" y="472"/>
                  <a:pt x="63" y="472"/>
                  <a:pt x="63" y="472"/>
                </a:cubicBezTo>
                <a:cubicBezTo>
                  <a:pt x="618" y="151"/>
                  <a:pt x="618" y="151"/>
                  <a:pt x="618" y="151"/>
                </a:cubicBezTo>
                <a:cubicBezTo>
                  <a:pt x="605" y="31"/>
                  <a:pt x="605" y="31"/>
                  <a:pt x="605" y="31"/>
                </a:cubicBezTo>
                <a:cubicBezTo>
                  <a:pt x="658" y="0"/>
                  <a:pt x="658" y="0"/>
                  <a:pt x="658" y="0"/>
                </a:cubicBezTo>
                <a:cubicBezTo>
                  <a:pt x="668" y="9"/>
                  <a:pt x="668" y="9"/>
                  <a:pt x="668" y="9"/>
                </a:cubicBezTo>
                <a:cubicBezTo>
                  <a:pt x="753" y="83"/>
                  <a:pt x="805" y="176"/>
                  <a:pt x="832" y="283"/>
                </a:cubicBezTo>
                <a:cubicBezTo>
                  <a:pt x="836" y="283"/>
                  <a:pt x="836" y="283"/>
                  <a:pt x="836" y="283"/>
                </a:cubicBezTo>
                <a:cubicBezTo>
                  <a:pt x="836" y="787"/>
                  <a:pt x="836" y="787"/>
                  <a:pt x="836" y="787"/>
                </a:cubicBezTo>
                <a:cubicBezTo>
                  <a:pt x="841" y="787"/>
                  <a:pt x="841" y="787"/>
                  <a:pt x="841" y="787"/>
                </a:cubicBezTo>
                <a:cubicBezTo>
                  <a:pt x="841" y="830"/>
                  <a:pt x="841" y="830"/>
                  <a:pt x="841" y="830"/>
                </a:cubicBezTo>
                <a:close/>
                <a:moveTo>
                  <a:pt x="546" y="830"/>
                </a:moveTo>
                <a:cubicBezTo>
                  <a:pt x="557" y="791"/>
                  <a:pt x="557" y="791"/>
                  <a:pt x="557" y="791"/>
                </a:cubicBezTo>
                <a:cubicBezTo>
                  <a:pt x="558" y="791"/>
                  <a:pt x="558" y="791"/>
                  <a:pt x="558" y="791"/>
                </a:cubicBezTo>
                <a:cubicBezTo>
                  <a:pt x="553" y="774"/>
                  <a:pt x="553" y="774"/>
                  <a:pt x="553" y="774"/>
                </a:cubicBezTo>
                <a:cubicBezTo>
                  <a:pt x="353" y="774"/>
                  <a:pt x="353" y="774"/>
                  <a:pt x="353" y="774"/>
                </a:cubicBezTo>
                <a:cubicBezTo>
                  <a:pt x="349" y="791"/>
                  <a:pt x="349" y="791"/>
                  <a:pt x="349" y="791"/>
                </a:cubicBezTo>
                <a:cubicBezTo>
                  <a:pt x="360" y="830"/>
                  <a:pt x="360" y="830"/>
                  <a:pt x="360" y="830"/>
                </a:cubicBezTo>
                <a:cubicBezTo>
                  <a:pt x="546" y="830"/>
                  <a:pt x="546" y="830"/>
                  <a:pt x="546" y="830"/>
                </a:cubicBezTo>
                <a:close/>
                <a:moveTo>
                  <a:pt x="530" y="447"/>
                </a:moveTo>
                <a:cubicBezTo>
                  <a:pt x="628" y="791"/>
                  <a:pt x="628" y="791"/>
                  <a:pt x="628" y="791"/>
                </a:cubicBezTo>
                <a:cubicBezTo>
                  <a:pt x="641" y="791"/>
                  <a:pt x="641" y="791"/>
                  <a:pt x="641" y="791"/>
                </a:cubicBezTo>
                <a:cubicBezTo>
                  <a:pt x="652" y="830"/>
                  <a:pt x="652" y="830"/>
                  <a:pt x="652" y="830"/>
                </a:cubicBezTo>
                <a:cubicBezTo>
                  <a:pt x="782" y="830"/>
                  <a:pt x="782" y="830"/>
                  <a:pt x="782" y="830"/>
                </a:cubicBezTo>
                <a:cubicBezTo>
                  <a:pt x="782" y="787"/>
                  <a:pt x="782" y="787"/>
                  <a:pt x="782" y="787"/>
                </a:cubicBezTo>
                <a:cubicBezTo>
                  <a:pt x="788" y="787"/>
                  <a:pt x="788" y="787"/>
                  <a:pt x="788" y="787"/>
                </a:cubicBezTo>
                <a:cubicBezTo>
                  <a:pt x="788" y="341"/>
                  <a:pt x="788" y="341"/>
                  <a:pt x="788" y="341"/>
                </a:cubicBezTo>
                <a:cubicBezTo>
                  <a:pt x="782" y="344"/>
                  <a:pt x="782" y="344"/>
                  <a:pt x="782" y="344"/>
                </a:cubicBezTo>
                <a:cubicBezTo>
                  <a:pt x="684" y="233"/>
                  <a:pt x="684" y="233"/>
                  <a:pt x="684" y="233"/>
                </a:cubicBezTo>
                <a:cubicBezTo>
                  <a:pt x="511" y="334"/>
                  <a:pt x="511" y="334"/>
                  <a:pt x="511" y="334"/>
                </a:cubicBezTo>
                <a:cubicBezTo>
                  <a:pt x="511" y="385"/>
                  <a:pt x="511" y="385"/>
                  <a:pt x="511" y="385"/>
                </a:cubicBezTo>
                <a:cubicBezTo>
                  <a:pt x="535" y="385"/>
                  <a:pt x="535" y="385"/>
                  <a:pt x="535" y="385"/>
                </a:cubicBezTo>
                <a:cubicBezTo>
                  <a:pt x="535" y="447"/>
                  <a:pt x="535" y="447"/>
                  <a:pt x="535" y="447"/>
                </a:cubicBezTo>
                <a:cubicBezTo>
                  <a:pt x="530" y="447"/>
                  <a:pt x="530" y="447"/>
                  <a:pt x="530" y="447"/>
                </a:cubicBezTo>
                <a:close/>
                <a:moveTo>
                  <a:pt x="376" y="447"/>
                </a:moveTo>
                <a:cubicBezTo>
                  <a:pt x="371" y="447"/>
                  <a:pt x="371" y="447"/>
                  <a:pt x="371" y="447"/>
                </a:cubicBezTo>
                <a:cubicBezTo>
                  <a:pt x="371" y="414"/>
                  <a:pt x="371" y="414"/>
                  <a:pt x="371" y="414"/>
                </a:cubicBezTo>
                <a:cubicBezTo>
                  <a:pt x="182" y="524"/>
                  <a:pt x="182" y="524"/>
                  <a:pt x="182" y="524"/>
                </a:cubicBezTo>
                <a:cubicBezTo>
                  <a:pt x="182" y="573"/>
                  <a:pt x="182" y="573"/>
                  <a:pt x="182" y="573"/>
                </a:cubicBezTo>
                <a:cubicBezTo>
                  <a:pt x="173" y="573"/>
                  <a:pt x="173" y="573"/>
                  <a:pt x="173" y="573"/>
                </a:cubicBezTo>
                <a:cubicBezTo>
                  <a:pt x="173" y="669"/>
                  <a:pt x="173" y="669"/>
                  <a:pt x="173" y="669"/>
                </a:cubicBezTo>
                <a:cubicBezTo>
                  <a:pt x="187" y="669"/>
                  <a:pt x="187" y="669"/>
                  <a:pt x="187" y="669"/>
                </a:cubicBezTo>
                <a:cubicBezTo>
                  <a:pt x="187" y="688"/>
                  <a:pt x="187" y="688"/>
                  <a:pt x="187" y="688"/>
                </a:cubicBezTo>
                <a:cubicBezTo>
                  <a:pt x="224" y="688"/>
                  <a:pt x="224" y="688"/>
                  <a:pt x="224" y="688"/>
                </a:cubicBezTo>
                <a:cubicBezTo>
                  <a:pt x="224" y="830"/>
                  <a:pt x="224" y="830"/>
                  <a:pt x="224" y="830"/>
                </a:cubicBezTo>
                <a:cubicBezTo>
                  <a:pt x="253" y="830"/>
                  <a:pt x="253" y="830"/>
                  <a:pt x="253" y="830"/>
                </a:cubicBezTo>
                <a:cubicBezTo>
                  <a:pt x="264" y="791"/>
                  <a:pt x="264" y="791"/>
                  <a:pt x="264" y="791"/>
                </a:cubicBezTo>
                <a:cubicBezTo>
                  <a:pt x="278" y="791"/>
                  <a:pt x="278" y="791"/>
                  <a:pt x="278" y="791"/>
                </a:cubicBezTo>
                <a:cubicBezTo>
                  <a:pt x="376" y="447"/>
                  <a:pt x="376" y="447"/>
                  <a:pt x="376" y="447"/>
                </a:cubicBezTo>
                <a:close/>
                <a:moveTo>
                  <a:pt x="644" y="50"/>
                </a:moveTo>
                <a:cubicBezTo>
                  <a:pt x="651" y="67"/>
                  <a:pt x="657" y="84"/>
                  <a:pt x="663" y="101"/>
                </a:cubicBezTo>
                <a:cubicBezTo>
                  <a:pt x="692" y="84"/>
                  <a:pt x="692" y="84"/>
                  <a:pt x="692" y="84"/>
                </a:cubicBezTo>
                <a:cubicBezTo>
                  <a:pt x="680" y="70"/>
                  <a:pt x="667" y="57"/>
                  <a:pt x="654" y="45"/>
                </a:cubicBezTo>
                <a:cubicBezTo>
                  <a:pt x="644" y="50"/>
                  <a:pt x="644" y="50"/>
                  <a:pt x="644" y="50"/>
                </a:cubicBezTo>
                <a:close/>
                <a:moveTo>
                  <a:pt x="708" y="104"/>
                </a:moveTo>
                <a:cubicBezTo>
                  <a:pt x="671" y="126"/>
                  <a:pt x="671" y="126"/>
                  <a:pt x="671" y="126"/>
                </a:cubicBezTo>
                <a:cubicBezTo>
                  <a:pt x="678" y="146"/>
                  <a:pt x="685" y="166"/>
                  <a:pt x="692" y="187"/>
                </a:cubicBezTo>
                <a:cubicBezTo>
                  <a:pt x="743" y="157"/>
                  <a:pt x="743" y="157"/>
                  <a:pt x="743" y="157"/>
                </a:cubicBezTo>
                <a:cubicBezTo>
                  <a:pt x="733" y="139"/>
                  <a:pt x="721" y="121"/>
                  <a:pt x="708" y="104"/>
                </a:cubicBezTo>
                <a:close/>
                <a:moveTo>
                  <a:pt x="756" y="180"/>
                </a:moveTo>
                <a:cubicBezTo>
                  <a:pt x="709" y="207"/>
                  <a:pt x="709" y="207"/>
                  <a:pt x="709" y="207"/>
                </a:cubicBezTo>
                <a:cubicBezTo>
                  <a:pt x="790" y="298"/>
                  <a:pt x="790" y="298"/>
                  <a:pt x="790" y="298"/>
                </a:cubicBezTo>
                <a:cubicBezTo>
                  <a:pt x="797" y="294"/>
                  <a:pt x="797" y="294"/>
                  <a:pt x="797" y="294"/>
                </a:cubicBezTo>
                <a:cubicBezTo>
                  <a:pt x="788" y="255"/>
                  <a:pt x="774" y="216"/>
                  <a:pt x="756" y="180"/>
                </a:cubicBezTo>
                <a:close/>
                <a:moveTo>
                  <a:pt x="369" y="725"/>
                </a:moveTo>
                <a:cubicBezTo>
                  <a:pt x="559" y="725"/>
                  <a:pt x="559" y="725"/>
                  <a:pt x="559" y="725"/>
                </a:cubicBezTo>
                <a:cubicBezTo>
                  <a:pt x="528" y="617"/>
                  <a:pt x="528" y="617"/>
                  <a:pt x="528" y="617"/>
                </a:cubicBezTo>
                <a:cubicBezTo>
                  <a:pt x="369" y="725"/>
                  <a:pt x="369" y="725"/>
                  <a:pt x="369" y="725"/>
                </a:cubicBezTo>
                <a:close/>
                <a:moveTo>
                  <a:pt x="497" y="577"/>
                </a:moveTo>
                <a:cubicBezTo>
                  <a:pt x="412" y="498"/>
                  <a:pt x="412" y="498"/>
                  <a:pt x="412" y="498"/>
                </a:cubicBezTo>
                <a:cubicBezTo>
                  <a:pt x="390" y="577"/>
                  <a:pt x="390" y="577"/>
                  <a:pt x="390" y="577"/>
                </a:cubicBezTo>
                <a:cubicBezTo>
                  <a:pt x="497" y="577"/>
                  <a:pt x="497" y="577"/>
                  <a:pt x="497" y="577"/>
                </a:cubicBezTo>
                <a:close/>
                <a:moveTo>
                  <a:pt x="501" y="607"/>
                </a:moveTo>
                <a:cubicBezTo>
                  <a:pt x="381" y="607"/>
                  <a:pt x="381" y="607"/>
                  <a:pt x="381" y="607"/>
                </a:cubicBezTo>
                <a:cubicBezTo>
                  <a:pt x="353" y="708"/>
                  <a:pt x="353" y="708"/>
                  <a:pt x="353" y="708"/>
                </a:cubicBezTo>
                <a:cubicBezTo>
                  <a:pt x="501" y="607"/>
                  <a:pt x="501" y="607"/>
                  <a:pt x="501" y="607"/>
                </a:cubicBezTo>
                <a:close/>
                <a:moveTo>
                  <a:pt x="511" y="558"/>
                </a:moveTo>
                <a:cubicBezTo>
                  <a:pt x="491" y="489"/>
                  <a:pt x="491" y="489"/>
                  <a:pt x="491" y="489"/>
                </a:cubicBezTo>
                <a:cubicBezTo>
                  <a:pt x="437" y="489"/>
                  <a:pt x="437" y="489"/>
                  <a:pt x="437" y="489"/>
                </a:cubicBezTo>
                <a:lnTo>
                  <a:pt x="511" y="558"/>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Tree>
    <p:extLst>
      <p:ext uri="{BB962C8B-B14F-4D97-AF65-F5344CB8AC3E}">
        <p14:creationId xmlns:p14="http://schemas.microsoft.com/office/powerpoint/2010/main" xmlns="" val="3607092453"/>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barn(outVertical)">
                                      <p:cBhvr>
                                        <p:cTn id="7" dur="500"/>
                                        <p:tgtEl>
                                          <p:spTgt spid="88"/>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37" presetClass="entr" presetSubtype="0" fill="hold" grpId="0" nodeType="after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fade">
                                      <p:cBhvr>
                                        <p:cTn id="16" dur="1000"/>
                                        <p:tgtEl>
                                          <p:spTgt spid="43"/>
                                        </p:tgtEl>
                                      </p:cBhvr>
                                    </p:animEffect>
                                    <p:anim calcmode="lin" valueType="num">
                                      <p:cBhvr>
                                        <p:cTn id="17" dur="1000" fill="hold"/>
                                        <p:tgtEl>
                                          <p:spTgt spid="43"/>
                                        </p:tgtEl>
                                        <p:attrNameLst>
                                          <p:attrName>ppt_x</p:attrName>
                                        </p:attrNameLst>
                                      </p:cBhvr>
                                      <p:tavLst>
                                        <p:tav tm="0">
                                          <p:val>
                                            <p:strVal val="#ppt_x"/>
                                          </p:val>
                                        </p:tav>
                                        <p:tav tm="100000">
                                          <p:val>
                                            <p:strVal val="#ppt_x"/>
                                          </p:val>
                                        </p:tav>
                                      </p:tavLst>
                                    </p:anim>
                                    <p:anim calcmode="lin" valueType="num">
                                      <p:cBhvr>
                                        <p:cTn id="18" dur="900" decel="100000" fill="hold"/>
                                        <p:tgtEl>
                                          <p:spTgt spid="43"/>
                                        </p:tgtEl>
                                        <p:attrNameLst>
                                          <p:attrName>ppt_y</p:attrName>
                                        </p:attrNameLst>
                                      </p:cBhvr>
                                      <p:tavLst>
                                        <p:tav tm="0">
                                          <p:val>
                                            <p:strVal val="#ppt_y+1"/>
                                          </p:val>
                                        </p:tav>
                                        <p:tav tm="100000">
                                          <p:val>
                                            <p:strVal val="#ppt_y-.03"/>
                                          </p:val>
                                        </p:tav>
                                      </p:tavLst>
                                    </p:anim>
                                    <p:anim calcmode="lin" valueType="num">
                                      <p:cBhvr>
                                        <p:cTn id="19" dur="100" accel="100000" fill="hold">
                                          <p:stCondLst>
                                            <p:cond delay="900"/>
                                          </p:stCondLst>
                                        </p:cTn>
                                        <p:tgtEl>
                                          <p:spTgt spid="43"/>
                                        </p:tgtEl>
                                        <p:attrNameLst>
                                          <p:attrName>ppt_y</p:attrName>
                                        </p:attrNameLst>
                                      </p:cBhvr>
                                      <p:tavLst>
                                        <p:tav tm="0">
                                          <p:val>
                                            <p:strVal val="#ppt_y-.03"/>
                                          </p:val>
                                        </p:tav>
                                        <p:tav tm="100000">
                                          <p:val>
                                            <p:strVal val="#ppt_y"/>
                                          </p:val>
                                        </p:tav>
                                      </p:tavLst>
                                    </p:anim>
                                  </p:childTnLst>
                                </p:cTn>
                              </p:par>
                            </p:childTnLst>
                          </p:cTn>
                        </p:par>
                        <p:par>
                          <p:cTn id="20" fill="hold">
                            <p:stCondLst>
                              <p:cond delay="2000"/>
                            </p:stCondLst>
                            <p:childTnLst>
                              <p:par>
                                <p:cTn id="21" presetID="37" presetClass="entr" presetSubtype="0"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900" decel="100000" fill="hold"/>
                                        <p:tgtEl>
                                          <p:spTgt spid="6"/>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par>
                                <p:cTn id="27" presetID="37"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1000"/>
                                        <p:tgtEl>
                                          <p:spTgt spid="8"/>
                                        </p:tgtEl>
                                      </p:cBhvr>
                                    </p:animEffect>
                                    <p:anim calcmode="lin" valueType="num">
                                      <p:cBhvr>
                                        <p:cTn id="30" dur="1000" fill="hold"/>
                                        <p:tgtEl>
                                          <p:spTgt spid="8"/>
                                        </p:tgtEl>
                                        <p:attrNameLst>
                                          <p:attrName>ppt_x</p:attrName>
                                        </p:attrNameLst>
                                      </p:cBhvr>
                                      <p:tavLst>
                                        <p:tav tm="0">
                                          <p:val>
                                            <p:strVal val="#ppt_x"/>
                                          </p:val>
                                        </p:tav>
                                        <p:tav tm="100000">
                                          <p:val>
                                            <p:strVal val="#ppt_x"/>
                                          </p:val>
                                        </p:tav>
                                      </p:tavLst>
                                    </p:anim>
                                    <p:anim calcmode="lin" valueType="num">
                                      <p:cBhvr>
                                        <p:cTn id="31" dur="900" decel="100000" fill="hold"/>
                                        <p:tgtEl>
                                          <p:spTgt spid="8"/>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par>
                          <p:cTn id="33" fill="hold">
                            <p:stCondLst>
                              <p:cond delay="3000"/>
                            </p:stCondLst>
                            <p:childTnLst>
                              <p:par>
                                <p:cTn id="34" presetID="37" presetClass="entr" presetSubtype="0" fill="hold" grpId="0" nodeType="after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fade">
                                      <p:cBhvr>
                                        <p:cTn id="36" dur="1000"/>
                                        <p:tgtEl>
                                          <p:spTgt spid="44"/>
                                        </p:tgtEl>
                                      </p:cBhvr>
                                    </p:animEffect>
                                    <p:anim calcmode="lin" valueType="num">
                                      <p:cBhvr>
                                        <p:cTn id="37" dur="1000" fill="hold"/>
                                        <p:tgtEl>
                                          <p:spTgt spid="44"/>
                                        </p:tgtEl>
                                        <p:attrNameLst>
                                          <p:attrName>ppt_x</p:attrName>
                                        </p:attrNameLst>
                                      </p:cBhvr>
                                      <p:tavLst>
                                        <p:tav tm="0">
                                          <p:val>
                                            <p:strVal val="#ppt_x"/>
                                          </p:val>
                                        </p:tav>
                                        <p:tav tm="100000">
                                          <p:val>
                                            <p:strVal val="#ppt_x"/>
                                          </p:val>
                                        </p:tav>
                                      </p:tavLst>
                                    </p:anim>
                                    <p:anim calcmode="lin" valueType="num">
                                      <p:cBhvr>
                                        <p:cTn id="38" dur="900" decel="100000" fill="hold"/>
                                        <p:tgtEl>
                                          <p:spTgt spid="44"/>
                                        </p:tgtEl>
                                        <p:attrNameLst>
                                          <p:attrName>ppt_y</p:attrName>
                                        </p:attrNameLst>
                                      </p:cBhvr>
                                      <p:tavLst>
                                        <p:tav tm="0">
                                          <p:val>
                                            <p:strVal val="#ppt_y+1"/>
                                          </p:val>
                                        </p:tav>
                                        <p:tav tm="100000">
                                          <p:val>
                                            <p:strVal val="#ppt_y-.03"/>
                                          </p:val>
                                        </p:tav>
                                      </p:tavLst>
                                    </p:anim>
                                    <p:anim calcmode="lin" valueType="num">
                                      <p:cBhvr>
                                        <p:cTn id="39" dur="100" accel="100000" fill="hold">
                                          <p:stCondLst>
                                            <p:cond delay="900"/>
                                          </p:stCondLst>
                                        </p:cTn>
                                        <p:tgtEl>
                                          <p:spTgt spid="44"/>
                                        </p:tgtEl>
                                        <p:attrNameLst>
                                          <p:attrName>ppt_y</p:attrName>
                                        </p:attrNameLst>
                                      </p:cBhvr>
                                      <p:tavLst>
                                        <p:tav tm="0">
                                          <p:val>
                                            <p:strVal val="#ppt_y-.03"/>
                                          </p:val>
                                        </p:tav>
                                        <p:tav tm="100000">
                                          <p:val>
                                            <p:strVal val="#ppt_y"/>
                                          </p:val>
                                        </p:tav>
                                      </p:tavLst>
                                    </p:anim>
                                  </p:childTnLst>
                                </p:cTn>
                              </p:par>
                              <p:par>
                                <p:cTn id="40" presetID="37" presetClass="entr" presetSubtype="0"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900" decel="100000" fill="hold"/>
                                        <p:tgtEl>
                                          <p:spTgt spid="9"/>
                                        </p:tgtEl>
                                        <p:attrNameLst>
                                          <p:attrName>ppt_y</p:attrName>
                                        </p:attrNameLst>
                                      </p:cBhvr>
                                      <p:tavLst>
                                        <p:tav tm="0">
                                          <p:val>
                                            <p:strVal val="#ppt_y+1"/>
                                          </p:val>
                                        </p:tav>
                                        <p:tav tm="100000">
                                          <p:val>
                                            <p:strVal val="#ppt_y-.03"/>
                                          </p:val>
                                        </p:tav>
                                      </p:tavLst>
                                    </p:anim>
                                    <p:anim calcmode="lin" valueType="num">
                                      <p:cBhvr>
                                        <p:cTn id="45"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childTnLst>
                          </p:cTn>
                        </p:par>
                        <p:par>
                          <p:cTn id="46" fill="hold">
                            <p:stCondLst>
                              <p:cond delay="4000"/>
                            </p:stCondLst>
                            <p:childTnLst>
                              <p:par>
                                <p:cTn id="47" presetID="22" presetClass="entr" presetSubtype="4" fill="hold" nodeType="afterEffect">
                                  <p:stCondLst>
                                    <p:cond delay="0"/>
                                  </p:stCondLst>
                                  <p:childTnLst>
                                    <p:set>
                                      <p:cBhvr>
                                        <p:cTn id="48" dur="1" fill="hold">
                                          <p:stCondLst>
                                            <p:cond delay="0"/>
                                          </p:stCondLst>
                                        </p:cTn>
                                        <p:tgtEl>
                                          <p:spTgt spid="62"/>
                                        </p:tgtEl>
                                        <p:attrNameLst>
                                          <p:attrName>style.visibility</p:attrName>
                                        </p:attrNameLst>
                                      </p:cBhvr>
                                      <p:to>
                                        <p:strVal val="visible"/>
                                      </p:to>
                                    </p:set>
                                    <p:animEffect transition="in" filter="wipe(down)">
                                      <p:cBhvr>
                                        <p:cTn id="49" dur="500"/>
                                        <p:tgtEl>
                                          <p:spTgt spid="62"/>
                                        </p:tgtEl>
                                      </p:cBhvr>
                                    </p:animEffect>
                                  </p:childTnLst>
                                </p:cTn>
                              </p:par>
                              <p:par>
                                <p:cTn id="50" presetID="22" presetClass="entr" presetSubtype="1"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wipe(up)">
                                      <p:cBhvr>
                                        <p:cTn id="52" dur="500"/>
                                        <p:tgtEl>
                                          <p:spTgt spid="22"/>
                                        </p:tgtEl>
                                      </p:cBhvr>
                                    </p:animEffect>
                                  </p:childTnLst>
                                </p:cTn>
                              </p:par>
                            </p:childTnLst>
                          </p:cTn>
                        </p:par>
                        <p:par>
                          <p:cTn id="53" fill="hold">
                            <p:stCondLst>
                              <p:cond delay="4500"/>
                            </p:stCondLst>
                            <p:childTnLst>
                              <p:par>
                                <p:cTn id="54" presetID="22" presetClass="entr" presetSubtype="1" fill="hold" nodeType="afterEffect">
                                  <p:stCondLst>
                                    <p:cond delay="0"/>
                                  </p:stCondLst>
                                  <p:childTnLst>
                                    <p:set>
                                      <p:cBhvr>
                                        <p:cTn id="55" dur="1" fill="hold">
                                          <p:stCondLst>
                                            <p:cond delay="0"/>
                                          </p:stCondLst>
                                        </p:cTn>
                                        <p:tgtEl>
                                          <p:spTgt spid="64"/>
                                        </p:tgtEl>
                                        <p:attrNameLst>
                                          <p:attrName>style.visibility</p:attrName>
                                        </p:attrNameLst>
                                      </p:cBhvr>
                                      <p:to>
                                        <p:strVal val="visible"/>
                                      </p:to>
                                    </p:set>
                                    <p:animEffect transition="in" filter="wipe(up)">
                                      <p:cBhvr>
                                        <p:cTn id="56" dur="500"/>
                                        <p:tgtEl>
                                          <p:spTgt spid="64"/>
                                        </p:tgtEl>
                                      </p:cBhvr>
                                    </p:animEffect>
                                  </p:childTnLst>
                                </p:cTn>
                              </p:par>
                              <p:par>
                                <p:cTn id="57" presetID="22" presetClass="entr" presetSubtype="1" fill="hold" grpId="0" nodeType="withEffect">
                                  <p:stCondLst>
                                    <p:cond delay="0"/>
                                  </p:stCondLst>
                                  <p:childTnLst>
                                    <p:set>
                                      <p:cBhvr>
                                        <p:cTn id="58" dur="1" fill="hold">
                                          <p:stCondLst>
                                            <p:cond delay="0"/>
                                          </p:stCondLst>
                                        </p:cTn>
                                        <p:tgtEl>
                                          <p:spTgt spid="75"/>
                                        </p:tgtEl>
                                        <p:attrNameLst>
                                          <p:attrName>style.visibility</p:attrName>
                                        </p:attrNameLst>
                                      </p:cBhvr>
                                      <p:to>
                                        <p:strVal val="visible"/>
                                      </p:to>
                                    </p:set>
                                    <p:animEffect transition="in" filter="wipe(up)">
                                      <p:cBhvr>
                                        <p:cTn id="59" dur="500"/>
                                        <p:tgtEl>
                                          <p:spTgt spid="75"/>
                                        </p:tgtEl>
                                      </p:cBhvr>
                                    </p:animEffect>
                                  </p:childTnLst>
                                </p:cTn>
                              </p:par>
                            </p:childTnLst>
                          </p:cTn>
                        </p:par>
                        <p:par>
                          <p:cTn id="60" fill="hold">
                            <p:stCondLst>
                              <p:cond delay="5000"/>
                            </p:stCondLst>
                            <p:childTnLst>
                              <p:par>
                                <p:cTn id="61" presetID="22" presetClass="entr" presetSubtype="1" fill="hold" nodeType="afterEffect">
                                  <p:stCondLst>
                                    <p:cond delay="0"/>
                                  </p:stCondLst>
                                  <p:childTnLst>
                                    <p:set>
                                      <p:cBhvr>
                                        <p:cTn id="62" dur="1" fill="hold">
                                          <p:stCondLst>
                                            <p:cond delay="0"/>
                                          </p:stCondLst>
                                        </p:cTn>
                                        <p:tgtEl>
                                          <p:spTgt spid="76"/>
                                        </p:tgtEl>
                                        <p:attrNameLst>
                                          <p:attrName>style.visibility</p:attrName>
                                        </p:attrNameLst>
                                      </p:cBhvr>
                                      <p:to>
                                        <p:strVal val="visible"/>
                                      </p:to>
                                    </p:set>
                                    <p:animEffect transition="in" filter="wipe(up)">
                                      <p:cBhvr>
                                        <p:cTn id="63" dur="500"/>
                                        <p:tgtEl>
                                          <p:spTgt spid="76"/>
                                        </p:tgtEl>
                                      </p:cBhvr>
                                    </p:animEffect>
                                  </p:childTnLst>
                                </p:cTn>
                              </p:par>
                              <p:par>
                                <p:cTn id="64" presetID="22" presetClass="entr" presetSubtype="1" fill="hold" grpId="0" nodeType="withEffect">
                                  <p:stCondLst>
                                    <p:cond delay="0"/>
                                  </p:stCondLst>
                                  <p:childTnLst>
                                    <p:set>
                                      <p:cBhvr>
                                        <p:cTn id="65" dur="1" fill="hold">
                                          <p:stCondLst>
                                            <p:cond delay="0"/>
                                          </p:stCondLst>
                                        </p:cTn>
                                        <p:tgtEl>
                                          <p:spTgt spid="87"/>
                                        </p:tgtEl>
                                        <p:attrNameLst>
                                          <p:attrName>style.visibility</p:attrName>
                                        </p:attrNameLst>
                                      </p:cBhvr>
                                      <p:to>
                                        <p:strVal val="visible"/>
                                      </p:to>
                                    </p:set>
                                    <p:animEffect transition="in" filter="wipe(up)">
                                      <p:cBhvr>
                                        <p:cTn id="66"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2" grpId="0" animBg="1"/>
      <p:bldP spid="6" grpId="0" animBg="1"/>
      <p:bldP spid="75" grpId="0" animBg="1"/>
      <p:bldP spid="8" grpId="0" animBg="1"/>
      <p:bldP spid="87" grpId="0" animBg="1"/>
      <p:bldP spid="9" grpId="0" animBg="1"/>
      <p:bldP spid="88" grpId="0"/>
      <p:bldP spid="43" grpId="0" animBg="1"/>
      <p:bldP spid="4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id-ID" dirty="0"/>
              <a:t>Presentation</a:t>
            </a:r>
            <a:r>
              <a:rPr lang="en-US" dirty="0"/>
              <a:t> Program</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14</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4" name="TextBox 3"/>
          <p:cNvSpPr txBox="1"/>
          <p:nvPr/>
        </p:nvSpPr>
        <p:spPr>
          <a:xfrm>
            <a:off x="4163195" y="1147707"/>
            <a:ext cx="3865610"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20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A look at our presentation agenda</a:t>
            </a:r>
            <a:endParaRPr kumimoji="0" lang="en-US" sz="20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cxnSp>
        <p:nvCxnSpPr>
          <p:cNvPr id="5" name="Straight Connector 4"/>
          <p:cNvCxnSpPr/>
          <p:nvPr/>
        </p:nvCxnSpPr>
        <p:spPr>
          <a:xfrm>
            <a:off x="6096000" y="1790548"/>
            <a:ext cx="0" cy="1022024"/>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6" name="Isosceles Triangle 5"/>
          <p:cNvSpPr/>
          <p:nvPr/>
        </p:nvSpPr>
        <p:spPr>
          <a:xfrm rot="10800000">
            <a:off x="5964024" y="1653834"/>
            <a:ext cx="263951" cy="155809"/>
          </a:xfrm>
          <a:prstGeom prst="triangl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sp>
        <p:nvSpPr>
          <p:cNvPr id="7" name="Rectangle 6"/>
          <p:cNvSpPr/>
          <p:nvPr/>
        </p:nvSpPr>
        <p:spPr>
          <a:xfrm>
            <a:off x="6039439" y="2778007"/>
            <a:ext cx="113122" cy="113122"/>
          </a:xfrm>
          <a:prstGeom prst="rect">
            <a:avLst/>
          </a:prstGeom>
          <a:solidFill>
            <a:schemeClr val="accent1"/>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cxnSp>
        <p:nvCxnSpPr>
          <p:cNvPr id="8" name="Straight Connector 7"/>
          <p:cNvCxnSpPr>
            <a:stCxn id="20" idx="3"/>
          </p:cNvCxnSpPr>
          <p:nvPr/>
        </p:nvCxnSpPr>
        <p:spPr>
          <a:xfrm flipV="1">
            <a:off x="4883038" y="2834372"/>
            <a:ext cx="1156401" cy="1643"/>
          </a:xfrm>
          <a:prstGeom prst="line">
            <a:avLst/>
          </a:prstGeom>
          <a:ln w="19050">
            <a:solidFill>
              <a:schemeClr val="bg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095999" y="2891129"/>
            <a:ext cx="0" cy="1022024"/>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150863" y="3877803"/>
            <a:ext cx="1143589" cy="0"/>
          </a:xfrm>
          <a:prstGeom prst="line">
            <a:avLst/>
          </a:prstGeom>
          <a:ln w="19050">
            <a:solidFill>
              <a:schemeClr val="bg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6039439" y="3821831"/>
            <a:ext cx="113122" cy="113122"/>
          </a:xfrm>
          <a:prstGeom prst="rect">
            <a:avLst/>
          </a:prstGeom>
          <a:solidFill>
            <a:schemeClr val="accent2"/>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cxnSp>
        <p:nvCxnSpPr>
          <p:cNvPr id="12" name="Straight Connector 11"/>
          <p:cNvCxnSpPr/>
          <p:nvPr/>
        </p:nvCxnSpPr>
        <p:spPr>
          <a:xfrm>
            <a:off x="6095999" y="3934953"/>
            <a:ext cx="0" cy="1022024"/>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868945" y="4917779"/>
            <a:ext cx="1255335" cy="5423"/>
          </a:xfrm>
          <a:prstGeom prst="line">
            <a:avLst/>
          </a:prstGeom>
          <a:ln w="19050">
            <a:solidFill>
              <a:schemeClr val="bg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039438" y="4861218"/>
            <a:ext cx="113122" cy="113122"/>
          </a:xfrm>
          <a:prstGeom prst="rect">
            <a:avLst/>
          </a:prstGeom>
          <a:solidFill>
            <a:schemeClr val="accent3"/>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cxnSp>
        <p:nvCxnSpPr>
          <p:cNvPr id="15" name="Straight Connector 14"/>
          <p:cNvCxnSpPr>
            <a:stCxn id="14" idx="2"/>
          </p:cNvCxnSpPr>
          <p:nvPr/>
        </p:nvCxnSpPr>
        <p:spPr>
          <a:xfrm flipH="1">
            <a:off x="6092950" y="4974340"/>
            <a:ext cx="3049" cy="1068467"/>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6152561" y="5988311"/>
            <a:ext cx="1143589" cy="0"/>
          </a:xfrm>
          <a:prstGeom prst="line">
            <a:avLst/>
          </a:prstGeom>
          <a:ln w="19050">
            <a:solidFill>
              <a:schemeClr val="bg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6039439" y="5931750"/>
            <a:ext cx="113122" cy="113122"/>
          </a:xfrm>
          <a:prstGeom prst="rect">
            <a:avLst/>
          </a:prstGeom>
          <a:solidFill>
            <a:schemeClr val="accent4"/>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cxnSp>
        <p:nvCxnSpPr>
          <p:cNvPr id="18" name="Straight Connector 17"/>
          <p:cNvCxnSpPr/>
          <p:nvPr/>
        </p:nvCxnSpPr>
        <p:spPr>
          <a:xfrm>
            <a:off x="6095999" y="6044872"/>
            <a:ext cx="0" cy="908378"/>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grpSp>
        <p:nvGrpSpPr>
          <p:cNvPr id="40" name="Group 39"/>
          <p:cNvGrpSpPr/>
          <p:nvPr/>
        </p:nvGrpSpPr>
        <p:grpSpPr>
          <a:xfrm>
            <a:off x="996971" y="2483543"/>
            <a:ext cx="2996149" cy="799265"/>
            <a:chOff x="996971" y="2699921"/>
            <a:chExt cx="2996149" cy="799265"/>
          </a:xfrm>
        </p:grpSpPr>
        <p:sp>
          <p:nvSpPr>
            <p:cNvPr id="41" name="TextBox 40"/>
            <p:cNvSpPr txBox="1"/>
            <p:nvPr/>
          </p:nvSpPr>
          <p:spPr>
            <a:xfrm>
              <a:off x="3045424" y="2699921"/>
              <a:ext cx="947696"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Opening</a:t>
              </a:r>
            </a:p>
          </p:txBody>
        </p:sp>
        <p:sp>
          <p:nvSpPr>
            <p:cNvPr id="42" name="Rectangle 41"/>
            <p:cNvSpPr/>
            <p:nvPr/>
          </p:nvSpPr>
          <p:spPr>
            <a:xfrm>
              <a:off x="996971" y="2975966"/>
              <a:ext cx="2996149" cy="523220"/>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43" name="Group 42"/>
          <p:cNvGrpSpPr/>
          <p:nvPr/>
        </p:nvGrpSpPr>
        <p:grpSpPr>
          <a:xfrm>
            <a:off x="1001701" y="4582113"/>
            <a:ext cx="2996149" cy="787828"/>
            <a:chOff x="996971" y="2711358"/>
            <a:chExt cx="2996149" cy="787828"/>
          </a:xfrm>
        </p:grpSpPr>
        <p:sp>
          <p:nvSpPr>
            <p:cNvPr id="44" name="TextBox 43"/>
            <p:cNvSpPr txBox="1"/>
            <p:nvPr/>
          </p:nvSpPr>
          <p:spPr>
            <a:xfrm>
              <a:off x="2815147" y="2711358"/>
              <a:ext cx="1163717"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O</a:t>
              </a: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ur Service</a:t>
              </a:r>
              <a:endPar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45" name="Rectangle 44"/>
            <p:cNvSpPr/>
            <p:nvPr/>
          </p:nvSpPr>
          <p:spPr>
            <a:xfrm>
              <a:off x="996971" y="2975966"/>
              <a:ext cx="2996149" cy="523220"/>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46" name="Group 45"/>
          <p:cNvGrpSpPr/>
          <p:nvPr/>
        </p:nvGrpSpPr>
        <p:grpSpPr>
          <a:xfrm>
            <a:off x="8160780" y="3526913"/>
            <a:ext cx="2996149" cy="810579"/>
            <a:chOff x="8160780" y="3741860"/>
            <a:chExt cx="2996149" cy="810579"/>
          </a:xfrm>
        </p:grpSpPr>
        <p:sp>
          <p:nvSpPr>
            <p:cNvPr id="47" name="TextBox 46"/>
            <p:cNvSpPr txBox="1"/>
            <p:nvPr/>
          </p:nvSpPr>
          <p:spPr>
            <a:xfrm>
              <a:off x="8160780" y="3741860"/>
              <a:ext cx="125823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Introduction</a:t>
              </a:r>
            </a:p>
          </p:txBody>
        </p:sp>
        <p:sp>
          <p:nvSpPr>
            <p:cNvPr id="48" name="Rectangle 47"/>
            <p:cNvSpPr/>
            <p:nvPr/>
          </p:nvSpPr>
          <p:spPr>
            <a:xfrm>
              <a:off x="8160780" y="4029219"/>
              <a:ext cx="2996149"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49" name="Group 48"/>
          <p:cNvGrpSpPr/>
          <p:nvPr/>
        </p:nvGrpSpPr>
        <p:grpSpPr>
          <a:xfrm>
            <a:off x="8160780" y="5638622"/>
            <a:ext cx="2996149" cy="810579"/>
            <a:chOff x="8160780" y="3741860"/>
            <a:chExt cx="2996149" cy="810579"/>
          </a:xfrm>
        </p:grpSpPr>
        <p:sp>
          <p:nvSpPr>
            <p:cNvPr id="50" name="TextBox 49"/>
            <p:cNvSpPr txBox="1"/>
            <p:nvPr/>
          </p:nvSpPr>
          <p:spPr>
            <a:xfrm>
              <a:off x="8160780" y="3741860"/>
              <a:ext cx="10130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Our Team</a:t>
              </a:r>
              <a:endPar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51" name="Rectangle 50"/>
            <p:cNvSpPr/>
            <p:nvPr/>
          </p:nvSpPr>
          <p:spPr>
            <a:xfrm>
              <a:off x="8160780" y="4029219"/>
              <a:ext cx="2996149"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19" name="Group 18"/>
          <p:cNvGrpSpPr/>
          <p:nvPr/>
        </p:nvGrpSpPr>
        <p:grpSpPr>
          <a:xfrm>
            <a:off x="4059795" y="2424393"/>
            <a:ext cx="823243" cy="823243"/>
            <a:chOff x="4059795" y="2424393"/>
            <a:chExt cx="823243" cy="823243"/>
          </a:xfrm>
        </p:grpSpPr>
        <p:sp>
          <p:nvSpPr>
            <p:cNvPr id="20" name="Rectangle 19"/>
            <p:cNvSpPr/>
            <p:nvPr/>
          </p:nvSpPr>
          <p:spPr>
            <a:xfrm>
              <a:off x="4059795" y="2424393"/>
              <a:ext cx="823243" cy="823243"/>
            </a:xfrm>
            <a:prstGeom prst="rect">
              <a:avLst/>
            </a:prstGeom>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59" name="Freeform 3"/>
            <p:cNvSpPr>
              <a:spLocks noChangeArrowheads="1"/>
            </p:cNvSpPr>
            <p:nvPr/>
          </p:nvSpPr>
          <p:spPr bwMode="auto">
            <a:xfrm>
              <a:off x="4252142" y="2657789"/>
              <a:ext cx="438548" cy="353166"/>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1" name="Group 20"/>
          <p:cNvGrpSpPr/>
          <p:nvPr/>
        </p:nvGrpSpPr>
        <p:grpSpPr>
          <a:xfrm>
            <a:off x="7287213" y="3467824"/>
            <a:ext cx="823243" cy="823243"/>
            <a:chOff x="7287213" y="3467824"/>
            <a:chExt cx="823243" cy="823243"/>
          </a:xfrm>
        </p:grpSpPr>
        <p:sp>
          <p:nvSpPr>
            <p:cNvPr id="26" name="Rectangle 25"/>
            <p:cNvSpPr/>
            <p:nvPr/>
          </p:nvSpPr>
          <p:spPr>
            <a:xfrm>
              <a:off x="7287213" y="3467824"/>
              <a:ext cx="823243" cy="823243"/>
            </a:xfrm>
            <a:prstGeom prst="rect">
              <a:avLst/>
            </a:prstGeom>
            <a:solidFill>
              <a:schemeClr val="accent2"/>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0" name="Freeform 102"/>
            <p:cNvSpPr>
              <a:spLocks noChangeArrowheads="1"/>
            </p:cNvSpPr>
            <p:nvPr/>
          </p:nvSpPr>
          <p:spPr bwMode="auto">
            <a:xfrm>
              <a:off x="7483178" y="3681815"/>
              <a:ext cx="438551" cy="391976"/>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2" name="Group 21"/>
          <p:cNvGrpSpPr/>
          <p:nvPr/>
        </p:nvGrpSpPr>
        <p:grpSpPr>
          <a:xfrm>
            <a:off x="4059795" y="4507800"/>
            <a:ext cx="823243" cy="823243"/>
            <a:chOff x="4059795" y="4507800"/>
            <a:chExt cx="823243" cy="823243"/>
          </a:xfrm>
        </p:grpSpPr>
        <p:sp>
          <p:nvSpPr>
            <p:cNvPr id="32" name="Rectangle 31"/>
            <p:cNvSpPr/>
            <p:nvPr/>
          </p:nvSpPr>
          <p:spPr>
            <a:xfrm>
              <a:off x="4059795" y="4507800"/>
              <a:ext cx="823243" cy="823243"/>
            </a:xfrm>
            <a:prstGeom prst="rect">
              <a:avLst/>
            </a:prstGeom>
            <a:solidFill>
              <a:schemeClr val="accent3"/>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2" name="Freeform 155"/>
            <p:cNvSpPr>
              <a:spLocks noChangeArrowheads="1"/>
            </p:cNvSpPr>
            <p:nvPr/>
          </p:nvSpPr>
          <p:spPr bwMode="auto">
            <a:xfrm>
              <a:off x="4271784" y="4698505"/>
              <a:ext cx="407503" cy="438548"/>
            </a:xfrm>
            <a:custGeom>
              <a:avLst/>
              <a:gdLst>
                <a:gd name="T0" fmla="*/ 79 w 461"/>
                <a:gd name="T1" fmla="*/ 9 h 497"/>
                <a:gd name="T2" fmla="*/ 79 w 461"/>
                <a:gd name="T3" fmla="*/ 9 h 497"/>
                <a:gd name="T4" fmla="*/ 71 w 461"/>
                <a:gd name="T5" fmla="*/ 9 h 497"/>
                <a:gd name="T6" fmla="*/ 0 w 461"/>
                <a:gd name="T7" fmla="*/ 195 h 497"/>
                <a:gd name="T8" fmla="*/ 79 w 461"/>
                <a:gd name="T9" fmla="*/ 274 h 497"/>
                <a:gd name="T10" fmla="*/ 159 w 461"/>
                <a:gd name="T11" fmla="*/ 195 h 497"/>
                <a:gd name="T12" fmla="*/ 79 w 461"/>
                <a:gd name="T13" fmla="*/ 9 h 497"/>
                <a:gd name="T14" fmla="*/ 390 w 461"/>
                <a:gd name="T15" fmla="*/ 9 h 497"/>
                <a:gd name="T16" fmla="*/ 390 w 461"/>
                <a:gd name="T17" fmla="*/ 9 h 497"/>
                <a:gd name="T18" fmla="*/ 381 w 461"/>
                <a:gd name="T19" fmla="*/ 9 h 497"/>
                <a:gd name="T20" fmla="*/ 301 w 461"/>
                <a:gd name="T21" fmla="*/ 195 h 497"/>
                <a:gd name="T22" fmla="*/ 381 w 461"/>
                <a:gd name="T23" fmla="*/ 274 h 497"/>
                <a:gd name="T24" fmla="*/ 460 w 461"/>
                <a:gd name="T25" fmla="*/ 195 h 497"/>
                <a:gd name="T26" fmla="*/ 390 w 461"/>
                <a:gd name="T27" fmla="*/ 9 h 497"/>
                <a:gd name="T28" fmla="*/ 230 w 461"/>
                <a:gd name="T29" fmla="*/ 221 h 497"/>
                <a:gd name="T30" fmla="*/ 230 w 461"/>
                <a:gd name="T31" fmla="*/ 221 h 497"/>
                <a:gd name="T32" fmla="*/ 150 w 461"/>
                <a:gd name="T33" fmla="*/ 417 h 497"/>
                <a:gd name="T34" fmla="*/ 230 w 461"/>
                <a:gd name="T35" fmla="*/ 496 h 497"/>
                <a:gd name="T36" fmla="*/ 310 w 461"/>
                <a:gd name="T37" fmla="*/ 417 h 497"/>
                <a:gd name="T38" fmla="*/ 230 w 461"/>
                <a:gd name="T39" fmla="*/ 221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97">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3" name="Group 22"/>
          <p:cNvGrpSpPr/>
          <p:nvPr/>
        </p:nvGrpSpPr>
        <p:grpSpPr>
          <a:xfrm>
            <a:off x="7287213" y="5578332"/>
            <a:ext cx="823243" cy="823243"/>
            <a:chOff x="7287213" y="5578332"/>
            <a:chExt cx="823243" cy="823243"/>
          </a:xfrm>
        </p:grpSpPr>
        <p:sp>
          <p:nvSpPr>
            <p:cNvPr id="38" name="Rectangle 37"/>
            <p:cNvSpPr/>
            <p:nvPr/>
          </p:nvSpPr>
          <p:spPr>
            <a:xfrm>
              <a:off x="7287213" y="5578332"/>
              <a:ext cx="823243" cy="823243"/>
            </a:xfrm>
            <a:prstGeom prst="rect">
              <a:avLst/>
            </a:prstGeom>
            <a:solidFill>
              <a:schemeClr val="accent4"/>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3" name="Freeform 110"/>
            <p:cNvSpPr>
              <a:spLocks noChangeArrowheads="1"/>
            </p:cNvSpPr>
            <p:nvPr/>
          </p:nvSpPr>
          <p:spPr bwMode="auto">
            <a:xfrm>
              <a:off x="7483178" y="5810801"/>
              <a:ext cx="438551" cy="355020"/>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spTree>
    <p:extLst>
      <p:ext uri="{BB962C8B-B14F-4D97-AF65-F5344CB8AC3E}">
        <p14:creationId xmlns:p14="http://schemas.microsoft.com/office/powerpoint/2010/main" xmlns="" val="2233085081"/>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1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ppt_y</p:attrName>
                                        </p:attrNameLst>
                                      </p:cBhvr>
                                      <p:tavLst>
                                        <p:tav tm="0">
                                          <p:val>
                                            <p:strVal val="#ppt_y-#ppt_h*1.125000"/>
                                          </p:val>
                                        </p:tav>
                                        <p:tav tm="100000">
                                          <p:val>
                                            <p:strVal val="#ppt_y"/>
                                          </p:val>
                                        </p:tav>
                                      </p:tavLst>
                                    </p:anim>
                                    <p:animEffect transition="in" filter="wipe(down)">
                                      <p:cBhvr>
                                        <p:cTn id="12" dur="500"/>
                                        <p:tgtEl>
                                          <p:spTgt spid="6"/>
                                        </p:tgtEl>
                                      </p:cBhvr>
                                    </p:animEffect>
                                  </p:childTnLst>
                                </p:cTn>
                              </p:par>
                            </p:childTnLst>
                          </p:cTn>
                        </p:par>
                        <p:par>
                          <p:cTn id="13" fill="hold">
                            <p:stCondLst>
                              <p:cond delay="1000"/>
                            </p:stCondLst>
                            <p:childTnLst>
                              <p:par>
                                <p:cTn id="14" presetID="22" presetClass="entr" presetSubtype="1"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up)">
                                      <p:cBhvr>
                                        <p:cTn id="16" dur="500"/>
                                        <p:tgtEl>
                                          <p:spTgt spid="5"/>
                                        </p:tgtEl>
                                      </p:cBhvr>
                                    </p:animEffect>
                                  </p:childTnLst>
                                </p:cTn>
                              </p:par>
                            </p:childTnLst>
                          </p:cTn>
                        </p:par>
                        <p:par>
                          <p:cTn id="17" fill="hold">
                            <p:stCondLst>
                              <p:cond delay="1500"/>
                            </p:stCondLst>
                            <p:childTnLst>
                              <p:par>
                                <p:cTn id="18" presetID="53" presetClass="entr" presetSubtype="16"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ppt_w</p:attrName>
                                        </p:attrNameLst>
                                      </p:cBhvr>
                                      <p:tavLst>
                                        <p:tav tm="0">
                                          <p:val>
                                            <p:fltVal val="0"/>
                                          </p:val>
                                        </p:tav>
                                        <p:tav tm="100000">
                                          <p:val>
                                            <p:strVal val="#ppt_w"/>
                                          </p:val>
                                        </p:tav>
                                      </p:tavLst>
                                    </p:anim>
                                    <p:anim calcmode="lin" valueType="num">
                                      <p:cBhvr>
                                        <p:cTn id="21" dur="500" fill="hold"/>
                                        <p:tgtEl>
                                          <p:spTgt spid="7"/>
                                        </p:tgtEl>
                                        <p:attrNameLst>
                                          <p:attrName>ppt_h</p:attrName>
                                        </p:attrNameLst>
                                      </p:cBhvr>
                                      <p:tavLst>
                                        <p:tav tm="0">
                                          <p:val>
                                            <p:fltVal val="0"/>
                                          </p:val>
                                        </p:tav>
                                        <p:tav tm="100000">
                                          <p:val>
                                            <p:strVal val="#ppt_h"/>
                                          </p:val>
                                        </p:tav>
                                      </p:tavLst>
                                    </p:anim>
                                    <p:animEffect transition="in" filter="fade">
                                      <p:cBhvr>
                                        <p:cTn id="22" dur="500"/>
                                        <p:tgtEl>
                                          <p:spTgt spid="7"/>
                                        </p:tgtEl>
                                      </p:cBhvr>
                                    </p:animEffect>
                                  </p:childTnLst>
                                </p:cTn>
                              </p:par>
                            </p:childTnLst>
                          </p:cTn>
                        </p:par>
                        <p:par>
                          <p:cTn id="23" fill="hold">
                            <p:stCondLst>
                              <p:cond delay="2000"/>
                            </p:stCondLst>
                            <p:childTnLst>
                              <p:par>
                                <p:cTn id="24" presetID="22" presetClass="entr" presetSubtype="2"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right)">
                                      <p:cBhvr>
                                        <p:cTn id="26" dur="500"/>
                                        <p:tgtEl>
                                          <p:spTgt spid="8"/>
                                        </p:tgtEl>
                                      </p:cBhvr>
                                    </p:animEffect>
                                  </p:childTnLst>
                                </p:cTn>
                              </p:par>
                            </p:childTnLst>
                          </p:cTn>
                        </p:par>
                        <p:par>
                          <p:cTn id="27" fill="hold">
                            <p:stCondLst>
                              <p:cond delay="2500"/>
                            </p:stCondLst>
                            <p:childTnLst>
                              <p:par>
                                <p:cTn id="28" presetID="12" presetClass="entr" presetSubtype="2" fill="hold"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p:tgtEl>
                                          <p:spTgt spid="19"/>
                                        </p:tgtEl>
                                        <p:attrNameLst>
                                          <p:attrName>ppt_x</p:attrName>
                                        </p:attrNameLst>
                                      </p:cBhvr>
                                      <p:tavLst>
                                        <p:tav tm="0">
                                          <p:val>
                                            <p:strVal val="#ppt_x+#ppt_w*1.125000"/>
                                          </p:val>
                                        </p:tav>
                                        <p:tav tm="100000">
                                          <p:val>
                                            <p:strVal val="#ppt_x"/>
                                          </p:val>
                                        </p:tav>
                                      </p:tavLst>
                                    </p:anim>
                                    <p:animEffect transition="in" filter="wipe(left)">
                                      <p:cBhvr>
                                        <p:cTn id="31" dur="500"/>
                                        <p:tgtEl>
                                          <p:spTgt spid="19"/>
                                        </p:tgtEl>
                                      </p:cBhvr>
                                    </p:animEffect>
                                  </p:childTnLst>
                                </p:cTn>
                              </p:par>
                            </p:childTnLst>
                          </p:cTn>
                        </p:par>
                        <p:par>
                          <p:cTn id="32" fill="hold">
                            <p:stCondLst>
                              <p:cond delay="3000"/>
                            </p:stCondLst>
                            <p:childTnLst>
                              <p:par>
                                <p:cTn id="33" presetID="12" presetClass="entr" presetSubtype="2" fill="hold" nodeType="afterEffect">
                                  <p:stCondLst>
                                    <p:cond delay="0"/>
                                  </p:stCondLst>
                                  <p:childTnLst>
                                    <p:set>
                                      <p:cBhvr>
                                        <p:cTn id="34" dur="1" fill="hold">
                                          <p:stCondLst>
                                            <p:cond delay="0"/>
                                          </p:stCondLst>
                                        </p:cTn>
                                        <p:tgtEl>
                                          <p:spTgt spid="40"/>
                                        </p:tgtEl>
                                        <p:attrNameLst>
                                          <p:attrName>style.visibility</p:attrName>
                                        </p:attrNameLst>
                                      </p:cBhvr>
                                      <p:to>
                                        <p:strVal val="visible"/>
                                      </p:to>
                                    </p:set>
                                    <p:anim calcmode="lin" valueType="num">
                                      <p:cBhvr additive="base">
                                        <p:cTn id="35" dur="500"/>
                                        <p:tgtEl>
                                          <p:spTgt spid="40"/>
                                        </p:tgtEl>
                                        <p:attrNameLst>
                                          <p:attrName>ppt_x</p:attrName>
                                        </p:attrNameLst>
                                      </p:cBhvr>
                                      <p:tavLst>
                                        <p:tav tm="0">
                                          <p:val>
                                            <p:strVal val="#ppt_x+#ppt_w*1.125000"/>
                                          </p:val>
                                        </p:tav>
                                        <p:tav tm="100000">
                                          <p:val>
                                            <p:strVal val="#ppt_x"/>
                                          </p:val>
                                        </p:tav>
                                      </p:tavLst>
                                    </p:anim>
                                    <p:animEffect transition="in" filter="wipe(left)">
                                      <p:cBhvr>
                                        <p:cTn id="36" dur="500"/>
                                        <p:tgtEl>
                                          <p:spTgt spid="40"/>
                                        </p:tgtEl>
                                      </p:cBhvr>
                                    </p:animEffect>
                                  </p:childTnLst>
                                </p:cTn>
                              </p:par>
                            </p:childTnLst>
                          </p:cTn>
                        </p:par>
                        <p:par>
                          <p:cTn id="37" fill="hold">
                            <p:stCondLst>
                              <p:cond delay="3500"/>
                            </p:stCondLst>
                            <p:childTnLst>
                              <p:par>
                                <p:cTn id="38" presetID="22" presetClass="entr" presetSubtype="1" fill="hold" nodeType="after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wipe(up)">
                                      <p:cBhvr>
                                        <p:cTn id="40" dur="500"/>
                                        <p:tgtEl>
                                          <p:spTgt spid="9"/>
                                        </p:tgtEl>
                                      </p:cBhvr>
                                    </p:animEffect>
                                  </p:childTnLst>
                                </p:cTn>
                              </p:par>
                            </p:childTnLst>
                          </p:cTn>
                        </p:par>
                        <p:par>
                          <p:cTn id="41" fill="hold">
                            <p:stCondLst>
                              <p:cond delay="4000"/>
                            </p:stCondLst>
                            <p:childTnLst>
                              <p:par>
                                <p:cTn id="42" presetID="53" presetClass="entr" presetSubtype="16" fill="hold" grpId="0" nodeType="afterEffect">
                                  <p:stCondLst>
                                    <p:cond delay="0"/>
                                  </p:stCondLst>
                                  <p:childTnLst>
                                    <p:set>
                                      <p:cBhvr>
                                        <p:cTn id="43" dur="1" fill="hold">
                                          <p:stCondLst>
                                            <p:cond delay="0"/>
                                          </p:stCondLst>
                                        </p:cTn>
                                        <p:tgtEl>
                                          <p:spTgt spid="11"/>
                                        </p:tgtEl>
                                        <p:attrNameLst>
                                          <p:attrName>style.visibility</p:attrName>
                                        </p:attrNameLst>
                                      </p:cBhvr>
                                      <p:to>
                                        <p:strVal val="visible"/>
                                      </p:to>
                                    </p:set>
                                    <p:anim calcmode="lin" valueType="num">
                                      <p:cBhvr>
                                        <p:cTn id="44" dur="500" fill="hold"/>
                                        <p:tgtEl>
                                          <p:spTgt spid="11"/>
                                        </p:tgtEl>
                                        <p:attrNameLst>
                                          <p:attrName>ppt_w</p:attrName>
                                        </p:attrNameLst>
                                      </p:cBhvr>
                                      <p:tavLst>
                                        <p:tav tm="0">
                                          <p:val>
                                            <p:fltVal val="0"/>
                                          </p:val>
                                        </p:tav>
                                        <p:tav tm="100000">
                                          <p:val>
                                            <p:strVal val="#ppt_w"/>
                                          </p:val>
                                        </p:tav>
                                      </p:tavLst>
                                    </p:anim>
                                    <p:anim calcmode="lin" valueType="num">
                                      <p:cBhvr>
                                        <p:cTn id="45" dur="500" fill="hold"/>
                                        <p:tgtEl>
                                          <p:spTgt spid="11"/>
                                        </p:tgtEl>
                                        <p:attrNameLst>
                                          <p:attrName>ppt_h</p:attrName>
                                        </p:attrNameLst>
                                      </p:cBhvr>
                                      <p:tavLst>
                                        <p:tav tm="0">
                                          <p:val>
                                            <p:fltVal val="0"/>
                                          </p:val>
                                        </p:tav>
                                        <p:tav tm="100000">
                                          <p:val>
                                            <p:strVal val="#ppt_h"/>
                                          </p:val>
                                        </p:tav>
                                      </p:tavLst>
                                    </p:anim>
                                    <p:animEffect transition="in" filter="fade">
                                      <p:cBhvr>
                                        <p:cTn id="46" dur="500"/>
                                        <p:tgtEl>
                                          <p:spTgt spid="11"/>
                                        </p:tgtEl>
                                      </p:cBhvr>
                                    </p:animEffect>
                                  </p:childTnLst>
                                </p:cTn>
                              </p:par>
                            </p:childTnLst>
                          </p:cTn>
                        </p:par>
                        <p:par>
                          <p:cTn id="47" fill="hold">
                            <p:stCondLst>
                              <p:cond delay="4500"/>
                            </p:stCondLst>
                            <p:childTnLst>
                              <p:par>
                                <p:cTn id="48" presetID="22" presetClass="entr" presetSubtype="8" fill="hold" nodeType="after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wipe(left)">
                                      <p:cBhvr>
                                        <p:cTn id="50" dur="500"/>
                                        <p:tgtEl>
                                          <p:spTgt spid="10"/>
                                        </p:tgtEl>
                                      </p:cBhvr>
                                    </p:animEffect>
                                  </p:childTnLst>
                                </p:cTn>
                              </p:par>
                            </p:childTnLst>
                          </p:cTn>
                        </p:par>
                        <p:par>
                          <p:cTn id="51" fill="hold">
                            <p:stCondLst>
                              <p:cond delay="5000"/>
                            </p:stCondLst>
                            <p:childTnLst>
                              <p:par>
                                <p:cTn id="52" presetID="12" presetClass="entr" presetSubtype="8" fill="hold" nodeType="afterEffect">
                                  <p:stCondLst>
                                    <p:cond delay="0"/>
                                  </p:stCondLst>
                                  <p:childTnLst>
                                    <p:set>
                                      <p:cBhvr>
                                        <p:cTn id="53" dur="1" fill="hold">
                                          <p:stCondLst>
                                            <p:cond delay="0"/>
                                          </p:stCondLst>
                                        </p:cTn>
                                        <p:tgtEl>
                                          <p:spTgt spid="21"/>
                                        </p:tgtEl>
                                        <p:attrNameLst>
                                          <p:attrName>style.visibility</p:attrName>
                                        </p:attrNameLst>
                                      </p:cBhvr>
                                      <p:to>
                                        <p:strVal val="visible"/>
                                      </p:to>
                                    </p:set>
                                    <p:anim calcmode="lin" valueType="num">
                                      <p:cBhvr additive="base">
                                        <p:cTn id="54" dur="500"/>
                                        <p:tgtEl>
                                          <p:spTgt spid="21"/>
                                        </p:tgtEl>
                                        <p:attrNameLst>
                                          <p:attrName>ppt_x</p:attrName>
                                        </p:attrNameLst>
                                      </p:cBhvr>
                                      <p:tavLst>
                                        <p:tav tm="0">
                                          <p:val>
                                            <p:strVal val="#ppt_x-#ppt_w*1.125000"/>
                                          </p:val>
                                        </p:tav>
                                        <p:tav tm="100000">
                                          <p:val>
                                            <p:strVal val="#ppt_x"/>
                                          </p:val>
                                        </p:tav>
                                      </p:tavLst>
                                    </p:anim>
                                    <p:animEffect transition="in" filter="wipe(right)">
                                      <p:cBhvr>
                                        <p:cTn id="55" dur="500"/>
                                        <p:tgtEl>
                                          <p:spTgt spid="21"/>
                                        </p:tgtEl>
                                      </p:cBhvr>
                                    </p:animEffect>
                                  </p:childTnLst>
                                </p:cTn>
                              </p:par>
                            </p:childTnLst>
                          </p:cTn>
                        </p:par>
                        <p:par>
                          <p:cTn id="56" fill="hold">
                            <p:stCondLst>
                              <p:cond delay="5500"/>
                            </p:stCondLst>
                            <p:childTnLst>
                              <p:par>
                                <p:cTn id="57" presetID="12" presetClass="entr" presetSubtype="8" fill="hold"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500"/>
                                        <p:tgtEl>
                                          <p:spTgt spid="46"/>
                                        </p:tgtEl>
                                        <p:attrNameLst>
                                          <p:attrName>ppt_x</p:attrName>
                                        </p:attrNameLst>
                                      </p:cBhvr>
                                      <p:tavLst>
                                        <p:tav tm="0">
                                          <p:val>
                                            <p:strVal val="#ppt_x-#ppt_w*1.125000"/>
                                          </p:val>
                                        </p:tav>
                                        <p:tav tm="100000">
                                          <p:val>
                                            <p:strVal val="#ppt_x"/>
                                          </p:val>
                                        </p:tav>
                                      </p:tavLst>
                                    </p:anim>
                                    <p:animEffect transition="in" filter="wipe(right)">
                                      <p:cBhvr>
                                        <p:cTn id="60" dur="500"/>
                                        <p:tgtEl>
                                          <p:spTgt spid="46"/>
                                        </p:tgtEl>
                                      </p:cBhvr>
                                    </p:animEffect>
                                  </p:childTnLst>
                                </p:cTn>
                              </p:par>
                            </p:childTnLst>
                          </p:cTn>
                        </p:par>
                        <p:par>
                          <p:cTn id="61" fill="hold">
                            <p:stCondLst>
                              <p:cond delay="6000"/>
                            </p:stCondLst>
                            <p:childTnLst>
                              <p:par>
                                <p:cTn id="62" presetID="22" presetClass="entr" presetSubtype="1" fill="hold" nodeType="afterEffect">
                                  <p:stCondLst>
                                    <p:cond delay="0"/>
                                  </p:stCondLst>
                                  <p:childTnLst>
                                    <p:set>
                                      <p:cBhvr>
                                        <p:cTn id="63" dur="1" fill="hold">
                                          <p:stCondLst>
                                            <p:cond delay="0"/>
                                          </p:stCondLst>
                                        </p:cTn>
                                        <p:tgtEl>
                                          <p:spTgt spid="12"/>
                                        </p:tgtEl>
                                        <p:attrNameLst>
                                          <p:attrName>style.visibility</p:attrName>
                                        </p:attrNameLst>
                                      </p:cBhvr>
                                      <p:to>
                                        <p:strVal val="visible"/>
                                      </p:to>
                                    </p:set>
                                    <p:animEffect transition="in" filter="wipe(up)">
                                      <p:cBhvr>
                                        <p:cTn id="64" dur="500"/>
                                        <p:tgtEl>
                                          <p:spTgt spid="12"/>
                                        </p:tgtEl>
                                      </p:cBhvr>
                                    </p:animEffect>
                                  </p:childTnLst>
                                </p:cTn>
                              </p:par>
                            </p:childTnLst>
                          </p:cTn>
                        </p:par>
                        <p:par>
                          <p:cTn id="65" fill="hold">
                            <p:stCondLst>
                              <p:cond delay="6500"/>
                            </p:stCondLst>
                            <p:childTnLst>
                              <p:par>
                                <p:cTn id="66" presetID="53" presetClass="entr" presetSubtype="16" fill="hold" grpId="0" nodeType="afterEffect">
                                  <p:stCondLst>
                                    <p:cond delay="0"/>
                                  </p:stCondLst>
                                  <p:childTnLst>
                                    <p:set>
                                      <p:cBhvr>
                                        <p:cTn id="67" dur="1" fill="hold">
                                          <p:stCondLst>
                                            <p:cond delay="0"/>
                                          </p:stCondLst>
                                        </p:cTn>
                                        <p:tgtEl>
                                          <p:spTgt spid="14"/>
                                        </p:tgtEl>
                                        <p:attrNameLst>
                                          <p:attrName>style.visibility</p:attrName>
                                        </p:attrNameLst>
                                      </p:cBhvr>
                                      <p:to>
                                        <p:strVal val="visible"/>
                                      </p:to>
                                    </p:set>
                                    <p:anim calcmode="lin" valueType="num">
                                      <p:cBhvr>
                                        <p:cTn id="68" dur="500" fill="hold"/>
                                        <p:tgtEl>
                                          <p:spTgt spid="14"/>
                                        </p:tgtEl>
                                        <p:attrNameLst>
                                          <p:attrName>ppt_w</p:attrName>
                                        </p:attrNameLst>
                                      </p:cBhvr>
                                      <p:tavLst>
                                        <p:tav tm="0">
                                          <p:val>
                                            <p:fltVal val="0"/>
                                          </p:val>
                                        </p:tav>
                                        <p:tav tm="100000">
                                          <p:val>
                                            <p:strVal val="#ppt_w"/>
                                          </p:val>
                                        </p:tav>
                                      </p:tavLst>
                                    </p:anim>
                                    <p:anim calcmode="lin" valueType="num">
                                      <p:cBhvr>
                                        <p:cTn id="69" dur="500" fill="hold"/>
                                        <p:tgtEl>
                                          <p:spTgt spid="14"/>
                                        </p:tgtEl>
                                        <p:attrNameLst>
                                          <p:attrName>ppt_h</p:attrName>
                                        </p:attrNameLst>
                                      </p:cBhvr>
                                      <p:tavLst>
                                        <p:tav tm="0">
                                          <p:val>
                                            <p:fltVal val="0"/>
                                          </p:val>
                                        </p:tav>
                                        <p:tav tm="100000">
                                          <p:val>
                                            <p:strVal val="#ppt_h"/>
                                          </p:val>
                                        </p:tav>
                                      </p:tavLst>
                                    </p:anim>
                                    <p:animEffect transition="in" filter="fade">
                                      <p:cBhvr>
                                        <p:cTn id="70" dur="500"/>
                                        <p:tgtEl>
                                          <p:spTgt spid="14"/>
                                        </p:tgtEl>
                                      </p:cBhvr>
                                    </p:animEffect>
                                  </p:childTnLst>
                                </p:cTn>
                              </p:par>
                            </p:childTnLst>
                          </p:cTn>
                        </p:par>
                        <p:par>
                          <p:cTn id="71" fill="hold">
                            <p:stCondLst>
                              <p:cond delay="7000"/>
                            </p:stCondLst>
                            <p:childTnLst>
                              <p:par>
                                <p:cTn id="72" presetID="22" presetClass="entr" presetSubtype="2" fill="hold" nodeType="after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wipe(right)">
                                      <p:cBhvr>
                                        <p:cTn id="74" dur="500"/>
                                        <p:tgtEl>
                                          <p:spTgt spid="13"/>
                                        </p:tgtEl>
                                      </p:cBhvr>
                                    </p:animEffect>
                                  </p:childTnLst>
                                </p:cTn>
                              </p:par>
                            </p:childTnLst>
                          </p:cTn>
                        </p:par>
                        <p:par>
                          <p:cTn id="75" fill="hold">
                            <p:stCondLst>
                              <p:cond delay="7500"/>
                            </p:stCondLst>
                            <p:childTnLst>
                              <p:par>
                                <p:cTn id="76" presetID="12" presetClass="entr" presetSubtype="2" fill="hold" nodeType="afterEffect">
                                  <p:stCondLst>
                                    <p:cond delay="0"/>
                                  </p:stCondLst>
                                  <p:childTnLst>
                                    <p:set>
                                      <p:cBhvr>
                                        <p:cTn id="77" dur="1" fill="hold">
                                          <p:stCondLst>
                                            <p:cond delay="0"/>
                                          </p:stCondLst>
                                        </p:cTn>
                                        <p:tgtEl>
                                          <p:spTgt spid="22"/>
                                        </p:tgtEl>
                                        <p:attrNameLst>
                                          <p:attrName>style.visibility</p:attrName>
                                        </p:attrNameLst>
                                      </p:cBhvr>
                                      <p:to>
                                        <p:strVal val="visible"/>
                                      </p:to>
                                    </p:set>
                                    <p:anim calcmode="lin" valueType="num">
                                      <p:cBhvr additive="base">
                                        <p:cTn id="78" dur="500"/>
                                        <p:tgtEl>
                                          <p:spTgt spid="22"/>
                                        </p:tgtEl>
                                        <p:attrNameLst>
                                          <p:attrName>ppt_x</p:attrName>
                                        </p:attrNameLst>
                                      </p:cBhvr>
                                      <p:tavLst>
                                        <p:tav tm="0">
                                          <p:val>
                                            <p:strVal val="#ppt_x+#ppt_w*1.125000"/>
                                          </p:val>
                                        </p:tav>
                                        <p:tav tm="100000">
                                          <p:val>
                                            <p:strVal val="#ppt_x"/>
                                          </p:val>
                                        </p:tav>
                                      </p:tavLst>
                                    </p:anim>
                                    <p:animEffect transition="in" filter="wipe(left)">
                                      <p:cBhvr>
                                        <p:cTn id="79" dur="500"/>
                                        <p:tgtEl>
                                          <p:spTgt spid="22"/>
                                        </p:tgtEl>
                                      </p:cBhvr>
                                    </p:animEffect>
                                  </p:childTnLst>
                                </p:cTn>
                              </p:par>
                            </p:childTnLst>
                          </p:cTn>
                        </p:par>
                        <p:par>
                          <p:cTn id="80" fill="hold">
                            <p:stCondLst>
                              <p:cond delay="8000"/>
                            </p:stCondLst>
                            <p:childTnLst>
                              <p:par>
                                <p:cTn id="81" presetID="12" presetClass="entr" presetSubtype="2" fill="hold" nodeType="afterEffect">
                                  <p:stCondLst>
                                    <p:cond delay="0"/>
                                  </p:stCondLst>
                                  <p:childTnLst>
                                    <p:set>
                                      <p:cBhvr>
                                        <p:cTn id="82" dur="1" fill="hold">
                                          <p:stCondLst>
                                            <p:cond delay="0"/>
                                          </p:stCondLst>
                                        </p:cTn>
                                        <p:tgtEl>
                                          <p:spTgt spid="43"/>
                                        </p:tgtEl>
                                        <p:attrNameLst>
                                          <p:attrName>style.visibility</p:attrName>
                                        </p:attrNameLst>
                                      </p:cBhvr>
                                      <p:to>
                                        <p:strVal val="visible"/>
                                      </p:to>
                                    </p:set>
                                    <p:anim calcmode="lin" valueType="num">
                                      <p:cBhvr additive="base">
                                        <p:cTn id="83" dur="500"/>
                                        <p:tgtEl>
                                          <p:spTgt spid="43"/>
                                        </p:tgtEl>
                                        <p:attrNameLst>
                                          <p:attrName>ppt_x</p:attrName>
                                        </p:attrNameLst>
                                      </p:cBhvr>
                                      <p:tavLst>
                                        <p:tav tm="0">
                                          <p:val>
                                            <p:strVal val="#ppt_x+#ppt_w*1.125000"/>
                                          </p:val>
                                        </p:tav>
                                        <p:tav tm="100000">
                                          <p:val>
                                            <p:strVal val="#ppt_x"/>
                                          </p:val>
                                        </p:tav>
                                      </p:tavLst>
                                    </p:anim>
                                    <p:animEffect transition="in" filter="wipe(left)">
                                      <p:cBhvr>
                                        <p:cTn id="84" dur="500"/>
                                        <p:tgtEl>
                                          <p:spTgt spid="43"/>
                                        </p:tgtEl>
                                      </p:cBhvr>
                                    </p:animEffect>
                                  </p:childTnLst>
                                </p:cTn>
                              </p:par>
                            </p:childTnLst>
                          </p:cTn>
                        </p:par>
                        <p:par>
                          <p:cTn id="85" fill="hold">
                            <p:stCondLst>
                              <p:cond delay="8500"/>
                            </p:stCondLst>
                            <p:childTnLst>
                              <p:par>
                                <p:cTn id="86" presetID="22" presetClass="entr" presetSubtype="1" fill="hold" nodeType="afterEffect">
                                  <p:stCondLst>
                                    <p:cond delay="0"/>
                                  </p:stCondLst>
                                  <p:childTnLst>
                                    <p:set>
                                      <p:cBhvr>
                                        <p:cTn id="87" dur="1" fill="hold">
                                          <p:stCondLst>
                                            <p:cond delay="0"/>
                                          </p:stCondLst>
                                        </p:cTn>
                                        <p:tgtEl>
                                          <p:spTgt spid="15"/>
                                        </p:tgtEl>
                                        <p:attrNameLst>
                                          <p:attrName>style.visibility</p:attrName>
                                        </p:attrNameLst>
                                      </p:cBhvr>
                                      <p:to>
                                        <p:strVal val="visible"/>
                                      </p:to>
                                    </p:set>
                                    <p:animEffect transition="in" filter="wipe(up)">
                                      <p:cBhvr>
                                        <p:cTn id="88" dur="500"/>
                                        <p:tgtEl>
                                          <p:spTgt spid="15"/>
                                        </p:tgtEl>
                                      </p:cBhvr>
                                    </p:animEffect>
                                  </p:childTnLst>
                                </p:cTn>
                              </p:par>
                            </p:childTnLst>
                          </p:cTn>
                        </p:par>
                        <p:par>
                          <p:cTn id="89" fill="hold">
                            <p:stCondLst>
                              <p:cond delay="9000"/>
                            </p:stCondLst>
                            <p:childTnLst>
                              <p:par>
                                <p:cTn id="90" presetID="53" presetClass="entr" presetSubtype="16" fill="hold" grpId="0" nodeType="afterEffect">
                                  <p:stCondLst>
                                    <p:cond delay="0"/>
                                  </p:stCondLst>
                                  <p:childTnLst>
                                    <p:set>
                                      <p:cBhvr>
                                        <p:cTn id="91" dur="1" fill="hold">
                                          <p:stCondLst>
                                            <p:cond delay="0"/>
                                          </p:stCondLst>
                                        </p:cTn>
                                        <p:tgtEl>
                                          <p:spTgt spid="17"/>
                                        </p:tgtEl>
                                        <p:attrNameLst>
                                          <p:attrName>style.visibility</p:attrName>
                                        </p:attrNameLst>
                                      </p:cBhvr>
                                      <p:to>
                                        <p:strVal val="visible"/>
                                      </p:to>
                                    </p:set>
                                    <p:anim calcmode="lin" valueType="num">
                                      <p:cBhvr>
                                        <p:cTn id="92" dur="500" fill="hold"/>
                                        <p:tgtEl>
                                          <p:spTgt spid="17"/>
                                        </p:tgtEl>
                                        <p:attrNameLst>
                                          <p:attrName>ppt_w</p:attrName>
                                        </p:attrNameLst>
                                      </p:cBhvr>
                                      <p:tavLst>
                                        <p:tav tm="0">
                                          <p:val>
                                            <p:fltVal val="0"/>
                                          </p:val>
                                        </p:tav>
                                        <p:tav tm="100000">
                                          <p:val>
                                            <p:strVal val="#ppt_w"/>
                                          </p:val>
                                        </p:tav>
                                      </p:tavLst>
                                    </p:anim>
                                    <p:anim calcmode="lin" valueType="num">
                                      <p:cBhvr>
                                        <p:cTn id="93" dur="500" fill="hold"/>
                                        <p:tgtEl>
                                          <p:spTgt spid="17"/>
                                        </p:tgtEl>
                                        <p:attrNameLst>
                                          <p:attrName>ppt_h</p:attrName>
                                        </p:attrNameLst>
                                      </p:cBhvr>
                                      <p:tavLst>
                                        <p:tav tm="0">
                                          <p:val>
                                            <p:fltVal val="0"/>
                                          </p:val>
                                        </p:tav>
                                        <p:tav tm="100000">
                                          <p:val>
                                            <p:strVal val="#ppt_h"/>
                                          </p:val>
                                        </p:tav>
                                      </p:tavLst>
                                    </p:anim>
                                    <p:animEffect transition="in" filter="fade">
                                      <p:cBhvr>
                                        <p:cTn id="94" dur="500"/>
                                        <p:tgtEl>
                                          <p:spTgt spid="17"/>
                                        </p:tgtEl>
                                      </p:cBhvr>
                                    </p:animEffect>
                                  </p:childTnLst>
                                </p:cTn>
                              </p:par>
                            </p:childTnLst>
                          </p:cTn>
                        </p:par>
                        <p:par>
                          <p:cTn id="95" fill="hold">
                            <p:stCondLst>
                              <p:cond delay="9500"/>
                            </p:stCondLst>
                            <p:childTnLst>
                              <p:par>
                                <p:cTn id="96" presetID="22" presetClass="entr" presetSubtype="8" fill="hold" nodeType="afterEffect">
                                  <p:stCondLst>
                                    <p:cond delay="0"/>
                                  </p:stCondLst>
                                  <p:childTnLst>
                                    <p:set>
                                      <p:cBhvr>
                                        <p:cTn id="97" dur="1" fill="hold">
                                          <p:stCondLst>
                                            <p:cond delay="0"/>
                                          </p:stCondLst>
                                        </p:cTn>
                                        <p:tgtEl>
                                          <p:spTgt spid="16"/>
                                        </p:tgtEl>
                                        <p:attrNameLst>
                                          <p:attrName>style.visibility</p:attrName>
                                        </p:attrNameLst>
                                      </p:cBhvr>
                                      <p:to>
                                        <p:strVal val="visible"/>
                                      </p:to>
                                    </p:set>
                                    <p:animEffect transition="in" filter="wipe(left)">
                                      <p:cBhvr>
                                        <p:cTn id="98" dur="500"/>
                                        <p:tgtEl>
                                          <p:spTgt spid="16"/>
                                        </p:tgtEl>
                                      </p:cBhvr>
                                    </p:animEffect>
                                  </p:childTnLst>
                                </p:cTn>
                              </p:par>
                            </p:childTnLst>
                          </p:cTn>
                        </p:par>
                        <p:par>
                          <p:cTn id="99" fill="hold">
                            <p:stCondLst>
                              <p:cond delay="10000"/>
                            </p:stCondLst>
                            <p:childTnLst>
                              <p:par>
                                <p:cTn id="100" presetID="12" presetClass="entr" presetSubtype="8" fill="hold" nodeType="afterEffect">
                                  <p:stCondLst>
                                    <p:cond delay="0"/>
                                  </p:stCondLst>
                                  <p:childTnLst>
                                    <p:set>
                                      <p:cBhvr>
                                        <p:cTn id="101" dur="1" fill="hold">
                                          <p:stCondLst>
                                            <p:cond delay="0"/>
                                          </p:stCondLst>
                                        </p:cTn>
                                        <p:tgtEl>
                                          <p:spTgt spid="23"/>
                                        </p:tgtEl>
                                        <p:attrNameLst>
                                          <p:attrName>style.visibility</p:attrName>
                                        </p:attrNameLst>
                                      </p:cBhvr>
                                      <p:to>
                                        <p:strVal val="visible"/>
                                      </p:to>
                                    </p:set>
                                    <p:anim calcmode="lin" valueType="num">
                                      <p:cBhvr additive="base">
                                        <p:cTn id="102" dur="500"/>
                                        <p:tgtEl>
                                          <p:spTgt spid="23"/>
                                        </p:tgtEl>
                                        <p:attrNameLst>
                                          <p:attrName>ppt_x</p:attrName>
                                        </p:attrNameLst>
                                      </p:cBhvr>
                                      <p:tavLst>
                                        <p:tav tm="0">
                                          <p:val>
                                            <p:strVal val="#ppt_x-#ppt_w*1.125000"/>
                                          </p:val>
                                        </p:tav>
                                        <p:tav tm="100000">
                                          <p:val>
                                            <p:strVal val="#ppt_x"/>
                                          </p:val>
                                        </p:tav>
                                      </p:tavLst>
                                    </p:anim>
                                    <p:animEffect transition="in" filter="wipe(right)">
                                      <p:cBhvr>
                                        <p:cTn id="103" dur="500"/>
                                        <p:tgtEl>
                                          <p:spTgt spid="23"/>
                                        </p:tgtEl>
                                      </p:cBhvr>
                                    </p:animEffect>
                                  </p:childTnLst>
                                </p:cTn>
                              </p:par>
                            </p:childTnLst>
                          </p:cTn>
                        </p:par>
                        <p:par>
                          <p:cTn id="104" fill="hold">
                            <p:stCondLst>
                              <p:cond delay="10500"/>
                            </p:stCondLst>
                            <p:childTnLst>
                              <p:par>
                                <p:cTn id="105" presetID="12" presetClass="entr" presetSubtype="8" fill="hold" nodeType="afterEffect">
                                  <p:stCondLst>
                                    <p:cond delay="0"/>
                                  </p:stCondLst>
                                  <p:childTnLst>
                                    <p:set>
                                      <p:cBhvr>
                                        <p:cTn id="106" dur="1" fill="hold">
                                          <p:stCondLst>
                                            <p:cond delay="0"/>
                                          </p:stCondLst>
                                        </p:cTn>
                                        <p:tgtEl>
                                          <p:spTgt spid="49"/>
                                        </p:tgtEl>
                                        <p:attrNameLst>
                                          <p:attrName>style.visibility</p:attrName>
                                        </p:attrNameLst>
                                      </p:cBhvr>
                                      <p:to>
                                        <p:strVal val="visible"/>
                                      </p:to>
                                    </p:set>
                                    <p:anim calcmode="lin" valueType="num">
                                      <p:cBhvr additive="base">
                                        <p:cTn id="107" dur="500"/>
                                        <p:tgtEl>
                                          <p:spTgt spid="49"/>
                                        </p:tgtEl>
                                        <p:attrNameLst>
                                          <p:attrName>ppt_x</p:attrName>
                                        </p:attrNameLst>
                                      </p:cBhvr>
                                      <p:tavLst>
                                        <p:tav tm="0">
                                          <p:val>
                                            <p:strVal val="#ppt_x-#ppt_w*1.125000"/>
                                          </p:val>
                                        </p:tav>
                                        <p:tav tm="100000">
                                          <p:val>
                                            <p:strVal val="#ppt_x"/>
                                          </p:val>
                                        </p:tav>
                                      </p:tavLst>
                                    </p:anim>
                                    <p:animEffect transition="in" filter="wipe(right)">
                                      <p:cBhvr>
                                        <p:cTn id="108" dur="500"/>
                                        <p:tgtEl>
                                          <p:spTgt spid="49"/>
                                        </p:tgtEl>
                                      </p:cBhvr>
                                    </p:animEffect>
                                  </p:childTnLst>
                                </p:cTn>
                              </p:par>
                            </p:childTnLst>
                          </p:cTn>
                        </p:par>
                        <p:par>
                          <p:cTn id="109" fill="hold">
                            <p:stCondLst>
                              <p:cond delay="11000"/>
                            </p:stCondLst>
                            <p:childTnLst>
                              <p:par>
                                <p:cTn id="110" presetID="22" presetClass="entr" presetSubtype="1" fill="hold" nodeType="afterEffect">
                                  <p:stCondLst>
                                    <p:cond delay="0"/>
                                  </p:stCondLst>
                                  <p:childTnLst>
                                    <p:set>
                                      <p:cBhvr>
                                        <p:cTn id="111" dur="1" fill="hold">
                                          <p:stCondLst>
                                            <p:cond delay="0"/>
                                          </p:stCondLst>
                                        </p:cTn>
                                        <p:tgtEl>
                                          <p:spTgt spid="18"/>
                                        </p:tgtEl>
                                        <p:attrNameLst>
                                          <p:attrName>style.visibility</p:attrName>
                                        </p:attrNameLst>
                                      </p:cBhvr>
                                      <p:to>
                                        <p:strVal val="visible"/>
                                      </p:to>
                                    </p:set>
                                    <p:animEffect transition="in" filter="wipe(up)">
                                      <p:cBhvr>
                                        <p:cTn id="1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P spid="7" grpId="0" animBg="1"/>
      <p:bldP spid="11" grpId="0" animBg="1"/>
      <p:bldP spid="14" grpId="0" animBg="1"/>
      <p:bldP spid="1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15</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4" name="Rectangle 3"/>
          <p:cNvSpPr/>
          <p:nvPr/>
        </p:nvSpPr>
        <p:spPr>
          <a:xfrm>
            <a:off x="6039439" y="1682632"/>
            <a:ext cx="113122" cy="113122"/>
          </a:xfrm>
          <a:prstGeom prst="rect">
            <a:avLst/>
          </a:prstGeom>
          <a:solidFill>
            <a:schemeClr val="accent5"/>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cxnSp>
        <p:nvCxnSpPr>
          <p:cNvPr id="5" name="Straight Connector 4"/>
          <p:cNvCxnSpPr/>
          <p:nvPr/>
        </p:nvCxnSpPr>
        <p:spPr>
          <a:xfrm>
            <a:off x="4895850" y="1738997"/>
            <a:ext cx="1143589" cy="0"/>
          </a:xfrm>
          <a:prstGeom prst="line">
            <a:avLst/>
          </a:prstGeom>
          <a:ln w="19050">
            <a:solidFill>
              <a:schemeClr val="bg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p:cNvCxnSpPr>
            <a:stCxn id="4" idx="2"/>
          </p:cNvCxnSpPr>
          <p:nvPr/>
        </p:nvCxnSpPr>
        <p:spPr>
          <a:xfrm flipH="1">
            <a:off x="6095999" y="1795754"/>
            <a:ext cx="1" cy="1212524"/>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150863" y="2972928"/>
            <a:ext cx="1143589" cy="0"/>
          </a:xfrm>
          <a:prstGeom prst="line">
            <a:avLst/>
          </a:prstGeom>
          <a:ln w="19050">
            <a:solidFill>
              <a:schemeClr val="bg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6039439" y="2916956"/>
            <a:ext cx="113122" cy="113122"/>
          </a:xfrm>
          <a:prstGeom prst="rect">
            <a:avLst/>
          </a:prstGeom>
          <a:solidFill>
            <a:schemeClr val="accent4"/>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cxnSp>
        <p:nvCxnSpPr>
          <p:cNvPr id="9" name="Straight Connector 8"/>
          <p:cNvCxnSpPr>
            <a:stCxn id="8" idx="2"/>
            <a:endCxn id="11" idx="0"/>
          </p:cNvCxnSpPr>
          <p:nvPr/>
        </p:nvCxnSpPr>
        <p:spPr>
          <a:xfrm flipH="1">
            <a:off x="6095999" y="3030078"/>
            <a:ext cx="1" cy="1154865"/>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4868945" y="4241504"/>
            <a:ext cx="1255335" cy="5423"/>
          </a:xfrm>
          <a:prstGeom prst="line">
            <a:avLst/>
          </a:prstGeom>
          <a:ln w="19050">
            <a:solidFill>
              <a:schemeClr val="bg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6039438" y="4184943"/>
            <a:ext cx="113122" cy="113122"/>
          </a:xfrm>
          <a:prstGeom prst="rect">
            <a:avLst/>
          </a:prstGeom>
          <a:solidFill>
            <a:schemeClr val="accent3"/>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cxnSp>
        <p:nvCxnSpPr>
          <p:cNvPr id="12" name="Straight Connector 11"/>
          <p:cNvCxnSpPr>
            <a:stCxn id="11" idx="2"/>
          </p:cNvCxnSpPr>
          <p:nvPr/>
        </p:nvCxnSpPr>
        <p:spPr>
          <a:xfrm>
            <a:off x="6095999" y="4298065"/>
            <a:ext cx="0" cy="1212416"/>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152561" y="5564042"/>
            <a:ext cx="1143589" cy="0"/>
          </a:xfrm>
          <a:prstGeom prst="line">
            <a:avLst/>
          </a:prstGeom>
          <a:ln w="19050">
            <a:solidFill>
              <a:schemeClr val="bg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039439" y="5507481"/>
            <a:ext cx="113122" cy="113122"/>
          </a:xfrm>
          <a:prstGeom prst="rect">
            <a:avLst/>
          </a:prstGeom>
          <a:solidFill>
            <a:schemeClr val="accent2"/>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cxnSp>
        <p:nvCxnSpPr>
          <p:cNvPr id="15" name="Straight Connector 14"/>
          <p:cNvCxnSpPr/>
          <p:nvPr/>
        </p:nvCxnSpPr>
        <p:spPr>
          <a:xfrm>
            <a:off x="6095999" y="5620603"/>
            <a:ext cx="0" cy="1246922"/>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grpSp>
        <p:nvGrpSpPr>
          <p:cNvPr id="37" name="Group 36"/>
          <p:cNvGrpSpPr/>
          <p:nvPr/>
        </p:nvGrpSpPr>
        <p:grpSpPr>
          <a:xfrm>
            <a:off x="996971" y="1397693"/>
            <a:ext cx="2996149" cy="799265"/>
            <a:chOff x="996971" y="2699921"/>
            <a:chExt cx="2996149" cy="799265"/>
          </a:xfrm>
        </p:grpSpPr>
        <p:sp>
          <p:nvSpPr>
            <p:cNvPr id="38" name="TextBox 37"/>
            <p:cNvSpPr txBox="1"/>
            <p:nvPr/>
          </p:nvSpPr>
          <p:spPr>
            <a:xfrm>
              <a:off x="3065237" y="2699921"/>
              <a:ext cx="927883"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Portfolio</a:t>
              </a:r>
              <a:endPar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39" name="Rectangle 38"/>
            <p:cNvSpPr/>
            <p:nvPr/>
          </p:nvSpPr>
          <p:spPr>
            <a:xfrm>
              <a:off x="996971" y="2975966"/>
              <a:ext cx="2996149" cy="523220"/>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40" name="Group 39"/>
          <p:cNvGrpSpPr/>
          <p:nvPr/>
        </p:nvGrpSpPr>
        <p:grpSpPr>
          <a:xfrm>
            <a:off x="1001701" y="3915363"/>
            <a:ext cx="2996149" cy="787828"/>
            <a:chOff x="996971" y="2711358"/>
            <a:chExt cx="2996149" cy="787828"/>
          </a:xfrm>
        </p:grpSpPr>
        <p:sp>
          <p:nvSpPr>
            <p:cNvPr id="41" name="TextBox 40"/>
            <p:cNvSpPr txBox="1"/>
            <p:nvPr/>
          </p:nvSpPr>
          <p:spPr>
            <a:xfrm>
              <a:off x="2186066" y="2711358"/>
              <a:ext cx="1792798"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Timeline Company</a:t>
              </a:r>
              <a:endPar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42" name="Rectangle 41"/>
            <p:cNvSpPr/>
            <p:nvPr/>
          </p:nvSpPr>
          <p:spPr>
            <a:xfrm>
              <a:off x="996971" y="2975966"/>
              <a:ext cx="2996149" cy="523220"/>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43" name="Group 42"/>
          <p:cNvGrpSpPr/>
          <p:nvPr/>
        </p:nvGrpSpPr>
        <p:grpSpPr>
          <a:xfrm>
            <a:off x="8160780" y="2631563"/>
            <a:ext cx="2996149" cy="810579"/>
            <a:chOff x="8160780" y="3741860"/>
            <a:chExt cx="2996149" cy="810579"/>
          </a:xfrm>
        </p:grpSpPr>
        <p:sp>
          <p:nvSpPr>
            <p:cNvPr id="44" name="TextBox 43"/>
            <p:cNvSpPr txBox="1"/>
            <p:nvPr/>
          </p:nvSpPr>
          <p:spPr>
            <a:xfrm>
              <a:off x="8160780" y="3741860"/>
              <a:ext cx="1464119"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Device Mockup</a:t>
              </a:r>
              <a:endPar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45" name="Rectangle 44"/>
            <p:cNvSpPr/>
            <p:nvPr/>
          </p:nvSpPr>
          <p:spPr>
            <a:xfrm>
              <a:off x="8160780" y="4029219"/>
              <a:ext cx="2996149"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46" name="Group 45"/>
          <p:cNvGrpSpPr/>
          <p:nvPr/>
        </p:nvGrpSpPr>
        <p:grpSpPr>
          <a:xfrm>
            <a:off x="8160780" y="5223878"/>
            <a:ext cx="2996149" cy="810579"/>
            <a:chOff x="8160780" y="3741860"/>
            <a:chExt cx="2996149" cy="810579"/>
          </a:xfrm>
        </p:grpSpPr>
        <p:sp>
          <p:nvSpPr>
            <p:cNvPr id="47" name="TextBox 46"/>
            <p:cNvSpPr txBox="1"/>
            <p:nvPr/>
          </p:nvSpPr>
          <p:spPr>
            <a:xfrm>
              <a:off x="8160780" y="3741860"/>
              <a:ext cx="1203406"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Infographic </a:t>
              </a:r>
              <a:endPar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48" name="Rectangle 47"/>
            <p:cNvSpPr/>
            <p:nvPr/>
          </p:nvSpPr>
          <p:spPr>
            <a:xfrm>
              <a:off x="8160780" y="4029219"/>
              <a:ext cx="2996149"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cxnSp>
        <p:nvCxnSpPr>
          <p:cNvPr id="49" name="Straight Connector 48"/>
          <p:cNvCxnSpPr>
            <a:endCxn id="4" idx="0"/>
          </p:cNvCxnSpPr>
          <p:nvPr/>
        </p:nvCxnSpPr>
        <p:spPr>
          <a:xfrm>
            <a:off x="6096000" y="-76200"/>
            <a:ext cx="0" cy="1758832"/>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4059795" y="1329018"/>
            <a:ext cx="823243" cy="823243"/>
            <a:chOff x="4059795" y="1329018"/>
            <a:chExt cx="823243" cy="823243"/>
          </a:xfrm>
        </p:grpSpPr>
        <p:sp>
          <p:nvSpPr>
            <p:cNvPr id="17" name="Rectangle 16"/>
            <p:cNvSpPr/>
            <p:nvPr/>
          </p:nvSpPr>
          <p:spPr>
            <a:xfrm>
              <a:off x="4059795" y="1329018"/>
              <a:ext cx="823243" cy="823243"/>
            </a:xfrm>
            <a:prstGeom prst="rect">
              <a:avLst/>
            </a:prstGeom>
            <a:solidFill>
              <a:schemeClr val="accent5"/>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7" name="Freeform 22"/>
            <p:cNvSpPr>
              <a:spLocks noChangeArrowheads="1"/>
            </p:cNvSpPr>
            <p:nvPr/>
          </p:nvSpPr>
          <p:spPr bwMode="auto">
            <a:xfrm>
              <a:off x="4281370" y="1543595"/>
              <a:ext cx="390800" cy="390803"/>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6" name="Group 15"/>
          <p:cNvGrpSpPr/>
          <p:nvPr/>
        </p:nvGrpSpPr>
        <p:grpSpPr>
          <a:xfrm>
            <a:off x="7287213" y="2562949"/>
            <a:ext cx="823243" cy="823243"/>
            <a:chOff x="7287213" y="2562949"/>
            <a:chExt cx="823243" cy="823243"/>
          </a:xfrm>
        </p:grpSpPr>
        <p:sp>
          <p:nvSpPr>
            <p:cNvPr id="23" name="Rectangle 22"/>
            <p:cNvSpPr/>
            <p:nvPr/>
          </p:nvSpPr>
          <p:spPr>
            <a:xfrm>
              <a:off x="7287213" y="2562949"/>
              <a:ext cx="823243" cy="823243"/>
            </a:xfrm>
            <a:prstGeom prst="rect">
              <a:avLst/>
            </a:prstGeom>
            <a:solidFill>
              <a:schemeClr val="accent4"/>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8" name="Freeform 30"/>
            <p:cNvSpPr>
              <a:spLocks noChangeArrowheads="1"/>
            </p:cNvSpPr>
            <p:nvPr/>
          </p:nvSpPr>
          <p:spPr bwMode="auto">
            <a:xfrm rot="19366651">
              <a:off x="7492163" y="2773803"/>
              <a:ext cx="420579" cy="398247"/>
            </a:xfrm>
            <a:custGeom>
              <a:avLst/>
              <a:gdLst>
                <a:gd name="T0" fmla="*/ 133 w 498"/>
                <a:gd name="T1" fmla="*/ 469 h 470"/>
                <a:gd name="T2" fmla="*/ 133 w 498"/>
                <a:gd name="T3" fmla="*/ 469 h 470"/>
                <a:gd name="T4" fmla="*/ 186 w 498"/>
                <a:gd name="T5" fmla="*/ 469 h 470"/>
                <a:gd name="T6" fmla="*/ 293 w 498"/>
                <a:gd name="T7" fmla="*/ 265 h 470"/>
                <a:gd name="T8" fmla="*/ 426 w 498"/>
                <a:gd name="T9" fmla="*/ 265 h 470"/>
                <a:gd name="T10" fmla="*/ 497 w 498"/>
                <a:gd name="T11" fmla="*/ 230 h 470"/>
                <a:gd name="T12" fmla="*/ 426 w 498"/>
                <a:gd name="T13" fmla="*/ 195 h 470"/>
                <a:gd name="T14" fmla="*/ 293 w 498"/>
                <a:gd name="T15" fmla="*/ 195 h 470"/>
                <a:gd name="T16" fmla="*/ 186 w 498"/>
                <a:gd name="T17" fmla="*/ 0 h 470"/>
                <a:gd name="T18" fmla="*/ 133 w 498"/>
                <a:gd name="T19" fmla="*/ 0 h 470"/>
                <a:gd name="T20" fmla="*/ 195 w 498"/>
                <a:gd name="T21" fmla="*/ 195 h 470"/>
                <a:gd name="T22" fmla="*/ 107 w 498"/>
                <a:gd name="T23" fmla="*/ 195 h 470"/>
                <a:gd name="T24" fmla="*/ 53 w 498"/>
                <a:gd name="T25" fmla="*/ 150 h 470"/>
                <a:gd name="T26" fmla="*/ 0 w 498"/>
                <a:gd name="T27" fmla="*/ 150 h 470"/>
                <a:gd name="T28" fmla="*/ 36 w 498"/>
                <a:gd name="T29" fmla="*/ 230 h 470"/>
                <a:gd name="T30" fmla="*/ 0 w 498"/>
                <a:gd name="T31" fmla="*/ 319 h 470"/>
                <a:gd name="T32" fmla="*/ 53 w 498"/>
                <a:gd name="T33" fmla="*/ 319 h 470"/>
                <a:gd name="T34" fmla="*/ 107 w 498"/>
                <a:gd name="T35" fmla="*/ 265 h 470"/>
                <a:gd name="T36" fmla="*/ 195 w 498"/>
                <a:gd name="T37" fmla="*/ 265 h 470"/>
                <a:gd name="T38" fmla="*/ 133 w 498"/>
                <a:gd name="T39" fmla="*/ 4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470">
                  <a:moveTo>
                    <a:pt x="133" y="469"/>
                  </a:moveTo>
                  <a:lnTo>
                    <a:pt x="133" y="469"/>
                  </a:lnTo>
                  <a:cubicBezTo>
                    <a:pt x="186" y="469"/>
                    <a:pt x="186" y="469"/>
                    <a:pt x="186" y="469"/>
                  </a:cubicBezTo>
                  <a:cubicBezTo>
                    <a:pt x="293" y="265"/>
                    <a:pt x="293" y="265"/>
                    <a:pt x="293" y="265"/>
                  </a:cubicBezTo>
                  <a:cubicBezTo>
                    <a:pt x="426" y="265"/>
                    <a:pt x="426" y="265"/>
                    <a:pt x="426" y="265"/>
                  </a:cubicBezTo>
                  <a:cubicBezTo>
                    <a:pt x="426" y="265"/>
                    <a:pt x="497" y="265"/>
                    <a:pt x="497" y="230"/>
                  </a:cubicBezTo>
                  <a:cubicBezTo>
                    <a:pt x="497" y="195"/>
                    <a:pt x="426" y="195"/>
                    <a:pt x="426" y="195"/>
                  </a:cubicBezTo>
                  <a:cubicBezTo>
                    <a:pt x="293" y="195"/>
                    <a:pt x="293" y="195"/>
                    <a:pt x="293" y="195"/>
                  </a:cubicBezTo>
                  <a:cubicBezTo>
                    <a:pt x="186" y="0"/>
                    <a:pt x="186" y="0"/>
                    <a:pt x="186" y="0"/>
                  </a:cubicBezTo>
                  <a:cubicBezTo>
                    <a:pt x="133" y="0"/>
                    <a:pt x="133" y="0"/>
                    <a:pt x="133" y="0"/>
                  </a:cubicBezTo>
                  <a:cubicBezTo>
                    <a:pt x="195" y="195"/>
                    <a:pt x="195" y="195"/>
                    <a:pt x="195" y="195"/>
                  </a:cubicBezTo>
                  <a:cubicBezTo>
                    <a:pt x="107" y="195"/>
                    <a:pt x="107" y="195"/>
                    <a:pt x="107" y="195"/>
                  </a:cubicBezTo>
                  <a:cubicBezTo>
                    <a:pt x="53" y="150"/>
                    <a:pt x="53" y="150"/>
                    <a:pt x="53" y="150"/>
                  </a:cubicBezTo>
                  <a:cubicBezTo>
                    <a:pt x="0" y="150"/>
                    <a:pt x="0" y="150"/>
                    <a:pt x="0" y="150"/>
                  </a:cubicBezTo>
                  <a:cubicBezTo>
                    <a:pt x="36" y="230"/>
                    <a:pt x="36" y="230"/>
                    <a:pt x="36" y="230"/>
                  </a:cubicBezTo>
                  <a:cubicBezTo>
                    <a:pt x="0" y="319"/>
                    <a:pt x="0" y="319"/>
                    <a:pt x="0" y="319"/>
                  </a:cubicBezTo>
                  <a:cubicBezTo>
                    <a:pt x="53" y="319"/>
                    <a:pt x="53" y="319"/>
                    <a:pt x="53" y="319"/>
                  </a:cubicBezTo>
                  <a:cubicBezTo>
                    <a:pt x="107" y="265"/>
                    <a:pt x="107" y="265"/>
                    <a:pt x="107" y="265"/>
                  </a:cubicBezTo>
                  <a:cubicBezTo>
                    <a:pt x="195" y="265"/>
                    <a:pt x="195" y="265"/>
                    <a:pt x="195" y="265"/>
                  </a:cubicBezTo>
                  <a:lnTo>
                    <a:pt x="133" y="469"/>
                  </a:lnTo>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8" name="Group 17"/>
          <p:cNvGrpSpPr/>
          <p:nvPr/>
        </p:nvGrpSpPr>
        <p:grpSpPr>
          <a:xfrm>
            <a:off x="4059795" y="3831525"/>
            <a:ext cx="823243" cy="823243"/>
            <a:chOff x="4059795" y="3831525"/>
            <a:chExt cx="823243" cy="823243"/>
          </a:xfrm>
        </p:grpSpPr>
        <p:sp>
          <p:nvSpPr>
            <p:cNvPr id="29" name="Rectangle 28"/>
            <p:cNvSpPr/>
            <p:nvPr/>
          </p:nvSpPr>
          <p:spPr>
            <a:xfrm>
              <a:off x="4059795" y="3831525"/>
              <a:ext cx="823243" cy="823243"/>
            </a:xfrm>
            <a:prstGeom prst="rect">
              <a:avLst/>
            </a:prstGeom>
            <a:solidFill>
              <a:schemeClr val="accent3"/>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9" name="Freeform 123"/>
            <p:cNvSpPr>
              <a:spLocks noChangeArrowheads="1"/>
            </p:cNvSpPr>
            <p:nvPr/>
          </p:nvSpPr>
          <p:spPr bwMode="auto">
            <a:xfrm>
              <a:off x="4272692" y="4046104"/>
              <a:ext cx="383357" cy="390800"/>
            </a:xfrm>
            <a:custGeom>
              <a:avLst/>
              <a:gdLst>
                <a:gd name="T0" fmla="*/ 275 w 452"/>
                <a:gd name="T1" fmla="*/ 301 h 462"/>
                <a:gd name="T2" fmla="*/ 275 w 452"/>
                <a:gd name="T3" fmla="*/ 301 h 462"/>
                <a:gd name="T4" fmla="*/ 434 w 452"/>
                <a:gd name="T5" fmla="*/ 26 h 462"/>
                <a:gd name="T6" fmla="*/ 434 w 452"/>
                <a:gd name="T7" fmla="*/ 18 h 462"/>
                <a:gd name="T8" fmla="*/ 425 w 452"/>
                <a:gd name="T9" fmla="*/ 18 h 462"/>
                <a:gd name="T10" fmla="*/ 159 w 452"/>
                <a:gd name="T11" fmla="*/ 178 h 462"/>
                <a:gd name="T12" fmla="*/ 9 w 452"/>
                <a:gd name="T13" fmla="*/ 301 h 462"/>
                <a:gd name="T14" fmla="*/ 35 w 452"/>
                <a:gd name="T15" fmla="*/ 328 h 462"/>
                <a:gd name="T16" fmla="*/ 88 w 452"/>
                <a:gd name="T17" fmla="*/ 310 h 462"/>
                <a:gd name="T18" fmla="*/ 151 w 452"/>
                <a:gd name="T19" fmla="*/ 372 h 462"/>
                <a:gd name="T20" fmla="*/ 133 w 452"/>
                <a:gd name="T21" fmla="*/ 425 h 462"/>
                <a:gd name="T22" fmla="*/ 151 w 452"/>
                <a:gd name="T23" fmla="*/ 452 h 462"/>
                <a:gd name="T24" fmla="*/ 275 w 452"/>
                <a:gd name="T25" fmla="*/ 301 h 462"/>
                <a:gd name="T26" fmla="*/ 301 w 452"/>
                <a:gd name="T27" fmla="*/ 150 h 462"/>
                <a:gd name="T28" fmla="*/ 301 w 452"/>
                <a:gd name="T29" fmla="*/ 150 h 462"/>
                <a:gd name="T30" fmla="*/ 301 w 452"/>
                <a:gd name="T31" fmla="*/ 97 h 462"/>
                <a:gd name="T32" fmla="*/ 354 w 452"/>
                <a:gd name="T33" fmla="*/ 97 h 462"/>
                <a:gd name="T34" fmla="*/ 354 w 452"/>
                <a:gd name="T35" fmla="*/ 150 h 462"/>
                <a:gd name="T36" fmla="*/ 301 w 452"/>
                <a:gd name="T37" fmla="*/ 15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9" name="Group 18"/>
          <p:cNvGrpSpPr/>
          <p:nvPr/>
        </p:nvGrpSpPr>
        <p:grpSpPr>
          <a:xfrm>
            <a:off x="7287213" y="5154063"/>
            <a:ext cx="823243" cy="823243"/>
            <a:chOff x="7287213" y="5154063"/>
            <a:chExt cx="823243" cy="823243"/>
          </a:xfrm>
        </p:grpSpPr>
        <p:sp>
          <p:nvSpPr>
            <p:cNvPr id="35" name="Rectangle 34"/>
            <p:cNvSpPr/>
            <p:nvPr/>
          </p:nvSpPr>
          <p:spPr>
            <a:xfrm>
              <a:off x="7287213" y="5154063"/>
              <a:ext cx="823243" cy="823243"/>
            </a:xfrm>
            <a:prstGeom prst="rect">
              <a:avLst/>
            </a:prstGeom>
            <a:solidFill>
              <a:schemeClr val="accent2"/>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70" name="Freeform 166"/>
            <p:cNvSpPr>
              <a:spLocks noChangeArrowheads="1"/>
            </p:cNvSpPr>
            <p:nvPr/>
          </p:nvSpPr>
          <p:spPr bwMode="auto">
            <a:xfrm>
              <a:off x="7531810" y="5377884"/>
              <a:ext cx="327529" cy="375913"/>
            </a:xfrm>
            <a:custGeom>
              <a:avLst/>
              <a:gdLst>
                <a:gd name="T0" fmla="*/ 371 w 390"/>
                <a:gd name="T1" fmla="*/ 0 h 445"/>
                <a:gd name="T2" fmla="*/ 371 w 390"/>
                <a:gd name="T3" fmla="*/ 0 h 445"/>
                <a:gd name="T4" fmla="*/ 310 w 390"/>
                <a:gd name="T5" fmla="*/ 0 h 445"/>
                <a:gd name="T6" fmla="*/ 292 w 390"/>
                <a:gd name="T7" fmla="*/ 28 h 445"/>
                <a:gd name="T8" fmla="*/ 292 w 390"/>
                <a:gd name="T9" fmla="*/ 444 h 445"/>
                <a:gd name="T10" fmla="*/ 389 w 390"/>
                <a:gd name="T11" fmla="*/ 444 h 445"/>
                <a:gd name="T12" fmla="*/ 389 w 390"/>
                <a:gd name="T13" fmla="*/ 28 h 445"/>
                <a:gd name="T14" fmla="*/ 371 w 390"/>
                <a:gd name="T15" fmla="*/ 0 h 445"/>
                <a:gd name="T16" fmla="*/ 221 w 390"/>
                <a:gd name="T17" fmla="*/ 151 h 445"/>
                <a:gd name="T18" fmla="*/ 221 w 390"/>
                <a:gd name="T19" fmla="*/ 151 h 445"/>
                <a:gd name="T20" fmla="*/ 168 w 390"/>
                <a:gd name="T21" fmla="*/ 151 h 445"/>
                <a:gd name="T22" fmla="*/ 141 w 390"/>
                <a:gd name="T23" fmla="*/ 178 h 445"/>
                <a:gd name="T24" fmla="*/ 141 w 390"/>
                <a:gd name="T25" fmla="*/ 444 h 445"/>
                <a:gd name="T26" fmla="*/ 248 w 390"/>
                <a:gd name="T27" fmla="*/ 444 h 445"/>
                <a:gd name="T28" fmla="*/ 248 w 390"/>
                <a:gd name="T29" fmla="*/ 178 h 445"/>
                <a:gd name="T30" fmla="*/ 221 w 390"/>
                <a:gd name="T31" fmla="*/ 151 h 445"/>
                <a:gd name="T32" fmla="*/ 70 w 390"/>
                <a:gd name="T33" fmla="*/ 302 h 445"/>
                <a:gd name="T34" fmla="*/ 70 w 390"/>
                <a:gd name="T35" fmla="*/ 302 h 445"/>
                <a:gd name="T36" fmla="*/ 17 w 390"/>
                <a:gd name="T37" fmla="*/ 302 h 445"/>
                <a:gd name="T38" fmla="*/ 0 w 390"/>
                <a:gd name="T39" fmla="*/ 319 h 445"/>
                <a:gd name="T40" fmla="*/ 0 w 390"/>
                <a:gd name="T41" fmla="*/ 444 h 445"/>
                <a:gd name="T42" fmla="*/ 97 w 390"/>
                <a:gd name="T43" fmla="*/ 444 h 445"/>
                <a:gd name="T44" fmla="*/ 97 w 390"/>
                <a:gd name="T45" fmla="*/ 319 h 445"/>
                <a:gd name="T46" fmla="*/ 70 w 390"/>
                <a:gd name="T47" fmla="*/ 302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spTree>
    <p:extLst>
      <p:ext uri="{BB962C8B-B14F-4D97-AF65-F5344CB8AC3E}">
        <p14:creationId xmlns:p14="http://schemas.microsoft.com/office/powerpoint/2010/main" xmlns="" val="2768387014"/>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up)">
                                      <p:cBhvr>
                                        <p:cTn id="7" dur="500"/>
                                        <p:tgtEl>
                                          <p:spTgt spid="49"/>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2"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right)">
                                      <p:cBhvr>
                                        <p:cTn id="17" dur="500"/>
                                        <p:tgtEl>
                                          <p:spTgt spid="5"/>
                                        </p:tgtEl>
                                      </p:cBhvr>
                                    </p:animEffect>
                                  </p:childTnLst>
                                </p:cTn>
                              </p:par>
                            </p:childTnLst>
                          </p:cTn>
                        </p:par>
                        <p:par>
                          <p:cTn id="18" fill="hold">
                            <p:stCondLst>
                              <p:cond delay="1500"/>
                            </p:stCondLst>
                            <p:childTnLst>
                              <p:par>
                                <p:cTn id="19" presetID="12" presetClass="entr" presetSubtype="2"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p:tgtEl>
                                          <p:spTgt spid="2"/>
                                        </p:tgtEl>
                                        <p:attrNameLst>
                                          <p:attrName>ppt_x</p:attrName>
                                        </p:attrNameLst>
                                      </p:cBhvr>
                                      <p:tavLst>
                                        <p:tav tm="0">
                                          <p:val>
                                            <p:strVal val="#ppt_x+#ppt_w*1.125000"/>
                                          </p:val>
                                        </p:tav>
                                        <p:tav tm="100000">
                                          <p:val>
                                            <p:strVal val="#ppt_x"/>
                                          </p:val>
                                        </p:tav>
                                      </p:tavLst>
                                    </p:anim>
                                    <p:animEffect transition="in" filter="wipe(left)">
                                      <p:cBhvr>
                                        <p:cTn id="22" dur="500"/>
                                        <p:tgtEl>
                                          <p:spTgt spid="2"/>
                                        </p:tgtEl>
                                      </p:cBhvr>
                                    </p:animEffect>
                                  </p:childTnLst>
                                </p:cTn>
                              </p:par>
                            </p:childTnLst>
                          </p:cTn>
                        </p:par>
                        <p:par>
                          <p:cTn id="23" fill="hold">
                            <p:stCondLst>
                              <p:cond delay="2000"/>
                            </p:stCondLst>
                            <p:childTnLst>
                              <p:par>
                                <p:cTn id="24" presetID="12" presetClass="entr" presetSubtype="2" fill="hold" nodeType="afterEffect">
                                  <p:stCondLst>
                                    <p:cond delay="0"/>
                                  </p:stCondLst>
                                  <p:childTnLst>
                                    <p:set>
                                      <p:cBhvr>
                                        <p:cTn id="25" dur="1" fill="hold">
                                          <p:stCondLst>
                                            <p:cond delay="0"/>
                                          </p:stCondLst>
                                        </p:cTn>
                                        <p:tgtEl>
                                          <p:spTgt spid="37"/>
                                        </p:tgtEl>
                                        <p:attrNameLst>
                                          <p:attrName>style.visibility</p:attrName>
                                        </p:attrNameLst>
                                      </p:cBhvr>
                                      <p:to>
                                        <p:strVal val="visible"/>
                                      </p:to>
                                    </p:set>
                                    <p:anim calcmode="lin" valueType="num">
                                      <p:cBhvr additive="base">
                                        <p:cTn id="26" dur="500"/>
                                        <p:tgtEl>
                                          <p:spTgt spid="37"/>
                                        </p:tgtEl>
                                        <p:attrNameLst>
                                          <p:attrName>ppt_x</p:attrName>
                                        </p:attrNameLst>
                                      </p:cBhvr>
                                      <p:tavLst>
                                        <p:tav tm="0">
                                          <p:val>
                                            <p:strVal val="#ppt_x+#ppt_w*1.125000"/>
                                          </p:val>
                                        </p:tav>
                                        <p:tav tm="100000">
                                          <p:val>
                                            <p:strVal val="#ppt_x"/>
                                          </p:val>
                                        </p:tav>
                                      </p:tavLst>
                                    </p:anim>
                                    <p:animEffect transition="in" filter="wipe(left)">
                                      <p:cBhvr>
                                        <p:cTn id="27" dur="500"/>
                                        <p:tgtEl>
                                          <p:spTgt spid="37"/>
                                        </p:tgtEl>
                                      </p:cBhvr>
                                    </p:animEffect>
                                  </p:childTnLst>
                                </p:cTn>
                              </p:par>
                            </p:childTnLst>
                          </p:cTn>
                        </p:par>
                        <p:par>
                          <p:cTn id="28" fill="hold">
                            <p:stCondLst>
                              <p:cond delay="2500"/>
                            </p:stCondLst>
                            <p:childTnLst>
                              <p:par>
                                <p:cTn id="29" presetID="22" presetClass="entr" presetSubtype="1"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up)">
                                      <p:cBhvr>
                                        <p:cTn id="31" dur="500"/>
                                        <p:tgtEl>
                                          <p:spTgt spid="6"/>
                                        </p:tgtEl>
                                      </p:cBhvr>
                                    </p:animEffect>
                                  </p:childTnLst>
                                </p:cTn>
                              </p:par>
                            </p:childTnLst>
                          </p:cTn>
                        </p:par>
                        <p:par>
                          <p:cTn id="32" fill="hold">
                            <p:stCondLst>
                              <p:cond delay="3000"/>
                            </p:stCondLst>
                            <p:childTnLst>
                              <p:par>
                                <p:cTn id="33" presetID="53" presetClass="entr" presetSubtype="16"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par>
                          <p:cTn id="38" fill="hold">
                            <p:stCondLst>
                              <p:cond delay="3500"/>
                            </p:stCondLst>
                            <p:childTnLst>
                              <p:par>
                                <p:cTn id="39" presetID="22" presetClass="entr" presetSubtype="8" fill="hold" nodeType="after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wipe(left)">
                                      <p:cBhvr>
                                        <p:cTn id="41" dur="500"/>
                                        <p:tgtEl>
                                          <p:spTgt spid="7"/>
                                        </p:tgtEl>
                                      </p:cBhvr>
                                    </p:animEffect>
                                  </p:childTnLst>
                                </p:cTn>
                              </p:par>
                            </p:childTnLst>
                          </p:cTn>
                        </p:par>
                        <p:par>
                          <p:cTn id="42" fill="hold">
                            <p:stCondLst>
                              <p:cond delay="4000"/>
                            </p:stCondLst>
                            <p:childTnLst>
                              <p:par>
                                <p:cTn id="43" presetID="12" presetClass="entr" presetSubtype="8" fill="hold" nodeType="afterEffect">
                                  <p:stCondLst>
                                    <p:cond delay="0"/>
                                  </p:stCondLst>
                                  <p:childTnLst>
                                    <p:set>
                                      <p:cBhvr>
                                        <p:cTn id="44" dur="1" fill="hold">
                                          <p:stCondLst>
                                            <p:cond delay="0"/>
                                          </p:stCondLst>
                                        </p:cTn>
                                        <p:tgtEl>
                                          <p:spTgt spid="16"/>
                                        </p:tgtEl>
                                        <p:attrNameLst>
                                          <p:attrName>style.visibility</p:attrName>
                                        </p:attrNameLst>
                                      </p:cBhvr>
                                      <p:to>
                                        <p:strVal val="visible"/>
                                      </p:to>
                                    </p:set>
                                    <p:anim calcmode="lin" valueType="num">
                                      <p:cBhvr additive="base">
                                        <p:cTn id="45" dur="500"/>
                                        <p:tgtEl>
                                          <p:spTgt spid="16"/>
                                        </p:tgtEl>
                                        <p:attrNameLst>
                                          <p:attrName>ppt_x</p:attrName>
                                        </p:attrNameLst>
                                      </p:cBhvr>
                                      <p:tavLst>
                                        <p:tav tm="0">
                                          <p:val>
                                            <p:strVal val="#ppt_x-#ppt_w*1.125000"/>
                                          </p:val>
                                        </p:tav>
                                        <p:tav tm="100000">
                                          <p:val>
                                            <p:strVal val="#ppt_x"/>
                                          </p:val>
                                        </p:tav>
                                      </p:tavLst>
                                    </p:anim>
                                    <p:animEffect transition="in" filter="wipe(right)">
                                      <p:cBhvr>
                                        <p:cTn id="46" dur="500"/>
                                        <p:tgtEl>
                                          <p:spTgt spid="16"/>
                                        </p:tgtEl>
                                      </p:cBhvr>
                                    </p:animEffect>
                                  </p:childTnLst>
                                </p:cTn>
                              </p:par>
                            </p:childTnLst>
                          </p:cTn>
                        </p:par>
                        <p:par>
                          <p:cTn id="47" fill="hold">
                            <p:stCondLst>
                              <p:cond delay="4500"/>
                            </p:stCondLst>
                            <p:childTnLst>
                              <p:par>
                                <p:cTn id="48" presetID="12" presetClass="entr" presetSubtype="8" fill="hold" nodeType="afterEffect">
                                  <p:stCondLst>
                                    <p:cond delay="0"/>
                                  </p:stCondLst>
                                  <p:childTnLst>
                                    <p:set>
                                      <p:cBhvr>
                                        <p:cTn id="49" dur="1" fill="hold">
                                          <p:stCondLst>
                                            <p:cond delay="0"/>
                                          </p:stCondLst>
                                        </p:cTn>
                                        <p:tgtEl>
                                          <p:spTgt spid="43"/>
                                        </p:tgtEl>
                                        <p:attrNameLst>
                                          <p:attrName>style.visibility</p:attrName>
                                        </p:attrNameLst>
                                      </p:cBhvr>
                                      <p:to>
                                        <p:strVal val="visible"/>
                                      </p:to>
                                    </p:set>
                                    <p:anim calcmode="lin" valueType="num">
                                      <p:cBhvr additive="base">
                                        <p:cTn id="50" dur="500"/>
                                        <p:tgtEl>
                                          <p:spTgt spid="43"/>
                                        </p:tgtEl>
                                        <p:attrNameLst>
                                          <p:attrName>ppt_x</p:attrName>
                                        </p:attrNameLst>
                                      </p:cBhvr>
                                      <p:tavLst>
                                        <p:tav tm="0">
                                          <p:val>
                                            <p:strVal val="#ppt_x-#ppt_w*1.125000"/>
                                          </p:val>
                                        </p:tav>
                                        <p:tav tm="100000">
                                          <p:val>
                                            <p:strVal val="#ppt_x"/>
                                          </p:val>
                                        </p:tav>
                                      </p:tavLst>
                                    </p:anim>
                                    <p:animEffect transition="in" filter="wipe(right)">
                                      <p:cBhvr>
                                        <p:cTn id="51" dur="500"/>
                                        <p:tgtEl>
                                          <p:spTgt spid="43"/>
                                        </p:tgtEl>
                                      </p:cBhvr>
                                    </p:animEffect>
                                  </p:childTnLst>
                                </p:cTn>
                              </p:par>
                            </p:childTnLst>
                          </p:cTn>
                        </p:par>
                        <p:par>
                          <p:cTn id="52" fill="hold">
                            <p:stCondLst>
                              <p:cond delay="5000"/>
                            </p:stCondLst>
                            <p:childTnLst>
                              <p:par>
                                <p:cTn id="53" presetID="22" presetClass="entr" presetSubtype="1" fill="hold" nodeType="after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wipe(up)">
                                      <p:cBhvr>
                                        <p:cTn id="55" dur="500"/>
                                        <p:tgtEl>
                                          <p:spTgt spid="9"/>
                                        </p:tgtEl>
                                      </p:cBhvr>
                                    </p:animEffect>
                                  </p:childTnLst>
                                </p:cTn>
                              </p:par>
                            </p:childTnLst>
                          </p:cTn>
                        </p:par>
                        <p:par>
                          <p:cTn id="56" fill="hold">
                            <p:stCondLst>
                              <p:cond delay="5500"/>
                            </p:stCondLst>
                            <p:childTnLst>
                              <p:par>
                                <p:cTn id="57" presetID="53" presetClass="entr" presetSubtype="16" fill="hold" grpId="0" nodeType="afterEffect">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cBhvr>
                                        <p:cTn id="59" dur="500" fill="hold"/>
                                        <p:tgtEl>
                                          <p:spTgt spid="11"/>
                                        </p:tgtEl>
                                        <p:attrNameLst>
                                          <p:attrName>ppt_w</p:attrName>
                                        </p:attrNameLst>
                                      </p:cBhvr>
                                      <p:tavLst>
                                        <p:tav tm="0">
                                          <p:val>
                                            <p:fltVal val="0"/>
                                          </p:val>
                                        </p:tav>
                                        <p:tav tm="100000">
                                          <p:val>
                                            <p:strVal val="#ppt_w"/>
                                          </p:val>
                                        </p:tav>
                                      </p:tavLst>
                                    </p:anim>
                                    <p:anim calcmode="lin" valueType="num">
                                      <p:cBhvr>
                                        <p:cTn id="60" dur="500" fill="hold"/>
                                        <p:tgtEl>
                                          <p:spTgt spid="11"/>
                                        </p:tgtEl>
                                        <p:attrNameLst>
                                          <p:attrName>ppt_h</p:attrName>
                                        </p:attrNameLst>
                                      </p:cBhvr>
                                      <p:tavLst>
                                        <p:tav tm="0">
                                          <p:val>
                                            <p:fltVal val="0"/>
                                          </p:val>
                                        </p:tav>
                                        <p:tav tm="100000">
                                          <p:val>
                                            <p:strVal val="#ppt_h"/>
                                          </p:val>
                                        </p:tav>
                                      </p:tavLst>
                                    </p:anim>
                                    <p:animEffect transition="in" filter="fade">
                                      <p:cBhvr>
                                        <p:cTn id="61" dur="500"/>
                                        <p:tgtEl>
                                          <p:spTgt spid="11"/>
                                        </p:tgtEl>
                                      </p:cBhvr>
                                    </p:animEffect>
                                  </p:childTnLst>
                                </p:cTn>
                              </p:par>
                            </p:childTnLst>
                          </p:cTn>
                        </p:par>
                        <p:par>
                          <p:cTn id="62" fill="hold">
                            <p:stCondLst>
                              <p:cond delay="6000"/>
                            </p:stCondLst>
                            <p:childTnLst>
                              <p:par>
                                <p:cTn id="63" presetID="22" presetClass="entr" presetSubtype="2" fill="hold" nodeType="afterEffect">
                                  <p:stCondLst>
                                    <p:cond delay="0"/>
                                  </p:stCondLst>
                                  <p:childTnLst>
                                    <p:set>
                                      <p:cBhvr>
                                        <p:cTn id="64" dur="1" fill="hold">
                                          <p:stCondLst>
                                            <p:cond delay="0"/>
                                          </p:stCondLst>
                                        </p:cTn>
                                        <p:tgtEl>
                                          <p:spTgt spid="10"/>
                                        </p:tgtEl>
                                        <p:attrNameLst>
                                          <p:attrName>style.visibility</p:attrName>
                                        </p:attrNameLst>
                                      </p:cBhvr>
                                      <p:to>
                                        <p:strVal val="visible"/>
                                      </p:to>
                                    </p:set>
                                    <p:animEffect transition="in" filter="wipe(right)">
                                      <p:cBhvr>
                                        <p:cTn id="65" dur="500"/>
                                        <p:tgtEl>
                                          <p:spTgt spid="10"/>
                                        </p:tgtEl>
                                      </p:cBhvr>
                                    </p:animEffect>
                                  </p:childTnLst>
                                </p:cTn>
                              </p:par>
                            </p:childTnLst>
                          </p:cTn>
                        </p:par>
                        <p:par>
                          <p:cTn id="66" fill="hold">
                            <p:stCondLst>
                              <p:cond delay="6500"/>
                            </p:stCondLst>
                            <p:childTnLst>
                              <p:par>
                                <p:cTn id="67" presetID="12" presetClass="entr" presetSubtype="2" fill="hold" nodeType="afterEffect">
                                  <p:stCondLst>
                                    <p:cond delay="0"/>
                                  </p:stCondLst>
                                  <p:childTnLst>
                                    <p:set>
                                      <p:cBhvr>
                                        <p:cTn id="68" dur="1" fill="hold">
                                          <p:stCondLst>
                                            <p:cond delay="0"/>
                                          </p:stCondLst>
                                        </p:cTn>
                                        <p:tgtEl>
                                          <p:spTgt spid="18"/>
                                        </p:tgtEl>
                                        <p:attrNameLst>
                                          <p:attrName>style.visibility</p:attrName>
                                        </p:attrNameLst>
                                      </p:cBhvr>
                                      <p:to>
                                        <p:strVal val="visible"/>
                                      </p:to>
                                    </p:set>
                                    <p:anim calcmode="lin" valueType="num">
                                      <p:cBhvr additive="base">
                                        <p:cTn id="69" dur="500"/>
                                        <p:tgtEl>
                                          <p:spTgt spid="18"/>
                                        </p:tgtEl>
                                        <p:attrNameLst>
                                          <p:attrName>ppt_x</p:attrName>
                                        </p:attrNameLst>
                                      </p:cBhvr>
                                      <p:tavLst>
                                        <p:tav tm="0">
                                          <p:val>
                                            <p:strVal val="#ppt_x+#ppt_w*1.125000"/>
                                          </p:val>
                                        </p:tav>
                                        <p:tav tm="100000">
                                          <p:val>
                                            <p:strVal val="#ppt_x"/>
                                          </p:val>
                                        </p:tav>
                                      </p:tavLst>
                                    </p:anim>
                                    <p:animEffect transition="in" filter="wipe(left)">
                                      <p:cBhvr>
                                        <p:cTn id="70" dur="500"/>
                                        <p:tgtEl>
                                          <p:spTgt spid="18"/>
                                        </p:tgtEl>
                                      </p:cBhvr>
                                    </p:animEffect>
                                  </p:childTnLst>
                                </p:cTn>
                              </p:par>
                            </p:childTnLst>
                          </p:cTn>
                        </p:par>
                        <p:par>
                          <p:cTn id="71" fill="hold">
                            <p:stCondLst>
                              <p:cond delay="7000"/>
                            </p:stCondLst>
                            <p:childTnLst>
                              <p:par>
                                <p:cTn id="72" presetID="12" presetClass="entr" presetSubtype="2" fill="hold" nodeType="afterEffect">
                                  <p:stCondLst>
                                    <p:cond delay="0"/>
                                  </p:stCondLst>
                                  <p:childTnLst>
                                    <p:set>
                                      <p:cBhvr>
                                        <p:cTn id="73" dur="1" fill="hold">
                                          <p:stCondLst>
                                            <p:cond delay="0"/>
                                          </p:stCondLst>
                                        </p:cTn>
                                        <p:tgtEl>
                                          <p:spTgt spid="40"/>
                                        </p:tgtEl>
                                        <p:attrNameLst>
                                          <p:attrName>style.visibility</p:attrName>
                                        </p:attrNameLst>
                                      </p:cBhvr>
                                      <p:to>
                                        <p:strVal val="visible"/>
                                      </p:to>
                                    </p:set>
                                    <p:anim calcmode="lin" valueType="num">
                                      <p:cBhvr additive="base">
                                        <p:cTn id="74" dur="500"/>
                                        <p:tgtEl>
                                          <p:spTgt spid="40"/>
                                        </p:tgtEl>
                                        <p:attrNameLst>
                                          <p:attrName>ppt_x</p:attrName>
                                        </p:attrNameLst>
                                      </p:cBhvr>
                                      <p:tavLst>
                                        <p:tav tm="0">
                                          <p:val>
                                            <p:strVal val="#ppt_x+#ppt_w*1.125000"/>
                                          </p:val>
                                        </p:tav>
                                        <p:tav tm="100000">
                                          <p:val>
                                            <p:strVal val="#ppt_x"/>
                                          </p:val>
                                        </p:tav>
                                      </p:tavLst>
                                    </p:anim>
                                    <p:animEffect transition="in" filter="wipe(left)">
                                      <p:cBhvr>
                                        <p:cTn id="75" dur="500"/>
                                        <p:tgtEl>
                                          <p:spTgt spid="40"/>
                                        </p:tgtEl>
                                      </p:cBhvr>
                                    </p:animEffect>
                                  </p:childTnLst>
                                </p:cTn>
                              </p:par>
                            </p:childTnLst>
                          </p:cTn>
                        </p:par>
                        <p:par>
                          <p:cTn id="76" fill="hold">
                            <p:stCondLst>
                              <p:cond delay="7500"/>
                            </p:stCondLst>
                            <p:childTnLst>
                              <p:par>
                                <p:cTn id="77" presetID="22" presetClass="entr" presetSubtype="1" fill="hold" nodeType="afterEffect">
                                  <p:stCondLst>
                                    <p:cond delay="0"/>
                                  </p:stCondLst>
                                  <p:childTnLst>
                                    <p:set>
                                      <p:cBhvr>
                                        <p:cTn id="78" dur="1" fill="hold">
                                          <p:stCondLst>
                                            <p:cond delay="0"/>
                                          </p:stCondLst>
                                        </p:cTn>
                                        <p:tgtEl>
                                          <p:spTgt spid="12"/>
                                        </p:tgtEl>
                                        <p:attrNameLst>
                                          <p:attrName>style.visibility</p:attrName>
                                        </p:attrNameLst>
                                      </p:cBhvr>
                                      <p:to>
                                        <p:strVal val="visible"/>
                                      </p:to>
                                    </p:set>
                                    <p:animEffect transition="in" filter="wipe(up)">
                                      <p:cBhvr>
                                        <p:cTn id="79" dur="500"/>
                                        <p:tgtEl>
                                          <p:spTgt spid="12"/>
                                        </p:tgtEl>
                                      </p:cBhvr>
                                    </p:animEffect>
                                  </p:childTnLst>
                                </p:cTn>
                              </p:par>
                            </p:childTnLst>
                          </p:cTn>
                        </p:par>
                        <p:par>
                          <p:cTn id="80" fill="hold">
                            <p:stCondLst>
                              <p:cond delay="8000"/>
                            </p:stCondLst>
                            <p:childTnLst>
                              <p:par>
                                <p:cTn id="81" presetID="53" presetClass="entr" presetSubtype="16" fill="hold" grpId="0" nodeType="afterEffect">
                                  <p:stCondLst>
                                    <p:cond delay="0"/>
                                  </p:stCondLst>
                                  <p:childTnLst>
                                    <p:set>
                                      <p:cBhvr>
                                        <p:cTn id="82" dur="1" fill="hold">
                                          <p:stCondLst>
                                            <p:cond delay="0"/>
                                          </p:stCondLst>
                                        </p:cTn>
                                        <p:tgtEl>
                                          <p:spTgt spid="14"/>
                                        </p:tgtEl>
                                        <p:attrNameLst>
                                          <p:attrName>style.visibility</p:attrName>
                                        </p:attrNameLst>
                                      </p:cBhvr>
                                      <p:to>
                                        <p:strVal val="visible"/>
                                      </p:to>
                                    </p:set>
                                    <p:anim calcmode="lin" valueType="num">
                                      <p:cBhvr>
                                        <p:cTn id="83" dur="500" fill="hold"/>
                                        <p:tgtEl>
                                          <p:spTgt spid="14"/>
                                        </p:tgtEl>
                                        <p:attrNameLst>
                                          <p:attrName>ppt_w</p:attrName>
                                        </p:attrNameLst>
                                      </p:cBhvr>
                                      <p:tavLst>
                                        <p:tav tm="0">
                                          <p:val>
                                            <p:fltVal val="0"/>
                                          </p:val>
                                        </p:tav>
                                        <p:tav tm="100000">
                                          <p:val>
                                            <p:strVal val="#ppt_w"/>
                                          </p:val>
                                        </p:tav>
                                      </p:tavLst>
                                    </p:anim>
                                    <p:anim calcmode="lin" valueType="num">
                                      <p:cBhvr>
                                        <p:cTn id="84" dur="500" fill="hold"/>
                                        <p:tgtEl>
                                          <p:spTgt spid="14"/>
                                        </p:tgtEl>
                                        <p:attrNameLst>
                                          <p:attrName>ppt_h</p:attrName>
                                        </p:attrNameLst>
                                      </p:cBhvr>
                                      <p:tavLst>
                                        <p:tav tm="0">
                                          <p:val>
                                            <p:fltVal val="0"/>
                                          </p:val>
                                        </p:tav>
                                        <p:tav tm="100000">
                                          <p:val>
                                            <p:strVal val="#ppt_h"/>
                                          </p:val>
                                        </p:tav>
                                      </p:tavLst>
                                    </p:anim>
                                    <p:animEffect transition="in" filter="fade">
                                      <p:cBhvr>
                                        <p:cTn id="85" dur="500"/>
                                        <p:tgtEl>
                                          <p:spTgt spid="14"/>
                                        </p:tgtEl>
                                      </p:cBhvr>
                                    </p:animEffect>
                                  </p:childTnLst>
                                </p:cTn>
                              </p:par>
                            </p:childTnLst>
                          </p:cTn>
                        </p:par>
                        <p:par>
                          <p:cTn id="86" fill="hold">
                            <p:stCondLst>
                              <p:cond delay="8500"/>
                            </p:stCondLst>
                            <p:childTnLst>
                              <p:par>
                                <p:cTn id="87" presetID="22" presetClass="entr" presetSubtype="8" fill="hold" nodeType="afterEffect">
                                  <p:stCondLst>
                                    <p:cond delay="0"/>
                                  </p:stCondLst>
                                  <p:childTnLst>
                                    <p:set>
                                      <p:cBhvr>
                                        <p:cTn id="88" dur="1" fill="hold">
                                          <p:stCondLst>
                                            <p:cond delay="0"/>
                                          </p:stCondLst>
                                        </p:cTn>
                                        <p:tgtEl>
                                          <p:spTgt spid="13"/>
                                        </p:tgtEl>
                                        <p:attrNameLst>
                                          <p:attrName>style.visibility</p:attrName>
                                        </p:attrNameLst>
                                      </p:cBhvr>
                                      <p:to>
                                        <p:strVal val="visible"/>
                                      </p:to>
                                    </p:set>
                                    <p:animEffect transition="in" filter="wipe(left)">
                                      <p:cBhvr>
                                        <p:cTn id="89" dur="500"/>
                                        <p:tgtEl>
                                          <p:spTgt spid="13"/>
                                        </p:tgtEl>
                                      </p:cBhvr>
                                    </p:animEffect>
                                  </p:childTnLst>
                                </p:cTn>
                              </p:par>
                            </p:childTnLst>
                          </p:cTn>
                        </p:par>
                        <p:par>
                          <p:cTn id="90" fill="hold">
                            <p:stCondLst>
                              <p:cond delay="9000"/>
                            </p:stCondLst>
                            <p:childTnLst>
                              <p:par>
                                <p:cTn id="91" presetID="12" presetClass="entr" presetSubtype="8" fill="hold" nodeType="afterEffect">
                                  <p:stCondLst>
                                    <p:cond delay="0"/>
                                  </p:stCondLst>
                                  <p:childTnLst>
                                    <p:set>
                                      <p:cBhvr>
                                        <p:cTn id="92" dur="1" fill="hold">
                                          <p:stCondLst>
                                            <p:cond delay="0"/>
                                          </p:stCondLst>
                                        </p:cTn>
                                        <p:tgtEl>
                                          <p:spTgt spid="19"/>
                                        </p:tgtEl>
                                        <p:attrNameLst>
                                          <p:attrName>style.visibility</p:attrName>
                                        </p:attrNameLst>
                                      </p:cBhvr>
                                      <p:to>
                                        <p:strVal val="visible"/>
                                      </p:to>
                                    </p:set>
                                    <p:anim calcmode="lin" valueType="num">
                                      <p:cBhvr additive="base">
                                        <p:cTn id="93" dur="500"/>
                                        <p:tgtEl>
                                          <p:spTgt spid="19"/>
                                        </p:tgtEl>
                                        <p:attrNameLst>
                                          <p:attrName>ppt_x</p:attrName>
                                        </p:attrNameLst>
                                      </p:cBhvr>
                                      <p:tavLst>
                                        <p:tav tm="0">
                                          <p:val>
                                            <p:strVal val="#ppt_x-#ppt_w*1.125000"/>
                                          </p:val>
                                        </p:tav>
                                        <p:tav tm="100000">
                                          <p:val>
                                            <p:strVal val="#ppt_x"/>
                                          </p:val>
                                        </p:tav>
                                      </p:tavLst>
                                    </p:anim>
                                    <p:animEffect transition="in" filter="wipe(right)">
                                      <p:cBhvr>
                                        <p:cTn id="94" dur="500"/>
                                        <p:tgtEl>
                                          <p:spTgt spid="19"/>
                                        </p:tgtEl>
                                      </p:cBhvr>
                                    </p:animEffect>
                                  </p:childTnLst>
                                </p:cTn>
                              </p:par>
                            </p:childTnLst>
                          </p:cTn>
                        </p:par>
                        <p:par>
                          <p:cTn id="95" fill="hold">
                            <p:stCondLst>
                              <p:cond delay="9500"/>
                            </p:stCondLst>
                            <p:childTnLst>
                              <p:par>
                                <p:cTn id="96" presetID="12" presetClass="entr" presetSubtype="8" fill="hold" nodeType="afterEffect">
                                  <p:stCondLst>
                                    <p:cond delay="0"/>
                                  </p:stCondLst>
                                  <p:childTnLst>
                                    <p:set>
                                      <p:cBhvr>
                                        <p:cTn id="97" dur="1" fill="hold">
                                          <p:stCondLst>
                                            <p:cond delay="0"/>
                                          </p:stCondLst>
                                        </p:cTn>
                                        <p:tgtEl>
                                          <p:spTgt spid="46"/>
                                        </p:tgtEl>
                                        <p:attrNameLst>
                                          <p:attrName>style.visibility</p:attrName>
                                        </p:attrNameLst>
                                      </p:cBhvr>
                                      <p:to>
                                        <p:strVal val="visible"/>
                                      </p:to>
                                    </p:set>
                                    <p:anim calcmode="lin" valueType="num">
                                      <p:cBhvr additive="base">
                                        <p:cTn id="98" dur="500"/>
                                        <p:tgtEl>
                                          <p:spTgt spid="46"/>
                                        </p:tgtEl>
                                        <p:attrNameLst>
                                          <p:attrName>ppt_x</p:attrName>
                                        </p:attrNameLst>
                                      </p:cBhvr>
                                      <p:tavLst>
                                        <p:tav tm="0">
                                          <p:val>
                                            <p:strVal val="#ppt_x-#ppt_w*1.125000"/>
                                          </p:val>
                                        </p:tav>
                                        <p:tav tm="100000">
                                          <p:val>
                                            <p:strVal val="#ppt_x"/>
                                          </p:val>
                                        </p:tav>
                                      </p:tavLst>
                                    </p:anim>
                                    <p:animEffect transition="in" filter="wipe(right)">
                                      <p:cBhvr>
                                        <p:cTn id="99" dur="500"/>
                                        <p:tgtEl>
                                          <p:spTgt spid="46"/>
                                        </p:tgtEl>
                                      </p:cBhvr>
                                    </p:animEffect>
                                  </p:childTnLst>
                                </p:cTn>
                              </p:par>
                            </p:childTnLst>
                          </p:cTn>
                        </p:par>
                        <p:par>
                          <p:cTn id="100" fill="hold">
                            <p:stCondLst>
                              <p:cond delay="10000"/>
                            </p:stCondLst>
                            <p:childTnLst>
                              <p:par>
                                <p:cTn id="101" presetID="22" presetClass="entr" presetSubtype="1" fill="hold" nodeType="afterEffect">
                                  <p:stCondLst>
                                    <p:cond delay="0"/>
                                  </p:stCondLst>
                                  <p:childTnLst>
                                    <p:set>
                                      <p:cBhvr>
                                        <p:cTn id="102" dur="1" fill="hold">
                                          <p:stCondLst>
                                            <p:cond delay="0"/>
                                          </p:stCondLst>
                                        </p:cTn>
                                        <p:tgtEl>
                                          <p:spTgt spid="15"/>
                                        </p:tgtEl>
                                        <p:attrNameLst>
                                          <p:attrName>style.visibility</p:attrName>
                                        </p:attrNameLst>
                                      </p:cBhvr>
                                      <p:to>
                                        <p:strVal val="visible"/>
                                      </p:to>
                                    </p:set>
                                    <p:animEffect transition="in" filter="wipe(up)">
                                      <p:cBhvr>
                                        <p:cTn id="10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11" grpId="0" animBg="1"/>
      <p:bldP spid="1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16</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4" name="Rectangle 3"/>
          <p:cNvSpPr/>
          <p:nvPr/>
        </p:nvSpPr>
        <p:spPr>
          <a:xfrm>
            <a:off x="6039439" y="1635007"/>
            <a:ext cx="113122" cy="113122"/>
          </a:xfrm>
          <a:prstGeom prst="rect">
            <a:avLst/>
          </a:prstGeom>
          <a:solidFill>
            <a:schemeClr val="accent1"/>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cxnSp>
        <p:nvCxnSpPr>
          <p:cNvPr id="5" name="Straight Connector 4"/>
          <p:cNvCxnSpPr/>
          <p:nvPr/>
        </p:nvCxnSpPr>
        <p:spPr>
          <a:xfrm>
            <a:off x="4895850" y="1691372"/>
            <a:ext cx="1143589" cy="0"/>
          </a:xfrm>
          <a:prstGeom prst="line">
            <a:avLst/>
          </a:prstGeom>
          <a:ln w="19050">
            <a:solidFill>
              <a:schemeClr val="bg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p:cNvCxnSpPr>
            <a:stCxn id="4" idx="2"/>
          </p:cNvCxnSpPr>
          <p:nvPr/>
        </p:nvCxnSpPr>
        <p:spPr>
          <a:xfrm flipH="1">
            <a:off x="6095999" y="1748129"/>
            <a:ext cx="1" cy="1212524"/>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150863" y="2934828"/>
            <a:ext cx="1143589" cy="0"/>
          </a:xfrm>
          <a:prstGeom prst="line">
            <a:avLst/>
          </a:prstGeom>
          <a:ln w="19050">
            <a:solidFill>
              <a:schemeClr val="bg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6039439" y="2878856"/>
            <a:ext cx="113122" cy="113122"/>
          </a:xfrm>
          <a:prstGeom prst="rect">
            <a:avLst/>
          </a:prstGeom>
          <a:solidFill>
            <a:schemeClr val="accent4"/>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cxnSp>
        <p:nvCxnSpPr>
          <p:cNvPr id="9" name="Straight Connector 8"/>
          <p:cNvCxnSpPr>
            <a:stCxn id="8" idx="2"/>
            <a:endCxn id="11" idx="0"/>
          </p:cNvCxnSpPr>
          <p:nvPr/>
        </p:nvCxnSpPr>
        <p:spPr>
          <a:xfrm flipH="1">
            <a:off x="6095999" y="2991978"/>
            <a:ext cx="1" cy="1116765"/>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4868945" y="4165304"/>
            <a:ext cx="1255335" cy="5423"/>
          </a:xfrm>
          <a:prstGeom prst="line">
            <a:avLst/>
          </a:prstGeom>
          <a:ln w="19050">
            <a:solidFill>
              <a:schemeClr val="bg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6039438" y="4108743"/>
            <a:ext cx="113122" cy="113122"/>
          </a:xfrm>
          <a:prstGeom prst="rect">
            <a:avLst/>
          </a:prstGeom>
          <a:solidFill>
            <a:schemeClr val="accent3"/>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15" name="Group 14"/>
          <p:cNvGrpSpPr/>
          <p:nvPr/>
        </p:nvGrpSpPr>
        <p:grpSpPr>
          <a:xfrm>
            <a:off x="996971" y="1350068"/>
            <a:ext cx="2996149" cy="799265"/>
            <a:chOff x="996971" y="2699921"/>
            <a:chExt cx="2996149" cy="799265"/>
          </a:xfrm>
        </p:grpSpPr>
        <p:sp>
          <p:nvSpPr>
            <p:cNvPr id="16" name="TextBox 15"/>
            <p:cNvSpPr txBox="1"/>
            <p:nvPr/>
          </p:nvSpPr>
          <p:spPr>
            <a:xfrm>
              <a:off x="2605368" y="2699921"/>
              <a:ext cx="1387752"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Brainstorming</a:t>
              </a:r>
              <a:endParaRPr kumimoji="0" lang="id-ID" sz="16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17" name="Rectangle 16"/>
            <p:cNvSpPr/>
            <p:nvPr/>
          </p:nvSpPr>
          <p:spPr>
            <a:xfrm>
              <a:off x="996971" y="2975966"/>
              <a:ext cx="2996149" cy="523220"/>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18" name="Group 17"/>
          <p:cNvGrpSpPr/>
          <p:nvPr/>
        </p:nvGrpSpPr>
        <p:grpSpPr>
          <a:xfrm>
            <a:off x="1001701" y="3839163"/>
            <a:ext cx="2996149" cy="787828"/>
            <a:chOff x="996971" y="2711358"/>
            <a:chExt cx="2996149" cy="787828"/>
          </a:xfrm>
        </p:grpSpPr>
        <p:sp>
          <p:nvSpPr>
            <p:cNvPr id="19" name="TextBox 18"/>
            <p:cNvSpPr txBox="1"/>
            <p:nvPr/>
          </p:nvSpPr>
          <p:spPr>
            <a:xfrm>
              <a:off x="2765070" y="2711358"/>
              <a:ext cx="1213794"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Map Design </a:t>
              </a:r>
              <a:endPar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20" name="Rectangle 19"/>
            <p:cNvSpPr/>
            <p:nvPr/>
          </p:nvSpPr>
          <p:spPr>
            <a:xfrm>
              <a:off x="996971" y="2975966"/>
              <a:ext cx="2996149" cy="523220"/>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21" name="Group 20"/>
          <p:cNvGrpSpPr/>
          <p:nvPr/>
        </p:nvGrpSpPr>
        <p:grpSpPr>
          <a:xfrm>
            <a:off x="8160780" y="2593463"/>
            <a:ext cx="2996149" cy="810579"/>
            <a:chOff x="8160780" y="3741860"/>
            <a:chExt cx="2996149" cy="810579"/>
          </a:xfrm>
        </p:grpSpPr>
        <p:sp>
          <p:nvSpPr>
            <p:cNvPr id="22" name="TextBox 21"/>
            <p:cNvSpPr txBox="1"/>
            <p:nvPr/>
          </p:nvSpPr>
          <p:spPr>
            <a:xfrm>
              <a:off x="8160780" y="3741860"/>
              <a:ext cx="93827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Statistics</a:t>
              </a:r>
              <a:endParaRPr kumimoji="0" lang="id-ID" sz="16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23" name="Rectangle 22"/>
            <p:cNvSpPr/>
            <p:nvPr/>
          </p:nvSpPr>
          <p:spPr>
            <a:xfrm>
              <a:off x="8160780" y="4029219"/>
              <a:ext cx="2996149"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cxnSp>
        <p:nvCxnSpPr>
          <p:cNvPr id="28" name="Straight Connector 27"/>
          <p:cNvCxnSpPr>
            <a:endCxn id="4" idx="0"/>
          </p:cNvCxnSpPr>
          <p:nvPr/>
        </p:nvCxnSpPr>
        <p:spPr>
          <a:xfrm>
            <a:off x="6096000" y="-96329"/>
            <a:ext cx="0" cy="1731336"/>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1" idx="2"/>
          </p:cNvCxnSpPr>
          <p:nvPr/>
        </p:nvCxnSpPr>
        <p:spPr>
          <a:xfrm>
            <a:off x="6095999" y="4221865"/>
            <a:ext cx="2" cy="1194143"/>
          </a:xfrm>
          <a:prstGeom prst="line">
            <a:avLst/>
          </a:prstGeom>
          <a:ln w="19050">
            <a:solidFill>
              <a:schemeClr val="bg1">
                <a:lumMod val="50000"/>
                <a:lumOff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4059795" y="1281393"/>
            <a:ext cx="823243" cy="823243"/>
            <a:chOff x="4059795" y="1281393"/>
            <a:chExt cx="823243" cy="823243"/>
          </a:xfrm>
        </p:grpSpPr>
        <p:sp>
          <p:nvSpPr>
            <p:cNvPr id="12" name="Rectangle 11"/>
            <p:cNvSpPr/>
            <p:nvPr/>
          </p:nvSpPr>
          <p:spPr>
            <a:xfrm>
              <a:off x="4059795" y="1281393"/>
              <a:ext cx="823243" cy="823243"/>
            </a:xfrm>
            <a:prstGeom prst="rect">
              <a:avLst/>
            </a:prstGeom>
            <a:solidFill>
              <a:schemeClr val="accent1"/>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35" name="Freeform 62"/>
            <p:cNvSpPr>
              <a:spLocks noChangeArrowheads="1"/>
            </p:cNvSpPr>
            <p:nvPr/>
          </p:nvSpPr>
          <p:spPr bwMode="auto">
            <a:xfrm>
              <a:off x="4296391" y="1503652"/>
              <a:ext cx="350049" cy="369939"/>
            </a:xfrm>
            <a:custGeom>
              <a:avLst/>
              <a:gdLst>
                <a:gd name="T0" fmla="*/ 141 w 390"/>
                <a:gd name="T1" fmla="*/ 319 h 409"/>
                <a:gd name="T2" fmla="*/ 141 w 390"/>
                <a:gd name="T3" fmla="*/ 319 h 409"/>
                <a:gd name="T4" fmla="*/ 124 w 390"/>
                <a:gd name="T5" fmla="*/ 345 h 409"/>
                <a:gd name="T6" fmla="*/ 61 w 390"/>
                <a:gd name="T7" fmla="*/ 345 h 409"/>
                <a:gd name="T8" fmla="*/ 44 w 390"/>
                <a:gd name="T9" fmla="*/ 311 h 409"/>
                <a:gd name="T10" fmla="*/ 61 w 390"/>
                <a:gd name="T11" fmla="*/ 283 h 409"/>
                <a:gd name="T12" fmla="*/ 133 w 390"/>
                <a:gd name="T13" fmla="*/ 204 h 409"/>
                <a:gd name="T14" fmla="*/ 195 w 390"/>
                <a:gd name="T15" fmla="*/ 186 h 409"/>
                <a:gd name="T16" fmla="*/ 230 w 390"/>
                <a:gd name="T17" fmla="*/ 186 h 409"/>
                <a:gd name="T18" fmla="*/ 230 w 390"/>
                <a:gd name="T19" fmla="*/ 160 h 409"/>
                <a:gd name="T20" fmla="*/ 97 w 390"/>
                <a:gd name="T21" fmla="*/ 168 h 409"/>
                <a:gd name="T22" fmla="*/ 26 w 390"/>
                <a:gd name="T23" fmla="*/ 248 h 409"/>
                <a:gd name="T24" fmla="*/ 0 w 390"/>
                <a:gd name="T25" fmla="*/ 311 h 409"/>
                <a:gd name="T26" fmla="*/ 26 w 390"/>
                <a:gd name="T27" fmla="*/ 381 h 409"/>
                <a:gd name="T28" fmla="*/ 88 w 390"/>
                <a:gd name="T29" fmla="*/ 408 h 409"/>
                <a:gd name="T30" fmla="*/ 159 w 390"/>
                <a:gd name="T31" fmla="*/ 381 h 409"/>
                <a:gd name="T32" fmla="*/ 177 w 390"/>
                <a:gd name="T33" fmla="*/ 355 h 409"/>
                <a:gd name="T34" fmla="*/ 177 w 390"/>
                <a:gd name="T35" fmla="*/ 319 h 409"/>
                <a:gd name="T36" fmla="*/ 141 w 390"/>
                <a:gd name="T37" fmla="*/ 319 h 409"/>
                <a:gd name="T38" fmla="*/ 363 w 390"/>
                <a:gd name="T39" fmla="*/ 36 h 409"/>
                <a:gd name="T40" fmla="*/ 363 w 390"/>
                <a:gd name="T41" fmla="*/ 36 h 409"/>
                <a:gd name="T42" fmla="*/ 239 w 390"/>
                <a:gd name="T43" fmla="*/ 36 h 409"/>
                <a:gd name="T44" fmla="*/ 212 w 390"/>
                <a:gd name="T45" fmla="*/ 53 h 409"/>
                <a:gd name="T46" fmla="*/ 212 w 390"/>
                <a:gd name="T47" fmla="*/ 89 h 409"/>
                <a:gd name="T48" fmla="*/ 248 w 390"/>
                <a:gd name="T49" fmla="*/ 89 h 409"/>
                <a:gd name="T50" fmla="*/ 274 w 390"/>
                <a:gd name="T51" fmla="*/ 71 h 409"/>
                <a:gd name="T52" fmla="*/ 327 w 390"/>
                <a:gd name="T53" fmla="*/ 71 h 409"/>
                <a:gd name="T54" fmla="*/ 345 w 390"/>
                <a:gd name="T55" fmla="*/ 107 h 409"/>
                <a:gd name="T56" fmla="*/ 327 w 390"/>
                <a:gd name="T57" fmla="*/ 133 h 409"/>
                <a:gd name="T58" fmla="*/ 257 w 390"/>
                <a:gd name="T59" fmla="*/ 213 h 409"/>
                <a:gd name="T60" fmla="*/ 195 w 390"/>
                <a:gd name="T61" fmla="*/ 221 h 409"/>
                <a:gd name="T62" fmla="*/ 159 w 390"/>
                <a:gd name="T63" fmla="*/ 221 h 409"/>
                <a:gd name="T64" fmla="*/ 159 w 390"/>
                <a:gd name="T65" fmla="*/ 257 h 409"/>
                <a:gd name="T66" fmla="*/ 212 w 390"/>
                <a:gd name="T67" fmla="*/ 283 h 409"/>
                <a:gd name="T68" fmla="*/ 283 w 390"/>
                <a:gd name="T69" fmla="*/ 248 h 409"/>
                <a:gd name="T70" fmla="*/ 363 w 390"/>
                <a:gd name="T71" fmla="*/ 168 h 409"/>
                <a:gd name="T72" fmla="*/ 389 w 390"/>
                <a:gd name="T73" fmla="*/ 107 h 409"/>
                <a:gd name="T74" fmla="*/ 363 w 390"/>
                <a:gd name="T75" fmla="*/ 36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4" name="Group 23"/>
          <p:cNvGrpSpPr/>
          <p:nvPr/>
        </p:nvGrpSpPr>
        <p:grpSpPr>
          <a:xfrm>
            <a:off x="7287213" y="2524849"/>
            <a:ext cx="823243" cy="823243"/>
            <a:chOff x="7287213" y="2524849"/>
            <a:chExt cx="823243" cy="823243"/>
          </a:xfrm>
        </p:grpSpPr>
        <p:sp>
          <p:nvSpPr>
            <p:cNvPr id="13" name="Rectangle 12"/>
            <p:cNvSpPr/>
            <p:nvPr/>
          </p:nvSpPr>
          <p:spPr>
            <a:xfrm>
              <a:off x="7287213" y="2524849"/>
              <a:ext cx="823243" cy="823243"/>
            </a:xfrm>
            <a:prstGeom prst="rect">
              <a:avLst/>
            </a:prstGeom>
            <a:solidFill>
              <a:schemeClr val="accent4"/>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36" name="Freeform 101"/>
            <p:cNvSpPr>
              <a:spLocks noChangeArrowheads="1"/>
            </p:cNvSpPr>
            <p:nvPr/>
          </p:nvSpPr>
          <p:spPr bwMode="auto">
            <a:xfrm>
              <a:off x="7477707" y="2758416"/>
              <a:ext cx="449494" cy="346070"/>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5" name="Group 24"/>
          <p:cNvGrpSpPr/>
          <p:nvPr/>
        </p:nvGrpSpPr>
        <p:grpSpPr>
          <a:xfrm>
            <a:off x="4059795" y="3755325"/>
            <a:ext cx="823243" cy="823243"/>
            <a:chOff x="4059795" y="3755325"/>
            <a:chExt cx="823243" cy="823243"/>
          </a:xfrm>
        </p:grpSpPr>
        <p:sp>
          <p:nvSpPr>
            <p:cNvPr id="14" name="Rectangle 13"/>
            <p:cNvSpPr/>
            <p:nvPr/>
          </p:nvSpPr>
          <p:spPr>
            <a:xfrm>
              <a:off x="4059795" y="3755325"/>
              <a:ext cx="823243" cy="823243"/>
            </a:xfrm>
            <a:prstGeom prst="rect">
              <a:avLst/>
            </a:prstGeom>
            <a:solidFill>
              <a:schemeClr val="accent3"/>
            </a:solidFill>
            <a:ln w="190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37" name="Freeform 116"/>
            <p:cNvSpPr>
              <a:spLocks noChangeArrowheads="1"/>
            </p:cNvSpPr>
            <p:nvPr/>
          </p:nvSpPr>
          <p:spPr bwMode="auto">
            <a:xfrm>
              <a:off x="4263489" y="3956469"/>
              <a:ext cx="401762" cy="417670"/>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sp>
        <p:nvSpPr>
          <p:cNvPr id="38" name="TextBox 37"/>
          <p:cNvSpPr txBox="1"/>
          <p:nvPr/>
        </p:nvSpPr>
        <p:spPr>
          <a:xfrm>
            <a:off x="5548414" y="5519016"/>
            <a:ext cx="1095173" cy="400110"/>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The End</a:t>
            </a:r>
            <a:endParaRPr kumimoji="0" lang="id-ID" sz="20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40" name="Rectangle 39"/>
          <p:cNvSpPr/>
          <p:nvPr/>
        </p:nvSpPr>
        <p:spPr>
          <a:xfrm>
            <a:off x="4571999" y="5867909"/>
            <a:ext cx="3048002"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Ipsum is not simply random text.</a:t>
            </a:r>
            <a:endParaRPr kumimoji="0" lang="en-US" sz="1400" b="1"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41" name="Isosceles Triangle 40"/>
          <p:cNvSpPr/>
          <p:nvPr/>
        </p:nvSpPr>
        <p:spPr>
          <a:xfrm>
            <a:off x="5966912" y="5304632"/>
            <a:ext cx="258176" cy="152400"/>
          </a:xfrm>
          <a:prstGeom prst="triangl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xmlns="" val="1983533033"/>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up)">
                                      <p:cBhvr>
                                        <p:cTn id="7" dur="500"/>
                                        <p:tgtEl>
                                          <p:spTgt spid="28"/>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2"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right)">
                                      <p:cBhvr>
                                        <p:cTn id="17" dur="500"/>
                                        <p:tgtEl>
                                          <p:spTgt spid="5"/>
                                        </p:tgtEl>
                                      </p:cBhvr>
                                    </p:animEffect>
                                  </p:childTnLst>
                                </p:cTn>
                              </p:par>
                            </p:childTnLst>
                          </p:cTn>
                        </p:par>
                        <p:par>
                          <p:cTn id="18" fill="hold">
                            <p:stCondLst>
                              <p:cond delay="1500"/>
                            </p:stCondLst>
                            <p:childTnLst>
                              <p:par>
                                <p:cTn id="19" presetID="12" presetClass="entr" presetSubtype="2"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p:tgtEl>
                                          <p:spTgt spid="2"/>
                                        </p:tgtEl>
                                        <p:attrNameLst>
                                          <p:attrName>ppt_x</p:attrName>
                                        </p:attrNameLst>
                                      </p:cBhvr>
                                      <p:tavLst>
                                        <p:tav tm="0">
                                          <p:val>
                                            <p:strVal val="#ppt_x+#ppt_w*1.125000"/>
                                          </p:val>
                                        </p:tav>
                                        <p:tav tm="100000">
                                          <p:val>
                                            <p:strVal val="#ppt_x"/>
                                          </p:val>
                                        </p:tav>
                                      </p:tavLst>
                                    </p:anim>
                                    <p:animEffect transition="in" filter="wipe(left)">
                                      <p:cBhvr>
                                        <p:cTn id="22" dur="500"/>
                                        <p:tgtEl>
                                          <p:spTgt spid="2"/>
                                        </p:tgtEl>
                                      </p:cBhvr>
                                    </p:animEffect>
                                  </p:childTnLst>
                                </p:cTn>
                              </p:par>
                            </p:childTnLst>
                          </p:cTn>
                        </p:par>
                        <p:par>
                          <p:cTn id="23" fill="hold">
                            <p:stCondLst>
                              <p:cond delay="2000"/>
                            </p:stCondLst>
                            <p:childTnLst>
                              <p:par>
                                <p:cTn id="24" presetID="12" presetClass="entr" presetSubtype="2" fill="hold" nodeType="after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additive="base">
                                        <p:cTn id="26" dur="500"/>
                                        <p:tgtEl>
                                          <p:spTgt spid="15"/>
                                        </p:tgtEl>
                                        <p:attrNameLst>
                                          <p:attrName>ppt_x</p:attrName>
                                        </p:attrNameLst>
                                      </p:cBhvr>
                                      <p:tavLst>
                                        <p:tav tm="0">
                                          <p:val>
                                            <p:strVal val="#ppt_x+#ppt_w*1.125000"/>
                                          </p:val>
                                        </p:tav>
                                        <p:tav tm="100000">
                                          <p:val>
                                            <p:strVal val="#ppt_x"/>
                                          </p:val>
                                        </p:tav>
                                      </p:tavLst>
                                    </p:anim>
                                    <p:animEffect transition="in" filter="wipe(left)">
                                      <p:cBhvr>
                                        <p:cTn id="27" dur="500"/>
                                        <p:tgtEl>
                                          <p:spTgt spid="15"/>
                                        </p:tgtEl>
                                      </p:cBhvr>
                                    </p:animEffect>
                                  </p:childTnLst>
                                </p:cTn>
                              </p:par>
                            </p:childTnLst>
                          </p:cTn>
                        </p:par>
                        <p:par>
                          <p:cTn id="28" fill="hold">
                            <p:stCondLst>
                              <p:cond delay="2500"/>
                            </p:stCondLst>
                            <p:childTnLst>
                              <p:par>
                                <p:cTn id="29" presetID="22" presetClass="entr" presetSubtype="1"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up)">
                                      <p:cBhvr>
                                        <p:cTn id="31" dur="500"/>
                                        <p:tgtEl>
                                          <p:spTgt spid="6"/>
                                        </p:tgtEl>
                                      </p:cBhvr>
                                    </p:animEffect>
                                  </p:childTnLst>
                                </p:cTn>
                              </p:par>
                            </p:childTnLst>
                          </p:cTn>
                        </p:par>
                        <p:par>
                          <p:cTn id="32" fill="hold">
                            <p:stCondLst>
                              <p:cond delay="3000"/>
                            </p:stCondLst>
                            <p:childTnLst>
                              <p:par>
                                <p:cTn id="33" presetID="53" presetClass="entr" presetSubtype="16"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par>
                          <p:cTn id="38" fill="hold">
                            <p:stCondLst>
                              <p:cond delay="3500"/>
                            </p:stCondLst>
                            <p:childTnLst>
                              <p:par>
                                <p:cTn id="39" presetID="22" presetClass="entr" presetSubtype="8" fill="hold" nodeType="after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wipe(left)">
                                      <p:cBhvr>
                                        <p:cTn id="41" dur="500"/>
                                        <p:tgtEl>
                                          <p:spTgt spid="7"/>
                                        </p:tgtEl>
                                      </p:cBhvr>
                                    </p:animEffect>
                                  </p:childTnLst>
                                </p:cTn>
                              </p:par>
                            </p:childTnLst>
                          </p:cTn>
                        </p:par>
                        <p:par>
                          <p:cTn id="42" fill="hold">
                            <p:stCondLst>
                              <p:cond delay="4000"/>
                            </p:stCondLst>
                            <p:childTnLst>
                              <p:par>
                                <p:cTn id="43" presetID="12" presetClass="entr" presetSubtype="8" fill="hold" nodeType="after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500"/>
                                        <p:tgtEl>
                                          <p:spTgt spid="24"/>
                                        </p:tgtEl>
                                        <p:attrNameLst>
                                          <p:attrName>ppt_x</p:attrName>
                                        </p:attrNameLst>
                                      </p:cBhvr>
                                      <p:tavLst>
                                        <p:tav tm="0">
                                          <p:val>
                                            <p:strVal val="#ppt_x-#ppt_w*1.125000"/>
                                          </p:val>
                                        </p:tav>
                                        <p:tav tm="100000">
                                          <p:val>
                                            <p:strVal val="#ppt_x"/>
                                          </p:val>
                                        </p:tav>
                                      </p:tavLst>
                                    </p:anim>
                                    <p:animEffect transition="in" filter="wipe(right)">
                                      <p:cBhvr>
                                        <p:cTn id="46" dur="500"/>
                                        <p:tgtEl>
                                          <p:spTgt spid="24"/>
                                        </p:tgtEl>
                                      </p:cBhvr>
                                    </p:animEffect>
                                  </p:childTnLst>
                                </p:cTn>
                              </p:par>
                            </p:childTnLst>
                          </p:cTn>
                        </p:par>
                        <p:par>
                          <p:cTn id="47" fill="hold">
                            <p:stCondLst>
                              <p:cond delay="4500"/>
                            </p:stCondLst>
                            <p:childTnLst>
                              <p:par>
                                <p:cTn id="48" presetID="12" presetClass="entr" presetSubtype="8" fill="hold" nodeType="afterEffect">
                                  <p:stCondLst>
                                    <p:cond delay="0"/>
                                  </p:stCondLst>
                                  <p:childTnLst>
                                    <p:set>
                                      <p:cBhvr>
                                        <p:cTn id="49" dur="1" fill="hold">
                                          <p:stCondLst>
                                            <p:cond delay="0"/>
                                          </p:stCondLst>
                                        </p:cTn>
                                        <p:tgtEl>
                                          <p:spTgt spid="21"/>
                                        </p:tgtEl>
                                        <p:attrNameLst>
                                          <p:attrName>style.visibility</p:attrName>
                                        </p:attrNameLst>
                                      </p:cBhvr>
                                      <p:to>
                                        <p:strVal val="visible"/>
                                      </p:to>
                                    </p:set>
                                    <p:anim calcmode="lin" valueType="num">
                                      <p:cBhvr additive="base">
                                        <p:cTn id="50" dur="500"/>
                                        <p:tgtEl>
                                          <p:spTgt spid="21"/>
                                        </p:tgtEl>
                                        <p:attrNameLst>
                                          <p:attrName>ppt_x</p:attrName>
                                        </p:attrNameLst>
                                      </p:cBhvr>
                                      <p:tavLst>
                                        <p:tav tm="0">
                                          <p:val>
                                            <p:strVal val="#ppt_x-#ppt_w*1.125000"/>
                                          </p:val>
                                        </p:tav>
                                        <p:tav tm="100000">
                                          <p:val>
                                            <p:strVal val="#ppt_x"/>
                                          </p:val>
                                        </p:tav>
                                      </p:tavLst>
                                    </p:anim>
                                    <p:animEffect transition="in" filter="wipe(right)">
                                      <p:cBhvr>
                                        <p:cTn id="51" dur="500"/>
                                        <p:tgtEl>
                                          <p:spTgt spid="21"/>
                                        </p:tgtEl>
                                      </p:cBhvr>
                                    </p:animEffect>
                                  </p:childTnLst>
                                </p:cTn>
                              </p:par>
                            </p:childTnLst>
                          </p:cTn>
                        </p:par>
                        <p:par>
                          <p:cTn id="52" fill="hold">
                            <p:stCondLst>
                              <p:cond delay="5000"/>
                            </p:stCondLst>
                            <p:childTnLst>
                              <p:par>
                                <p:cTn id="53" presetID="22" presetClass="entr" presetSubtype="1" fill="hold" nodeType="after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wipe(up)">
                                      <p:cBhvr>
                                        <p:cTn id="55" dur="500"/>
                                        <p:tgtEl>
                                          <p:spTgt spid="9"/>
                                        </p:tgtEl>
                                      </p:cBhvr>
                                    </p:animEffect>
                                  </p:childTnLst>
                                </p:cTn>
                              </p:par>
                            </p:childTnLst>
                          </p:cTn>
                        </p:par>
                        <p:par>
                          <p:cTn id="56" fill="hold">
                            <p:stCondLst>
                              <p:cond delay="5500"/>
                            </p:stCondLst>
                            <p:childTnLst>
                              <p:par>
                                <p:cTn id="57" presetID="53" presetClass="entr" presetSubtype="16" fill="hold" grpId="0" nodeType="afterEffect">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cBhvr>
                                        <p:cTn id="59" dur="500" fill="hold"/>
                                        <p:tgtEl>
                                          <p:spTgt spid="11"/>
                                        </p:tgtEl>
                                        <p:attrNameLst>
                                          <p:attrName>ppt_w</p:attrName>
                                        </p:attrNameLst>
                                      </p:cBhvr>
                                      <p:tavLst>
                                        <p:tav tm="0">
                                          <p:val>
                                            <p:fltVal val="0"/>
                                          </p:val>
                                        </p:tav>
                                        <p:tav tm="100000">
                                          <p:val>
                                            <p:strVal val="#ppt_w"/>
                                          </p:val>
                                        </p:tav>
                                      </p:tavLst>
                                    </p:anim>
                                    <p:anim calcmode="lin" valueType="num">
                                      <p:cBhvr>
                                        <p:cTn id="60" dur="500" fill="hold"/>
                                        <p:tgtEl>
                                          <p:spTgt spid="11"/>
                                        </p:tgtEl>
                                        <p:attrNameLst>
                                          <p:attrName>ppt_h</p:attrName>
                                        </p:attrNameLst>
                                      </p:cBhvr>
                                      <p:tavLst>
                                        <p:tav tm="0">
                                          <p:val>
                                            <p:fltVal val="0"/>
                                          </p:val>
                                        </p:tav>
                                        <p:tav tm="100000">
                                          <p:val>
                                            <p:strVal val="#ppt_h"/>
                                          </p:val>
                                        </p:tav>
                                      </p:tavLst>
                                    </p:anim>
                                    <p:animEffect transition="in" filter="fade">
                                      <p:cBhvr>
                                        <p:cTn id="61" dur="500"/>
                                        <p:tgtEl>
                                          <p:spTgt spid="11"/>
                                        </p:tgtEl>
                                      </p:cBhvr>
                                    </p:animEffect>
                                  </p:childTnLst>
                                </p:cTn>
                              </p:par>
                            </p:childTnLst>
                          </p:cTn>
                        </p:par>
                        <p:par>
                          <p:cTn id="62" fill="hold">
                            <p:stCondLst>
                              <p:cond delay="6000"/>
                            </p:stCondLst>
                            <p:childTnLst>
                              <p:par>
                                <p:cTn id="63" presetID="22" presetClass="entr" presetSubtype="2" fill="hold" nodeType="afterEffect">
                                  <p:stCondLst>
                                    <p:cond delay="0"/>
                                  </p:stCondLst>
                                  <p:childTnLst>
                                    <p:set>
                                      <p:cBhvr>
                                        <p:cTn id="64" dur="1" fill="hold">
                                          <p:stCondLst>
                                            <p:cond delay="0"/>
                                          </p:stCondLst>
                                        </p:cTn>
                                        <p:tgtEl>
                                          <p:spTgt spid="10"/>
                                        </p:tgtEl>
                                        <p:attrNameLst>
                                          <p:attrName>style.visibility</p:attrName>
                                        </p:attrNameLst>
                                      </p:cBhvr>
                                      <p:to>
                                        <p:strVal val="visible"/>
                                      </p:to>
                                    </p:set>
                                    <p:animEffect transition="in" filter="wipe(right)">
                                      <p:cBhvr>
                                        <p:cTn id="65" dur="500"/>
                                        <p:tgtEl>
                                          <p:spTgt spid="10"/>
                                        </p:tgtEl>
                                      </p:cBhvr>
                                    </p:animEffect>
                                  </p:childTnLst>
                                </p:cTn>
                              </p:par>
                            </p:childTnLst>
                          </p:cTn>
                        </p:par>
                        <p:par>
                          <p:cTn id="66" fill="hold">
                            <p:stCondLst>
                              <p:cond delay="6500"/>
                            </p:stCondLst>
                            <p:childTnLst>
                              <p:par>
                                <p:cTn id="67" presetID="12" presetClass="entr" presetSubtype="2" fill="hold" nodeType="afterEffect">
                                  <p:stCondLst>
                                    <p:cond delay="0"/>
                                  </p:stCondLst>
                                  <p:childTnLst>
                                    <p:set>
                                      <p:cBhvr>
                                        <p:cTn id="68" dur="1" fill="hold">
                                          <p:stCondLst>
                                            <p:cond delay="0"/>
                                          </p:stCondLst>
                                        </p:cTn>
                                        <p:tgtEl>
                                          <p:spTgt spid="25"/>
                                        </p:tgtEl>
                                        <p:attrNameLst>
                                          <p:attrName>style.visibility</p:attrName>
                                        </p:attrNameLst>
                                      </p:cBhvr>
                                      <p:to>
                                        <p:strVal val="visible"/>
                                      </p:to>
                                    </p:set>
                                    <p:anim calcmode="lin" valueType="num">
                                      <p:cBhvr additive="base">
                                        <p:cTn id="69" dur="500"/>
                                        <p:tgtEl>
                                          <p:spTgt spid="25"/>
                                        </p:tgtEl>
                                        <p:attrNameLst>
                                          <p:attrName>ppt_x</p:attrName>
                                        </p:attrNameLst>
                                      </p:cBhvr>
                                      <p:tavLst>
                                        <p:tav tm="0">
                                          <p:val>
                                            <p:strVal val="#ppt_x+#ppt_w*1.125000"/>
                                          </p:val>
                                        </p:tav>
                                        <p:tav tm="100000">
                                          <p:val>
                                            <p:strVal val="#ppt_x"/>
                                          </p:val>
                                        </p:tav>
                                      </p:tavLst>
                                    </p:anim>
                                    <p:animEffect transition="in" filter="wipe(left)">
                                      <p:cBhvr>
                                        <p:cTn id="70" dur="500"/>
                                        <p:tgtEl>
                                          <p:spTgt spid="25"/>
                                        </p:tgtEl>
                                      </p:cBhvr>
                                    </p:animEffect>
                                  </p:childTnLst>
                                </p:cTn>
                              </p:par>
                            </p:childTnLst>
                          </p:cTn>
                        </p:par>
                        <p:par>
                          <p:cTn id="71" fill="hold">
                            <p:stCondLst>
                              <p:cond delay="7000"/>
                            </p:stCondLst>
                            <p:childTnLst>
                              <p:par>
                                <p:cTn id="72" presetID="12" presetClass="entr" presetSubtype="2" fill="hold" nodeType="afterEffect">
                                  <p:stCondLst>
                                    <p:cond delay="0"/>
                                  </p:stCondLst>
                                  <p:childTnLst>
                                    <p:set>
                                      <p:cBhvr>
                                        <p:cTn id="73" dur="1" fill="hold">
                                          <p:stCondLst>
                                            <p:cond delay="0"/>
                                          </p:stCondLst>
                                        </p:cTn>
                                        <p:tgtEl>
                                          <p:spTgt spid="18"/>
                                        </p:tgtEl>
                                        <p:attrNameLst>
                                          <p:attrName>style.visibility</p:attrName>
                                        </p:attrNameLst>
                                      </p:cBhvr>
                                      <p:to>
                                        <p:strVal val="visible"/>
                                      </p:to>
                                    </p:set>
                                    <p:anim calcmode="lin" valueType="num">
                                      <p:cBhvr additive="base">
                                        <p:cTn id="74" dur="500"/>
                                        <p:tgtEl>
                                          <p:spTgt spid="18"/>
                                        </p:tgtEl>
                                        <p:attrNameLst>
                                          <p:attrName>ppt_x</p:attrName>
                                        </p:attrNameLst>
                                      </p:cBhvr>
                                      <p:tavLst>
                                        <p:tav tm="0">
                                          <p:val>
                                            <p:strVal val="#ppt_x+#ppt_w*1.125000"/>
                                          </p:val>
                                        </p:tav>
                                        <p:tav tm="100000">
                                          <p:val>
                                            <p:strVal val="#ppt_x"/>
                                          </p:val>
                                        </p:tav>
                                      </p:tavLst>
                                    </p:anim>
                                    <p:animEffect transition="in" filter="wipe(left)">
                                      <p:cBhvr>
                                        <p:cTn id="75" dur="500"/>
                                        <p:tgtEl>
                                          <p:spTgt spid="18"/>
                                        </p:tgtEl>
                                      </p:cBhvr>
                                    </p:animEffect>
                                  </p:childTnLst>
                                </p:cTn>
                              </p:par>
                            </p:childTnLst>
                          </p:cTn>
                        </p:par>
                        <p:par>
                          <p:cTn id="76" fill="hold">
                            <p:stCondLst>
                              <p:cond delay="7500"/>
                            </p:stCondLst>
                            <p:childTnLst>
                              <p:par>
                                <p:cTn id="77" presetID="22" presetClass="entr" presetSubtype="1" fill="hold" nodeType="after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wipe(up)">
                                      <p:cBhvr>
                                        <p:cTn id="79" dur="500"/>
                                        <p:tgtEl>
                                          <p:spTgt spid="30"/>
                                        </p:tgtEl>
                                      </p:cBhvr>
                                    </p:animEffect>
                                  </p:childTnLst>
                                </p:cTn>
                              </p:par>
                            </p:childTnLst>
                          </p:cTn>
                        </p:par>
                        <p:par>
                          <p:cTn id="80" fill="hold">
                            <p:stCondLst>
                              <p:cond delay="8000"/>
                            </p:stCondLst>
                            <p:childTnLst>
                              <p:par>
                                <p:cTn id="81" presetID="12" presetClass="entr" presetSubtype="1" fill="hold" grpId="0" nodeType="afterEffect">
                                  <p:stCondLst>
                                    <p:cond delay="0"/>
                                  </p:stCondLst>
                                  <p:childTnLst>
                                    <p:set>
                                      <p:cBhvr>
                                        <p:cTn id="82" dur="1" fill="hold">
                                          <p:stCondLst>
                                            <p:cond delay="0"/>
                                          </p:stCondLst>
                                        </p:cTn>
                                        <p:tgtEl>
                                          <p:spTgt spid="41"/>
                                        </p:tgtEl>
                                        <p:attrNameLst>
                                          <p:attrName>style.visibility</p:attrName>
                                        </p:attrNameLst>
                                      </p:cBhvr>
                                      <p:to>
                                        <p:strVal val="visible"/>
                                      </p:to>
                                    </p:set>
                                    <p:anim calcmode="lin" valueType="num">
                                      <p:cBhvr additive="base">
                                        <p:cTn id="83" dur="500"/>
                                        <p:tgtEl>
                                          <p:spTgt spid="41"/>
                                        </p:tgtEl>
                                        <p:attrNameLst>
                                          <p:attrName>ppt_y</p:attrName>
                                        </p:attrNameLst>
                                      </p:cBhvr>
                                      <p:tavLst>
                                        <p:tav tm="0">
                                          <p:val>
                                            <p:strVal val="#ppt_y-#ppt_h*1.125000"/>
                                          </p:val>
                                        </p:tav>
                                        <p:tav tm="100000">
                                          <p:val>
                                            <p:strVal val="#ppt_y"/>
                                          </p:val>
                                        </p:tav>
                                      </p:tavLst>
                                    </p:anim>
                                    <p:animEffect transition="in" filter="wipe(down)">
                                      <p:cBhvr>
                                        <p:cTn id="84" dur="500"/>
                                        <p:tgtEl>
                                          <p:spTgt spid="41"/>
                                        </p:tgtEl>
                                      </p:cBhvr>
                                    </p:animEffect>
                                  </p:childTnLst>
                                </p:cTn>
                              </p:par>
                            </p:childTnLst>
                          </p:cTn>
                        </p:par>
                        <p:par>
                          <p:cTn id="85" fill="hold">
                            <p:stCondLst>
                              <p:cond delay="8500"/>
                            </p:stCondLst>
                            <p:childTnLst>
                              <p:par>
                                <p:cTn id="86" presetID="12" presetClass="entr" presetSubtype="1" fill="hold" grpId="0" nodeType="afterEffect">
                                  <p:stCondLst>
                                    <p:cond delay="0"/>
                                  </p:stCondLst>
                                  <p:childTnLst>
                                    <p:set>
                                      <p:cBhvr>
                                        <p:cTn id="87" dur="1" fill="hold">
                                          <p:stCondLst>
                                            <p:cond delay="0"/>
                                          </p:stCondLst>
                                        </p:cTn>
                                        <p:tgtEl>
                                          <p:spTgt spid="38"/>
                                        </p:tgtEl>
                                        <p:attrNameLst>
                                          <p:attrName>style.visibility</p:attrName>
                                        </p:attrNameLst>
                                      </p:cBhvr>
                                      <p:to>
                                        <p:strVal val="visible"/>
                                      </p:to>
                                    </p:set>
                                    <p:anim calcmode="lin" valueType="num">
                                      <p:cBhvr additive="base">
                                        <p:cTn id="88" dur="500"/>
                                        <p:tgtEl>
                                          <p:spTgt spid="38"/>
                                        </p:tgtEl>
                                        <p:attrNameLst>
                                          <p:attrName>ppt_y</p:attrName>
                                        </p:attrNameLst>
                                      </p:cBhvr>
                                      <p:tavLst>
                                        <p:tav tm="0">
                                          <p:val>
                                            <p:strVal val="#ppt_y-#ppt_h*1.125000"/>
                                          </p:val>
                                        </p:tav>
                                        <p:tav tm="100000">
                                          <p:val>
                                            <p:strVal val="#ppt_y"/>
                                          </p:val>
                                        </p:tav>
                                      </p:tavLst>
                                    </p:anim>
                                    <p:animEffect transition="in" filter="wipe(down)">
                                      <p:cBhvr>
                                        <p:cTn id="89" dur="500"/>
                                        <p:tgtEl>
                                          <p:spTgt spid="38"/>
                                        </p:tgtEl>
                                      </p:cBhvr>
                                    </p:animEffect>
                                  </p:childTnLst>
                                </p:cTn>
                              </p:par>
                            </p:childTnLst>
                          </p:cTn>
                        </p:par>
                        <p:par>
                          <p:cTn id="90" fill="hold">
                            <p:stCondLst>
                              <p:cond delay="9000"/>
                            </p:stCondLst>
                            <p:childTnLst>
                              <p:par>
                                <p:cTn id="91" presetID="14" presetClass="entr" presetSubtype="10" fill="hold" grpId="0" nodeType="afterEffect">
                                  <p:stCondLst>
                                    <p:cond delay="0"/>
                                  </p:stCondLst>
                                  <p:childTnLst>
                                    <p:set>
                                      <p:cBhvr>
                                        <p:cTn id="92" dur="1" fill="hold">
                                          <p:stCondLst>
                                            <p:cond delay="0"/>
                                          </p:stCondLst>
                                        </p:cTn>
                                        <p:tgtEl>
                                          <p:spTgt spid="40"/>
                                        </p:tgtEl>
                                        <p:attrNameLst>
                                          <p:attrName>style.visibility</p:attrName>
                                        </p:attrNameLst>
                                      </p:cBhvr>
                                      <p:to>
                                        <p:strVal val="visible"/>
                                      </p:to>
                                    </p:set>
                                    <p:animEffect transition="in" filter="randombar(horizontal)">
                                      <p:cBhvr>
                                        <p:cTn id="9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11" grpId="0" animBg="1"/>
      <p:bldP spid="38" grpId="0"/>
      <p:bldP spid="40" grpId="0"/>
      <p:bldP spid="4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直接连接符 16"/>
          <p:cNvCxnSpPr/>
          <p:nvPr/>
        </p:nvCxnSpPr>
        <p:spPr>
          <a:xfrm>
            <a:off x="5692776" y="4811695"/>
            <a:ext cx="1095375" cy="660400"/>
          </a:xfrm>
          <a:prstGeom prst="line">
            <a:avLst/>
          </a:prstGeom>
          <a:ln w="19050">
            <a:solidFill>
              <a:schemeClr val="bg1">
                <a:lumMod val="50000"/>
                <a:lumOff val="50000"/>
              </a:schemeClr>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pPr algn="ctr"/>
            <a:r>
              <a:rPr lang="en-US" dirty="0"/>
              <a:t>Social Network Of Company</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17</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4" name="Rectangle 3"/>
          <p:cNvSpPr>
            <a:spLocks noChangeArrowheads="1"/>
          </p:cNvSpPr>
          <p:nvPr/>
        </p:nvSpPr>
        <p:spPr bwMode="auto">
          <a:xfrm>
            <a:off x="4858637" y="1250914"/>
            <a:ext cx="1232600" cy="1000132"/>
          </a:xfrm>
          <a:prstGeom prst="roundRect">
            <a:avLst>
              <a:gd name="adj" fmla="val 8688"/>
            </a:avLst>
          </a:prstGeom>
          <a:gradFill>
            <a:gsLst>
              <a:gs pos="99000">
                <a:srgbClr val="00B0F0">
                  <a:alpha val="71000"/>
                </a:srgbClr>
              </a:gs>
              <a:gs pos="0">
                <a:srgbClr val="0070C0">
                  <a:alpha val="93000"/>
                </a:srgbClr>
              </a:gs>
            </a:gsLst>
            <a:lin ang="16200000" scaled="1"/>
          </a:gradFill>
          <a:ln w="34925">
            <a:solidFill>
              <a:srgbClr val="FFFFFF"/>
            </a:solidFill>
          </a:ln>
          <a:effectLst>
            <a:outerShdw blurRad="317500" dir="2700000" algn="ctr">
              <a:srgbClr val="000000">
                <a:alpha val="23000"/>
              </a:srgbClr>
            </a:outerShdw>
          </a:effectLst>
          <a:scene3d>
            <a:camera prst="isometricTopUp"/>
            <a:lightRig rig="threePt" dir="t"/>
          </a:scene3d>
          <a:sp3d prstMaterial="metal">
            <a:bevelT w="260350" h="50800" prst="softRound"/>
            <a:bevelB w="88900" h="196850" prst="softRound"/>
          </a:sp3d>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2" indent="0" algn="ctr" defTabSz="914400" rtl="0" eaLnBrk="1" fontAlgn="ctr" latinLnBrk="0" hangingPunct="1">
              <a:lnSpc>
                <a:spcPct val="100000"/>
              </a:lnSpc>
              <a:spcBef>
                <a:spcPts val="0"/>
              </a:spcBef>
              <a:spcAft>
                <a:spcPts val="0"/>
              </a:spcAft>
              <a:buClr>
                <a:srgbClr val="FF0000"/>
              </a:buClr>
              <a:buSzPct val="70000"/>
              <a:buFont typeface="Wingdings" pitchFamily="2" charset="2"/>
              <a:buChar char="u"/>
              <a:tabLst>
                <a:tab pos="136525" algn="l"/>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5" name="Rectangle 3"/>
          <p:cNvSpPr>
            <a:spLocks noChangeArrowheads="1"/>
          </p:cNvSpPr>
          <p:nvPr/>
        </p:nvSpPr>
        <p:spPr bwMode="auto">
          <a:xfrm>
            <a:off x="6215959" y="2465360"/>
            <a:ext cx="1589790" cy="1289956"/>
          </a:xfrm>
          <a:prstGeom prst="roundRect">
            <a:avLst>
              <a:gd name="adj" fmla="val 8688"/>
            </a:avLst>
          </a:prstGeom>
          <a:gradFill>
            <a:gsLst>
              <a:gs pos="99000">
                <a:srgbClr val="00B0F0">
                  <a:alpha val="71000"/>
                </a:srgbClr>
              </a:gs>
              <a:gs pos="0">
                <a:srgbClr val="0070C0">
                  <a:alpha val="93000"/>
                </a:srgbClr>
              </a:gs>
            </a:gsLst>
            <a:lin ang="16200000" scaled="1"/>
          </a:gradFill>
          <a:ln w="34925">
            <a:solidFill>
              <a:srgbClr val="FFFFFF"/>
            </a:solidFill>
          </a:ln>
          <a:effectLst>
            <a:outerShdw blurRad="317500" dir="2700000" algn="ctr">
              <a:srgbClr val="000000">
                <a:alpha val="23000"/>
              </a:srgbClr>
            </a:outerShdw>
          </a:effectLst>
          <a:scene3d>
            <a:camera prst="isometricTopUp"/>
            <a:lightRig rig="threePt" dir="t"/>
          </a:scene3d>
          <a:sp3d prstMaterial="metal">
            <a:bevelT w="260350" h="50800" prst="softRound"/>
            <a:bevelB w="88900" h="196850" prst="softRound"/>
          </a:sp3d>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2" indent="0" algn="ctr" defTabSz="914400" rtl="0" eaLnBrk="1" fontAlgn="ctr" latinLnBrk="0" hangingPunct="1">
              <a:lnSpc>
                <a:spcPct val="100000"/>
              </a:lnSpc>
              <a:spcBef>
                <a:spcPts val="0"/>
              </a:spcBef>
              <a:spcAft>
                <a:spcPts val="0"/>
              </a:spcAft>
              <a:buClr>
                <a:srgbClr val="FF0000"/>
              </a:buClr>
              <a:buSzPct val="70000"/>
              <a:buFont typeface="Wingdings" pitchFamily="2" charset="2"/>
              <a:buChar char="u"/>
              <a:tabLst>
                <a:tab pos="136525" algn="l"/>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 name="Rectangle 3"/>
          <p:cNvSpPr>
            <a:spLocks noChangeArrowheads="1"/>
          </p:cNvSpPr>
          <p:nvPr/>
        </p:nvSpPr>
        <p:spPr bwMode="auto">
          <a:xfrm>
            <a:off x="4090973" y="3608369"/>
            <a:ext cx="1935394" cy="1570379"/>
          </a:xfrm>
          <a:prstGeom prst="roundRect">
            <a:avLst>
              <a:gd name="adj" fmla="val 8688"/>
            </a:avLst>
          </a:prstGeom>
          <a:gradFill>
            <a:gsLst>
              <a:gs pos="99000">
                <a:srgbClr val="00B0F0">
                  <a:alpha val="71000"/>
                </a:srgbClr>
              </a:gs>
              <a:gs pos="0">
                <a:srgbClr val="0070C0">
                  <a:alpha val="93000"/>
                </a:srgbClr>
              </a:gs>
            </a:gsLst>
            <a:lin ang="16200000" scaled="1"/>
          </a:gradFill>
          <a:ln w="34925">
            <a:solidFill>
              <a:srgbClr val="FFFFFF"/>
            </a:solidFill>
          </a:ln>
          <a:effectLst>
            <a:outerShdw blurRad="317500" dir="2700000" algn="ctr">
              <a:srgbClr val="000000">
                <a:alpha val="23000"/>
              </a:srgbClr>
            </a:outerShdw>
          </a:effectLst>
          <a:scene3d>
            <a:camera prst="isometricTopUp"/>
            <a:lightRig rig="threePt" dir="t"/>
          </a:scene3d>
          <a:sp3d prstMaterial="metal">
            <a:bevelT w="260350" h="50800" prst="softRound"/>
            <a:bevelB w="88900" h="196850" prst="softRound"/>
          </a:sp3d>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2" indent="0" algn="ctr" defTabSz="914400" rtl="0" eaLnBrk="1" fontAlgn="ctr" latinLnBrk="0" hangingPunct="1">
              <a:lnSpc>
                <a:spcPct val="100000"/>
              </a:lnSpc>
              <a:spcBef>
                <a:spcPts val="0"/>
              </a:spcBef>
              <a:spcAft>
                <a:spcPts val="0"/>
              </a:spcAft>
              <a:buClr>
                <a:srgbClr val="FF0000"/>
              </a:buClr>
              <a:buSzPct val="70000"/>
              <a:buFont typeface="Wingdings" pitchFamily="2" charset="2"/>
              <a:buChar char="u"/>
              <a:tabLst>
                <a:tab pos="136525" algn="l"/>
              </a:tabLst>
              <a:defRPr/>
            </a:pPr>
            <a:endParaRPr kumimoji="0" lang="zh-CN" altLang="en-US" sz="1800" b="0" i="0" u="none" strike="noStrike" kern="1200" cap="none" spc="0" normalizeH="0" baseline="0" noProof="0" dirty="0">
              <a:ln>
                <a:noFill/>
              </a:ln>
              <a:solidFill>
                <a:srgbClr val="000000"/>
              </a:solidFill>
              <a:effectLst/>
              <a:uLnTx/>
              <a:uFillTx/>
              <a:latin typeface="Calibri"/>
              <a:ea typeface="+mn-ea"/>
              <a:cs typeface="+mn-cs"/>
            </a:endParaRPr>
          </a:p>
        </p:txBody>
      </p:sp>
      <p:sp>
        <p:nvSpPr>
          <p:cNvPr id="7" name="Rectangle 3"/>
          <p:cNvSpPr>
            <a:spLocks noChangeArrowheads="1"/>
          </p:cNvSpPr>
          <p:nvPr/>
        </p:nvSpPr>
        <p:spPr bwMode="auto">
          <a:xfrm>
            <a:off x="6499337" y="4784889"/>
            <a:ext cx="2382176" cy="1932898"/>
          </a:xfrm>
          <a:prstGeom prst="roundRect">
            <a:avLst>
              <a:gd name="adj" fmla="val 8688"/>
            </a:avLst>
          </a:prstGeom>
          <a:gradFill>
            <a:gsLst>
              <a:gs pos="99000">
                <a:srgbClr val="FFC000"/>
              </a:gs>
              <a:gs pos="0">
                <a:schemeClr val="accent4">
                  <a:lumMod val="75000"/>
                </a:schemeClr>
              </a:gs>
            </a:gsLst>
            <a:lin ang="16200000" scaled="1"/>
          </a:gradFill>
          <a:ln w="34925">
            <a:solidFill>
              <a:srgbClr val="FFFFFF"/>
            </a:solidFill>
          </a:ln>
          <a:effectLst>
            <a:outerShdw blurRad="317500" dir="2700000" algn="ctr">
              <a:srgbClr val="000000">
                <a:alpha val="23000"/>
              </a:srgbClr>
            </a:outerShdw>
          </a:effectLst>
          <a:scene3d>
            <a:camera prst="isometricTopUp"/>
            <a:lightRig rig="threePt" dir="t"/>
          </a:scene3d>
          <a:sp3d prstMaterial="metal">
            <a:bevelT w="260350" h="50800" prst="softRound"/>
            <a:bevelB w="88900" h="196850" prst="softRound"/>
          </a:sp3d>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2" indent="0" algn="ctr" defTabSz="914400" rtl="0" eaLnBrk="1" fontAlgn="ctr" latinLnBrk="0" hangingPunct="1">
              <a:lnSpc>
                <a:spcPct val="100000"/>
              </a:lnSpc>
              <a:spcBef>
                <a:spcPts val="0"/>
              </a:spcBef>
              <a:spcAft>
                <a:spcPts val="0"/>
              </a:spcAft>
              <a:buClr>
                <a:srgbClr val="FF0000"/>
              </a:buClr>
              <a:buSzPct val="70000"/>
              <a:buFont typeface="Wingdings" pitchFamily="2" charset="2"/>
              <a:buChar char="u"/>
              <a:tabLst>
                <a:tab pos="136525" algn="l"/>
              </a:tabLst>
              <a:defRPr/>
            </a:pPr>
            <a:endParaRPr kumimoji="0" lang="zh-CN" altLang="en-US" sz="1800" b="0" i="0" u="none" strike="noStrike" kern="1200" cap="none" spc="0" normalizeH="0" baseline="0" noProof="0" dirty="0">
              <a:ln>
                <a:noFill/>
              </a:ln>
              <a:solidFill>
                <a:srgbClr val="000000"/>
              </a:solidFill>
              <a:effectLst/>
              <a:uLnTx/>
              <a:uFillTx/>
              <a:latin typeface="Calibri"/>
              <a:ea typeface="+mn-ea"/>
              <a:cs typeface="+mn-cs"/>
            </a:endParaRPr>
          </a:p>
        </p:txBody>
      </p:sp>
      <p:cxnSp>
        <p:nvCxnSpPr>
          <p:cNvPr id="8" name="直接连接符 8"/>
          <p:cNvCxnSpPr/>
          <p:nvPr/>
        </p:nvCxnSpPr>
        <p:spPr>
          <a:xfrm>
            <a:off x="5849938" y="2160571"/>
            <a:ext cx="747712" cy="538163"/>
          </a:xfrm>
          <a:prstGeom prst="line">
            <a:avLst/>
          </a:prstGeom>
          <a:ln w="19050">
            <a:solidFill>
              <a:schemeClr val="bg1">
                <a:lumMod val="50000"/>
                <a:lumOff val="50000"/>
              </a:schemeClr>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 name="直接连接符 11"/>
          <p:cNvCxnSpPr/>
          <p:nvPr/>
        </p:nvCxnSpPr>
        <p:spPr>
          <a:xfrm rot="10800000" flipV="1">
            <a:off x="5734050" y="3562334"/>
            <a:ext cx="635000" cy="403225"/>
          </a:xfrm>
          <a:prstGeom prst="line">
            <a:avLst/>
          </a:prstGeom>
          <a:ln w="19050">
            <a:solidFill>
              <a:schemeClr val="bg1">
                <a:lumMod val="50000"/>
                <a:lumOff val="50000"/>
              </a:schemeClr>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Rectangle 3"/>
          <p:cNvSpPr>
            <a:spLocks noChangeArrowheads="1"/>
          </p:cNvSpPr>
          <p:nvPr/>
        </p:nvSpPr>
        <p:spPr bwMode="auto">
          <a:xfrm>
            <a:off x="6788151" y="4971290"/>
            <a:ext cx="1810672" cy="1469180"/>
          </a:xfrm>
          <a:prstGeom prst="roundRect">
            <a:avLst>
              <a:gd name="adj" fmla="val 8688"/>
            </a:avLst>
          </a:prstGeom>
          <a:solidFill>
            <a:schemeClr val="bg1">
              <a:lumMod val="95000"/>
              <a:alpha val="29000"/>
            </a:schemeClr>
          </a:solidFill>
          <a:ln w="34925">
            <a:solidFill>
              <a:srgbClr val="FFFFFF"/>
            </a:solidFill>
          </a:ln>
          <a:effectLst>
            <a:outerShdw blurRad="317500" dir="2700000" algn="ctr">
              <a:srgbClr val="000000">
                <a:alpha val="23000"/>
              </a:srgbClr>
            </a:outerShdw>
          </a:effectLst>
          <a:scene3d>
            <a:camera prst="isometricTopUp"/>
            <a:lightRig rig="threePt" dir="t"/>
          </a:scene3d>
          <a:sp3d prstMaterial="metal">
            <a:bevelT w="260350" h="50800" prst="softRound"/>
            <a:bevelB w="88900" h="25400" prst="softRound"/>
          </a:sp3d>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2" indent="0" algn="ctr" defTabSz="914400" rtl="0" eaLnBrk="1" fontAlgn="ctr" latinLnBrk="0" hangingPunct="1">
              <a:lnSpc>
                <a:spcPct val="100000"/>
              </a:lnSpc>
              <a:spcBef>
                <a:spcPts val="0"/>
              </a:spcBef>
              <a:spcAft>
                <a:spcPts val="0"/>
              </a:spcAft>
              <a:buClr>
                <a:srgbClr val="FF0000"/>
              </a:buClr>
              <a:buSzPct val="70000"/>
              <a:buFont typeface="Wingdings" pitchFamily="2" charset="2"/>
              <a:buChar char="u"/>
              <a:tabLst>
                <a:tab pos="136525" algn="l"/>
              </a:tabLst>
              <a:defRPr/>
            </a:pPr>
            <a:endParaRPr kumimoji="0" lang="zh-CN" altLang="en-US" sz="1800" b="0" i="0" u="none" strike="noStrike" kern="1200" cap="none" spc="0" normalizeH="0" baseline="0" noProof="0" dirty="0">
              <a:ln>
                <a:noFill/>
              </a:ln>
              <a:solidFill>
                <a:srgbClr val="000000"/>
              </a:solidFill>
              <a:effectLst/>
              <a:uLnTx/>
              <a:uFillTx/>
              <a:latin typeface="Calibri"/>
              <a:ea typeface="+mn-ea"/>
              <a:cs typeface="+mn-cs"/>
            </a:endParaRPr>
          </a:p>
        </p:txBody>
      </p:sp>
      <p:pic>
        <p:nvPicPr>
          <p:cNvPr id="12" name="Picture 28" descr="num11"/>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6518171" y="4133884"/>
            <a:ext cx="1485900" cy="16748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5223922" y="1499965"/>
            <a:ext cx="502030" cy="502030"/>
          </a:xfrm>
          <a:prstGeom prst="rect">
            <a:avLst/>
          </a:prstGeom>
        </p:spPr>
      </p:pic>
      <p:pic>
        <p:nvPicPr>
          <p:cNvPr id="14" name="Picture 13"/>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4715875" y="4050763"/>
            <a:ext cx="685590" cy="685590"/>
          </a:xfrm>
          <a:prstGeom prst="rect">
            <a:avLst/>
          </a:prstGeom>
        </p:spPr>
      </p:pic>
      <p:pic>
        <p:nvPicPr>
          <p:cNvPr id="15" name="Picture 14"/>
          <p:cNvPicPr>
            <a:picLocks noChangeAspect="1"/>
          </p:cNvPicPr>
          <p:nvPr/>
        </p:nvPicPr>
        <p:blipFill>
          <a:blip r:embed="rId6" cstate="print">
            <a:extLst>
              <a:ext uri="{28A0092B-C50C-407E-A947-70E740481C1C}">
                <a14:useLocalDpi xmlns:a14="http://schemas.microsoft.com/office/drawing/2010/main" xmlns="" val="0"/>
              </a:ext>
            </a:extLst>
          </a:blip>
          <a:stretch>
            <a:fillRect/>
          </a:stretch>
        </p:blipFill>
        <p:spPr>
          <a:xfrm>
            <a:off x="6743633" y="2843117"/>
            <a:ext cx="534441" cy="534441"/>
          </a:xfrm>
          <a:prstGeom prst="rect">
            <a:avLst/>
          </a:prstGeom>
        </p:spPr>
      </p:pic>
      <p:grpSp>
        <p:nvGrpSpPr>
          <p:cNvPr id="16" name="Group 15"/>
          <p:cNvGrpSpPr/>
          <p:nvPr/>
        </p:nvGrpSpPr>
        <p:grpSpPr>
          <a:xfrm>
            <a:off x="8240453" y="2749155"/>
            <a:ext cx="3035769" cy="722363"/>
            <a:chOff x="2096753" y="3661349"/>
            <a:chExt cx="3035769" cy="722363"/>
          </a:xfrm>
        </p:grpSpPr>
        <p:sp>
          <p:nvSpPr>
            <p:cNvPr id="17" name="TextBox 16"/>
            <p:cNvSpPr txBox="1"/>
            <p:nvPr/>
          </p:nvSpPr>
          <p:spPr>
            <a:xfrm>
              <a:off x="2096753" y="3661349"/>
              <a:ext cx="76726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YAHOO!</a:t>
              </a:r>
            </a:p>
          </p:txBody>
        </p:sp>
        <p:sp>
          <p:nvSpPr>
            <p:cNvPr id="18" name="TextBox 17"/>
            <p:cNvSpPr txBox="1"/>
            <p:nvPr/>
          </p:nvSpPr>
          <p:spPr>
            <a:xfrm>
              <a:off x="2096754" y="3922047"/>
              <a:ext cx="303576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a:t>
              </a:r>
            </a:p>
          </p:txBody>
        </p:sp>
      </p:grpSp>
      <p:grpSp>
        <p:nvGrpSpPr>
          <p:cNvPr id="25" name="Group 24"/>
          <p:cNvGrpSpPr/>
          <p:nvPr/>
        </p:nvGrpSpPr>
        <p:grpSpPr>
          <a:xfrm>
            <a:off x="1503038" y="1539282"/>
            <a:ext cx="3035768" cy="722363"/>
            <a:chOff x="1149431" y="2370110"/>
            <a:chExt cx="3035768" cy="722363"/>
          </a:xfrm>
        </p:grpSpPr>
        <p:sp>
          <p:nvSpPr>
            <p:cNvPr id="23" name="TextBox 22"/>
            <p:cNvSpPr txBox="1"/>
            <p:nvPr/>
          </p:nvSpPr>
          <p:spPr>
            <a:xfrm>
              <a:off x="3186656" y="2370110"/>
              <a:ext cx="998543"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FACEBOOK</a:t>
              </a:r>
            </a:p>
          </p:txBody>
        </p:sp>
        <p:sp>
          <p:nvSpPr>
            <p:cNvPr id="24" name="TextBox 23"/>
            <p:cNvSpPr txBox="1"/>
            <p:nvPr/>
          </p:nvSpPr>
          <p:spPr>
            <a:xfrm>
              <a:off x="1149431" y="2630808"/>
              <a:ext cx="3035768" cy="46166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a:t>
              </a:r>
            </a:p>
          </p:txBody>
        </p:sp>
      </p:grpSp>
      <p:grpSp>
        <p:nvGrpSpPr>
          <p:cNvPr id="29" name="Group 28"/>
          <p:cNvGrpSpPr/>
          <p:nvPr/>
        </p:nvGrpSpPr>
        <p:grpSpPr>
          <a:xfrm>
            <a:off x="716408" y="4143409"/>
            <a:ext cx="3035768" cy="722363"/>
            <a:chOff x="568053" y="4075862"/>
            <a:chExt cx="3035768" cy="722363"/>
          </a:xfrm>
        </p:grpSpPr>
        <p:sp>
          <p:nvSpPr>
            <p:cNvPr id="27" name="TextBox 26"/>
            <p:cNvSpPr txBox="1"/>
            <p:nvPr/>
          </p:nvSpPr>
          <p:spPr>
            <a:xfrm>
              <a:off x="2584375" y="4075862"/>
              <a:ext cx="101944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PINTEREST</a:t>
              </a:r>
            </a:p>
          </p:txBody>
        </p:sp>
        <p:sp>
          <p:nvSpPr>
            <p:cNvPr id="28" name="TextBox 27"/>
            <p:cNvSpPr txBox="1"/>
            <p:nvPr/>
          </p:nvSpPr>
          <p:spPr>
            <a:xfrm>
              <a:off x="568053" y="4336560"/>
              <a:ext cx="3035768" cy="46166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a:t>
              </a:r>
            </a:p>
          </p:txBody>
        </p:sp>
      </p:grpSp>
    </p:spTree>
    <p:extLst>
      <p:ext uri="{BB962C8B-B14F-4D97-AF65-F5344CB8AC3E}">
        <p14:creationId xmlns:p14="http://schemas.microsoft.com/office/powerpoint/2010/main" xmlns="" val="900227055"/>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childTnLst>
                          </p:cTn>
                        </p:par>
                        <p:par>
                          <p:cTn id="14" fill="hold">
                            <p:stCondLst>
                              <p:cond delay="1500"/>
                            </p:stCondLst>
                            <p:childTnLst>
                              <p:par>
                                <p:cTn id="15" presetID="42" presetClass="entr" presetSubtype="0"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2"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right)">
                                      <p:cBhvr>
                                        <p:cTn id="23" dur="500"/>
                                        <p:tgtEl>
                                          <p:spTgt spid="9"/>
                                        </p:tgtEl>
                                      </p:cBhvr>
                                    </p:animEffect>
                                  </p:childTnLst>
                                </p:cTn>
                              </p:par>
                            </p:childTnLst>
                          </p:cTn>
                        </p:par>
                        <p:par>
                          <p:cTn id="24" fill="hold">
                            <p:stCondLst>
                              <p:cond delay="3000"/>
                            </p:stCondLst>
                            <p:childTnLst>
                              <p:par>
                                <p:cTn id="25" presetID="42"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1000" fill="hold"/>
                                        <p:tgtEl>
                                          <p:spTgt spid="6"/>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22" presetClass="entr" presetSubtype="1" fill="hold"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up)">
                                      <p:cBhvr>
                                        <p:cTn id="33" dur="500"/>
                                        <p:tgtEl>
                                          <p:spTgt spid="10"/>
                                        </p:tgtEl>
                                      </p:cBhvr>
                                    </p:animEffect>
                                  </p:childTnLst>
                                </p:cTn>
                              </p:par>
                            </p:childTnLst>
                          </p:cTn>
                        </p:par>
                        <p:par>
                          <p:cTn id="34" fill="hold">
                            <p:stCondLst>
                              <p:cond delay="4500"/>
                            </p:stCondLst>
                            <p:childTnLst>
                              <p:par>
                                <p:cTn id="35" presetID="42" presetClass="entr" presetSubtype="0"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childTnLst>
                          </p:cTn>
                        </p:par>
                        <p:par>
                          <p:cTn id="40" fill="hold">
                            <p:stCondLst>
                              <p:cond delay="5500"/>
                            </p:stCondLst>
                            <p:childTnLst>
                              <p:par>
                                <p:cTn id="41" presetID="22" presetClass="entr" presetSubtype="4"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wipe(down)">
                                      <p:cBhvr>
                                        <p:cTn id="43" dur="500"/>
                                        <p:tgtEl>
                                          <p:spTgt spid="11"/>
                                        </p:tgtEl>
                                      </p:cBhvr>
                                    </p:animEffect>
                                  </p:childTnLst>
                                </p:cTn>
                              </p:par>
                            </p:childTnLst>
                          </p:cTn>
                        </p:par>
                        <p:par>
                          <p:cTn id="44" fill="hold">
                            <p:stCondLst>
                              <p:cond delay="6000"/>
                            </p:stCondLst>
                            <p:childTnLst>
                              <p:par>
                                <p:cTn id="45" presetID="53" presetClass="entr" presetSubtype="16" fill="hold" nodeType="afterEffect">
                                  <p:stCondLst>
                                    <p:cond delay="0"/>
                                  </p:stCondLst>
                                  <p:childTnLst>
                                    <p:set>
                                      <p:cBhvr>
                                        <p:cTn id="46" dur="1" fill="hold">
                                          <p:stCondLst>
                                            <p:cond delay="0"/>
                                          </p:stCondLst>
                                        </p:cTn>
                                        <p:tgtEl>
                                          <p:spTgt spid="13"/>
                                        </p:tgtEl>
                                        <p:attrNameLst>
                                          <p:attrName>style.visibility</p:attrName>
                                        </p:attrNameLst>
                                      </p:cBhvr>
                                      <p:to>
                                        <p:strVal val="visible"/>
                                      </p:to>
                                    </p:set>
                                    <p:anim calcmode="lin" valueType="num">
                                      <p:cBhvr>
                                        <p:cTn id="47" dur="500" fill="hold"/>
                                        <p:tgtEl>
                                          <p:spTgt spid="13"/>
                                        </p:tgtEl>
                                        <p:attrNameLst>
                                          <p:attrName>ppt_w</p:attrName>
                                        </p:attrNameLst>
                                      </p:cBhvr>
                                      <p:tavLst>
                                        <p:tav tm="0">
                                          <p:val>
                                            <p:fltVal val="0"/>
                                          </p:val>
                                        </p:tav>
                                        <p:tav tm="100000">
                                          <p:val>
                                            <p:strVal val="#ppt_w"/>
                                          </p:val>
                                        </p:tav>
                                      </p:tavLst>
                                    </p:anim>
                                    <p:anim calcmode="lin" valueType="num">
                                      <p:cBhvr>
                                        <p:cTn id="48" dur="500" fill="hold"/>
                                        <p:tgtEl>
                                          <p:spTgt spid="13"/>
                                        </p:tgtEl>
                                        <p:attrNameLst>
                                          <p:attrName>ppt_h</p:attrName>
                                        </p:attrNameLst>
                                      </p:cBhvr>
                                      <p:tavLst>
                                        <p:tav tm="0">
                                          <p:val>
                                            <p:fltVal val="0"/>
                                          </p:val>
                                        </p:tav>
                                        <p:tav tm="100000">
                                          <p:val>
                                            <p:strVal val="#ppt_h"/>
                                          </p:val>
                                        </p:tav>
                                      </p:tavLst>
                                    </p:anim>
                                    <p:animEffect transition="in" filter="fade">
                                      <p:cBhvr>
                                        <p:cTn id="49" dur="500"/>
                                        <p:tgtEl>
                                          <p:spTgt spid="13"/>
                                        </p:tgtEl>
                                      </p:cBhvr>
                                    </p:animEffect>
                                  </p:childTnLst>
                                </p:cTn>
                              </p:par>
                            </p:childTnLst>
                          </p:cTn>
                        </p:par>
                        <p:par>
                          <p:cTn id="50" fill="hold">
                            <p:stCondLst>
                              <p:cond delay="6500"/>
                            </p:stCondLst>
                            <p:childTnLst>
                              <p:par>
                                <p:cTn id="51" presetID="53" presetClass="entr" presetSubtype="16" fill="hold" nodeType="afterEffect">
                                  <p:stCondLst>
                                    <p:cond delay="0"/>
                                  </p:stCondLst>
                                  <p:childTnLst>
                                    <p:set>
                                      <p:cBhvr>
                                        <p:cTn id="52" dur="1" fill="hold">
                                          <p:stCondLst>
                                            <p:cond delay="0"/>
                                          </p:stCondLst>
                                        </p:cTn>
                                        <p:tgtEl>
                                          <p:spTgt spid="15"/>
                                        </p:tgtEl>
                                        <p:attrNameLst>
                                          <p:attrName>style.visibility</p:attrName>
                                        </p:attrNameLst>
                                      </p:cBhvr>
                                      <p:to>
                                        <p:strVal val="visible"/>
                                      </p:to>
                                    </p:set>
                                    <p:anim calcmode="lin" valueType="num">
                                      <p:cBhvr>
                                        <p:cTn id="53" dur="500" fill="hold"/>
                                        <p:tgtEl>
                                          <p:spTgt spid="15"/>
                                        </p:tgtEl>
                                        <p:attrNameLst>
                                          <p:attrName>ppt_w</p:attrName>
                                        </p:attrNameLst>
                                      </p:cBhvr>
                                      <p:tavLst>
                                        <p:tav tm="0">
                                          <p:val>
                                            <p:fltVal val="0"/>
                                          </p:val>
                                        </p:tav>
                                        <p:tav tm="100000">
                                          <p:val>
                                            <p:strVal val="#ppt_w"/>
                                          </p:val>
                                        </p:tav>
                                      </p:tavLst>
                                    </p:anim>
                                    <p:anim calcmode="lin" valueType="num">
                                      <p:cBhvr>
                                        <p:cTn id="54" dur="500" fill="hold"/>
                                        <p:tgtEl>
                                          <p:spTgt spid="15"/>
                                        </p:tgtEl>
                                        <p:attrNameLst>
                                          <p:attrName>ppt_h</p:attrName>
                                        </p:attrNameLst>
                                      </p:cBhvr>
                                      <p:tavLst>
                                        <p:tav tm="0">
                                          <p:val>
                                            <p:fltVal val="0"/>
                                          </p:val>
                                        </p:tav>
                                        <p:tav tm="100000">
                                          <p:val>
                                            <p:strVal val="#ppt_h"/>
                                          </p:val>
                                        </p:tav>
                                      </p:tavLst>
                                    </p:anim>
                                    <p:animEffect transition="in" filter="fade">
                                      <p:cBhvr>
                                        <p:cTn id="55" dur="500"/>
                                        <p:tgtEl>
                                          <p:spTgt spid="15"/>
                                        </p:tgtEl>
                                      </p:cBhvr>
                                    </p:animEffect>
                                  </p:childTnLst>
                                </p:cTn>
                              </p:par>
                            </p:childTnLst>
                          </p:cTn>
                        </p:par>
                        <p:par>
                          <p:cTn id="56" fill="hold">
                            <p:stCondLst>
                              <p:cond delay="7000"/>
                            </p:stCondLst>
                            <p:childTnLst>
                              <p:par>
                                <p:cTn id="57" presetID="53" presetClass="entr" presetSubtype="16" fill="hold" nodeType="afterEffect">
                                  <p:stCondLst>
                                    <p:cond delay="0"/>
                                  </p:stCondLst>
                                  <p:childTnLst>
                                    <p:set>
                                      <p:cBhvr>
                                        <p:cTn id="58" dur="1" fill="hold">
                                          <p:stCondLst>
                                            <p:cond delay="0"/>
                                          </p:stCondLst>
                                        </p:cTn>
                                        <p:tgtEl>
                                          <p:spTgt spid="14"/>
                                        </p:tgtEl>
                                        <p:attrNameLst>
                                          <p:attrName>style.visibility</p:attrName>
                                        </p:attrNameLst>
                                      </p:cBhvr>
                                      <p:to>
                                        <p:strVal val="visible"/>
                                      </p:to>
                                    </p:set>
                                    <p:anim calcmode="lin" valueType="num">
                                      <p:cBhvr>
                                        <p:cTn id="59" dur="500" fill="hold"/>
                                        <p:tgtEl>
                                          <p:spTgt spid="14"/>
                                        </p:tgtEl>
                                        <p:attrNameLst>
                                          <p:attrName>ppt_w</p:attrName>
                                        </p:attrNameLst>
                                      </p:cBhvr>
                                      <p:tavLst>
                                        <p:tav tm="0">
                                          <p:val>
                                            <p:fltVal val="0"/>
                                          </p:val>
                                        </p:tav>
                                        <p:tav tm="100000">
                                          <p:val>
                                            <p:strVal val="#ppt_w"/>
                                          </p:val>
                                        </p:tav>
                                      </p:tavLst>
                                    </p:anim>
                                    <p:anim calcmode="lin" valueType="num">
                                      <p:cBhvr>
                                        <p:cTn id="60" dur="500" fill="hold"/>
                                        <p:tgtEl>
                                          <p:spTgt spid="14"/>
                                        </p:tgtEl>
                                        <p:attrNameLst>
                                          <p:attrName>ppt_h</p:attrName>
                                        </p:attrNameLst>
                                      </p:cBhvr>
                                      <p:tavLst>
                                        <p:tav tm="0">
                                          <p:val>
                                            <p:fltVal val="0"/>
                                          </p:val>
                                        </p:tav>
                                        <p:tav tm="100000">
                                          <p:val>
                                            <p:strVal val="#ppt_h"/>
                                          </p:val>
                                        </p:tav>
                                      </p:tavLst>
                                    </p:anim>
                                    <p:animEffect transition="in" filter="fade">
                                      <p:cBhvr>
                                        <p:cTn id="61" dur="500"/>
                                        <p:tgtEl>
                                          <p:spTgt spid="14"/>
                                        </p:tgtEl>
                                      </p:cBhvr>
                                    </p:animEffect>
                                  </p:childTnLst>
                                </p:cTn>
                              </p:par>
                            </p:childTnLst>
                          </p:cTn>
                        </p:par>
                        <p:par>
                          <p:cTn id="62" fill="hold">
                            <p:stCondLst>
                              <p:cond delay="7500"/>
                            </p:stCondLst>
                            <p:childTnLst>
                              <p:par>
                                <p:cTn id="63" presetID="42" presetClass="entr" presetSubtype="0" fill="hold" nodeType="after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fade">
                                      <p:cBhvr>
                                        <p:cTn id="65" dur="1000"/>
                                        <p:tgtEl>
                                          <p:spTgt spid="12"/>
                                        </p:tgtEl>
                                      </p:cBhvr>
                                    </p:animEffect>
                                    <p:anim calcmode="lin" valueType="num">
                                      <p:cBhvr>
                                        <p:cTn id="66" dur="1000" fill="hold"/>
                                        <p:tgtEl>
                                          <p:spTgt spid="12"/>
                                        </p:tgtEl>
                                        <p:attrNameLst>
                                          <p:attrName>ppt_x</p:attrName>
                                        </p:attrNameLst>
                                      </p:cBhvr>
                                      <p:tavLst>
                                        <p:tav tm="0">
                                          <p:val>
                                            <p:strVal val="#ppt_x"/>
                                          </p:val>
                                        </p:tav>
                                        <p:tav tm="100000">
                                          <p:val>
                                            <p:strVal val="#ppt_x"/>
                                          </p:val>
                                        </p:tav>
                                      </p:tavLst>
                                    </p:anim>
                                    <p:anim calcmode="lin" valueType="num">
                                      <p:cBhvr>
                                        <p:cTn id="67" dur="1000" fill="hold"/>
                                        <p:tgtEl>
                                          <p:spTgt spid="12"/>
                                        </p:tgtEl>
                                        <p:attrNameLst>
                                          <p:attrName>ppt_y</p:attrName>
                                        </p:attrNameLst>
                                      </p:cBhvr>
                                      <p:tavLst>
                                        <p:tav tm="0">
                                          <p:val>
                                            <p:strVal val="#ppt_y+.1"/>
                                          </p:val>
                                        </p:tav>
                                        <p:tav tm="100000">
                                          <p:val>
                                            <p:strVal val="#ppt_y"/>
                                          </p:val>
                                        </p:tav>
                                      </p:tavLst>
                                    </p:anim>
                                  </p:childTnLst>
                                </p:cTn>
                              </p:par>
                            </p:childTnLst>
                          </p:cTn>
                        </p:par>
                        <p:par>
                          <p:cTn id="68" fill="hold">
                            <p:stCondLst>
                              <p:cond delay="8500"/>
                            </p:stCondLst>
                            <p:childTnLst>
                              <p:par>
                                <p:cTn id="69" presetID="12" presetClass="entr" presetSubtype="2" fill="hold" nodeType="afterEffect">
                                  <p:stCondLst>
                                    <p:cond delay="0"/>
                                  </p:stCondLst>
                                  <p:childTnLst>
                                    <p:set>
                                      <p:cBhvr>
                                        <p:cTn id="70" dur="1" fill="hold">
                                          <p:stCondLst>
                                            <p:cond delay="0"/>
                                          </p:stCondLst>
                                        </p:cTn>
                                        <p:tgtEl>
                                          <p:spTgt spid="25"/>
                                        </p:tgtEl>
                                        <p:attrNameLst>
                                          <p:attrName>style.visibility</p:attrName>
                                        </p:attrNameLst>
                                      </p:cBhvr>
                                      <p:to>
                                        <p:strVal val="visible"/>
                                      </p:to>
                                    </p:set>
                                    <p:anim calcmode="lin" valueType="num">
                                      <p:cBhvr additive="base">
                                        <p:cTn id="71" dur="500"/>
                                        <p:tgtEl>
                                          <p:spTgt spid="25"/>
                                        </p:tgtEl>
                                        <p:attrNameLst>
                                          <p:attrName>ppt_x</p:attrName>
                                        </p:attrNameLst>
                                      </p:cBhvr>
                                      <p:tavLst>
                                        <p:tav tm="0">
                                          <p:val>
                                            <p:strVal val="#ppt_x+#ppt_w*1.125000"/>
                                          </p:val>
                                        </p:tav>
                                        <p:tav tm="100000">
                                          <p:val>
                                            <p:strVal val="#ppt_x"/>
                                          </p:val>
                                        </p:tav>
                                      </p:tavLst>
                                    </p:anim>
                                    <p:animEffect transition="in" filter="wipe(left)">
                                      <p:cBhvr>
                                        <p:cTn id="72" dur="500"/>
                                        <p:tgtEl>
                                          <p:spTgt spid="25"/>
                                        </p:tgtEl>
                                      </p:cBhvr>
                                    </p:animEffect>
                                  </p:childTnLst>
                                </p:cTn>
                              </p:par>
                            </p:childTnLst>
                          </p:cTn>
                        </p:par>
                        <p:par>
                          <p:cTn id="73" fill="hold">
                            <p:stCondLst>
                              <p:cond delay="9000"/>
                            </p:stCondLst>
                            <p:childTnLst>
                              <p:par>
                                <p:cTn id="74" presetID="12" presetClass="entr" presetSubtype="8" fill="hold" nodeType="afterEffect">
                                  <p:stCondLst>
                                    <p:cond delay="0"/>
                                  </p:stCondLst>
                                  <p:childTnLst>
                                    <p:set>
                                      <p:cBhvr>
                                        <p:cTn id="75" dur="1" fill="hold">
                                          <p:stCondLst>
                                            <p:cond delay="0"/>
                                          </p:stCondLst>
                                        </p:cTn>
                                        <p:tgtEl>
                                          <p:spTgt spid="16"/>
                                        </p:tgtEl>
                                        <p:attrNameLst>
                                          <p:attrName>style.visibility</p:attrName>
                                        </p:attrNameLst>
                                      </p:cBhvr>
                                      <p:to>
                                        <p:strVal val="visible"/>
                                      </p:to>
                                    </p:set>
                                    <p:anim calcmode="lin" valueType="num">
                                      <p:cBhvr additive="base">
                                        <p:cTn id="76" dur="500"/>
                                        <p:tgtEl>
                                          <p:spTgt spid="16"/>
                                        </p:tgtEl>
                                        <p:attrNameLst>
                                          <p:attrName>ppt_x</p:attrName>
                                        </p:attrNameLst>
                                      </p:cBhvr>
                                      <p:tavLst>
                                        <p:tav tm="0">
                                          <p:val>
                                            <p:strVal val="#ppt_x-#ppt_w*1.125000"/>
                                          </p:val>
                                        </p:tav>
                                        <p:tav tm="100000">
                                          <p:val>
                                            <p:strVal val="#ppt_x"/>
                                          </p:val>
                                        </p:tav>
                                      </p:tavLst>
                                    </p:anim>
                                    <p:animEffect transition="in" filter="wipe(right)">
                                      <p:cBhvr>
                                        <p:cTn id="77" dur="500"/>
                                        <p:tgtEl>
                                          <p:spTgt spid="16"/>
                                        </p:tgtEl>
                                      </p:cBhvr>
                                    </p:animEffect>
                                  </p:childTnLst>
                                </p:cTn>
                              </p:par>
                            </p:childTnLst>
                          </p:cTn>
                        </p:par>
                        <p:par>
                          <p:cTn id="78" fill="hold">
                            <p:stCondLst>
                              <p:cond delay="9500"/>
                            </p:stCondLst>
                            <p:childTnLst>
                              <p:par>
                                <p:cTn id="79" presetID="12" presetClass="entr" presetSubtype="2" fill="hold" nodeType="afterEffect">
                                  <p:stCondLst>
                                    <p:cond delay="0"/>
                                  </p:stCondLst>
                                  <p:childTnLst>
                                    <p:set>
                                      <p:cBhvr>
                                        <p:cTn id="80" dur="1" fill="hold">
                                          <p:stCondLst>
                                            <p:cond delay="0"/>
                                          </p:stCondLst>
                                        </p:cTn>
                                        <p:tgtEl>
                                          <p:spTgt spid="29"/>
                                        </p:tgtEl>
                                        <p:attrNameLst>
                                          <p:attrName>style.visibility</p:attrName>
                                        </p:attrNameLst>
                                      </p:cBhvr>
                                      <p:to>
                                        <p:strVal val="visible"/>
                                      </p:to>
                                    </p:set>
                                    <p:anim calcmode="lin" valueType="num">
                                      <p:cBhvr additive="base">
                                        <p:cTn id="81" dur="500"/>
                                        <p:tgtEl>
                                          <p:spTgt spid="29"/>
                                        </p:tgtEl>
                                        <p:attrNameLst>
                                          <p:attrName>ppt_x</p:attrName>
                                        </p:attrNameLst>
                                      </p:cBhvr>
                                      <p:tavLst>
                                        <p:tav tm="0">
                                          <p:val>
                                            <p:strVal val="#ppt_x+#ppt_w*1.125000"/>
                                          </p:val>
                                        </p:tav>
                                        <p:tav tm="100000">
                                          <p:val>
                                            <p:strVal val="#ppt_x"/>
                                          </p:val>
                                        </p:tav>
                                      </p:tavLst>
                                    </p:anim>
                                    <p:animEffect transition="in" filter="wipe(left)">
                                      <p:cBhvr>
                                        <p:cTn id="8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Introduction Of Company</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18</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48" name="Oval 47"/>
          <p:cNvSpPr/>
          <p:nvPr/>
        </p:nvSpPr>
        <p:spPr>
          <a:xfrm>
            <a:off x="3942656" y="1914525"/>
            <a:ext cx="4229100" cy="4229100"/>
          </a:xfrm>
          <a:prstGeom prst="ellipse">
            <a:avLst/>
          </a:prstGeom>
          <a:noFill/>
          <a:ln w="31750">
            <a:solidFill>
              <a:schemeClr val="bg1">
                <a:lumMod val="50000"/>
                <a:lumOff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4" name="Group 3"/>
          <p:cNvGrpSpPr/>
          <p:nvPr/>
        </p:nvGrpSpPr>
        <p:grpSpPr>
          <a:xfrm>
            <a:off x="5586412" y="1477967"/>
            <a:ext cx="962025" cy="962025"/>
            <a:chOff x="5586412" y="1477967"/>
            <a:chExt cx="962025" cy="962025"/>
          </a:xfrm>
        </p:grpSpPr>
        <p:sp>
          <p:nvSpPr>
            <p:cNvPr id="49" name="Oval 48"/>
            <p:cNvSpPr/>
            <p:nvPr/>
          </p:nvSpPr>
          <p:spPr>
            <a:xfrm>
              <a:off x="5586412" y="1477967"/>
              <a:ext cx="962025" cy="96202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70" name="Group 69"/>
            <p:cNvGrpSpPr/>
            <p:nvPr/>
          </p:nvGrpSpPr>
          <p:grpSpPr>
            <a:xfrm>
              <a:off x="5742451" y="1821158"/>
              <a:ext cx="629510" cy="278310"/>
              <a:chOff x="2865438" y="5287963"/>
              <a:chExt cx="754062" cy="333375"/>
            </a:xfrm>
            <a:solidFill>
              <a:schemeClr val="tx1"/>
            </a:solidFill>
          </p:grpSpPr>
          <p:sp>
            <p:nvSpPr>
              <p:cNvPr id="71" name="Freeform 31"/>
              <p:cNvSpPr>
                <a:spLocks/>
              </p:cNvSpPr>
              <p:nvPr/>
            </p:nvSpPr>
            <p:spPr bwMode="auto">
              <a:xfrm>
                <a:off x="3173413" y="5508626"/>
                <a:ext cx="92075" cy="93663"/>
              </a:xfrm>
              <a:custGeom>
                <a:avLst/>
                <a:gdLst>
                  <a:gd name="T0" fmla="*/ 23 w 24"/>
                  <a:gd name="T1" fmla="*/ 7 h 24"/>
                  <a:gd name="T2" fmla="*/ 24 w 24"/>
                  <a:gd name="T3" fmla="*/ 3 h 24"/>
                  <a:gd name="T4" fmla="*/ 22 w 24"/>
                  <a:gd name="T5" fmla="*/ 1 h 24"/>
                  <a:gd name="T6" fmla="*/ 20 w 24"/>
                  <a:gd name="T7" fmla="*/ 0 h 24"/>
                  <a:gd name="T8" fmla="*/ 16 w 24"/>
                  <a:gd name="T9" fmla="*/ 2 h 24"/>
                  <a:gd name="T10" fmla="*/ 0 w 24"/>
                  <a:gd name="T11" fmla="*/ 22 h 24"/>
                  <a:gd name="T12" fmla="*/ 8 w 24"/>
                  <a:gd name="T13" fmla="*/ 24 h 24"/>
                  <a:gd name="T14" fmla="*/ 8 w 24"/>
                  <a:gd name="T15" fmla="*/ 24 h 24"/>
                  <a:gd name="T16" fmla="*/ 21 w 24"/>
                  <a:gd name="T17" fmla="*/ 9 h 24"/>
                  <a:gd name="T18" fmla="*/ 23 w 24"/>
                  <a:gd name="T19" fmla="*/ 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23" y="7"/>
                    </a:moveTo>
                    <a:cubicBezTo>
                      <a:pt x="23" y="6"/>
                      <a:pt x="24" y="5"/>
                      <a:pt x="24" y="3"/>
                    </a:cubicBezTo>
                    <a:cubicBezTo>
                      <a:pt x="23" y="2"/>
                      <a:pt x="23" y="2"/>
                      <a:pt x="22" y="1"/>
                    </a:cubicBezTo>
                    <a:cubicBezTo>
                      <a:pt x="22" y="0"/>
                      <a:pt x="21" y="0"/>
                      <a:pt x="20" y="0"/>
                    </a:cubicBezTo>
                    <a:cubicBezTo>
                      <a:pt x="18" y="0"/>
                      <a:pt x="17" y="1"/>
                      <a:pt x="16" y="2"/>
                    </a:cubicBezTo>
                    <a:cubicBezTo>
                      <a:pt x="0" y="22"/>
                      <a:pt x="0" y="22"/>
                      <a:pt x="0" y="22"/>
                    </a:cubicBezTo>
                    <a:cubicBezTo>
                      <a:pt x="3" y="23"/>
                      <a:pt x="5" y="23"/>
                      <a:pt x="8" y="24"/>
                    </a:cubicBezTo>
                    <a:cubicBezTo>
                      <a:pt x="8" y="24"/>
                      <a:pt x="8" y="24"/>
                      <a:pt x="8" y="24"/>
                    </a:cubicBezTo>
                    <a:cubicBezTo>
                      <a:pt x="21" y="9"/>
                      <a:pt x="21" y="9"/>
                      <a:pt x="21" y="9"/>
                    </a:cubicBezTo>
                    <a:cubicBezTo>
                      <a:pt x="21" y="8"/>
                      <a:pt x="22" y="7"/>
                      <a:pt x="23"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2" name="Freeform 32"/>
              <p:cNvSpPr>
                <a:spLocks/>
              </p:cNvSpPr>
              <p:nvPr/>
            </p:nvSpPr>
            <p:spPr bwMode="auto">
              <a:xfrm>
                <a:off x="3127375" y="5505451"/>
                <a:ext cx="80962" cy="80963"/>
              </a:xfrm>
              <a:custGeom>
                <a:avLst/>
                <a:gdLst>
                  <a:gd name="T0" fmla="*/ 21 w 21"/>
                  <a:gd name="T1" fmla="*/ 4 h 21"/>
                  <a:gd name="T2" fmla="*/ 19 w 21"/>
                  <a:gd name="T3" fmla="*/ 1 h 21"/>
                  <a:gd name="T4" fmla="*/ 17 w 21"/>
                  <a:gd name="T5" fmla="*/ 0 h 21"/>
                  <a:gd name="T6" fmla="*/ 13 w 21"/>
                  <a:gd name="T7" fmla="*/ 2 h 21"/>
                  <a:gd name="T8" fmla="*/ 0 w 21"/>
                  <a:gd name="T9" fmla="*/ 18 h 21"/>
                  <a:gd name="T10" fmla="*/ 8 w 21"/>
                  <a:gd name="T11" fmla="*/ 21 h 21"/>
                  <a:gd name="T12" fmla="*/ 20 w 21"/>
                  <a:gd name="T13" fmla="*/ 7 h 21"/>
                  <a:gd name="T14" fmla="*/ 21 w 21"/>
                  <a:gd name="T15" fmla="*/ 4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1" y="4"/>
                    </a:moveTo>
                    <a:cubicBezTo>
                      <a:pt x="21" y="2"/>
                      <a:pt x="20" y="1"/>
                      <a:pt x="19" y="1"/>
                    </a:cubicBezTo>
                    <a:cubicBezTo>
                      <a:pt x="19" y="0"/>
                      <a:pt x="18" y="0"/>
                      <a:pt x="17" y="0"/>
                    </a:cubicBezTo>
                    <a:cubicBezTo>
                      <a:pt x="16" y="0"/>
                      <a:pt x="14" y="1"/>
                      <a:pt x="13" y="2"/>
                    </a:cubicBezTo>
                    <a:cubicBezTo>
                      <a:pt x="0" y="18"/>
                      <a:pt x="0" y="18"/>
                      <a:pt x="0" y="18"/>
                    </a:cubicBezTo>
                    <a:cubicBezTo>
                      <a:pt x="3" y="19"/>
                      <a:pt x="5" y="20"/>
                      <a:pt x="8" y="21"/>
                    </a:cubicBezTo>
                    <a:cubicBezTo>
                      <a:pt x="20" y="7"/>
                      <a:pt x="20" y="7"/>
                      <a:pt x="20" y="7"/>
                    </a:cubicBezTo>
                    <a:cubicBezTo>
                      <a:pt x="21" y="6"/>
                      <a:pt x="21" y="5"/>
                      <a:pt x="2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3" name="Freeform 33"/>
              <p:cNvSpPr>
                <a:spLocks/>
              </p:cNvSpPr>
              <p:nvPr/>
            </p:nvSpPr>
            <p:spPr bwMode="auto">
              <a:xfrm>
                <a:off x="3219450" y="5548313"/>
                <a:ext cx="73025" cy="69850"/>
              </a:xfrm>
              <a:custGeom>
                <a:avLst/>
                <a:gdLst>
                  <a:gd name="T0" fmla="*/ 14 w 19"/>
                  <a:gd name="T1" fmla="*/ 0 h 18"/>
                  <a:gd name="T2" fmla="*/ 13 w 19"/>
                  <a:gd name="T3" fmla="*/ 0 h 18"/>
                  <a:gd name="T4" fmla="*/ 0 w 19"/>
                  <a:gd name="T5" fmla="*/ 16 h 18"/>
                  <a:gd name="T6" fmla="*/ 9 w 19"/>
                  <a:gd name="T7" fmla="*/ 18 h 18"/>
                  <a:gd name="T8" fmla="*/ 17 w 19"/>
                  <a:gd name="T9" fmla="*/ 8 h 18"/>
                  <a:gd name="T10" fmla="*/ 17 w 19"/>
                  <a:gd name="T11" fmla="*/ 7 h 18"/>
                  <a:gd name="T12" fmla="*/ 18 w 19"/>
                  <a:gd name="T13" fmla="*/ 6 h 18"/>
                  <a:gd name="T14" fmla="*/ 17 w 19"/>
                  <a:gd name="T15" fmla="*/ 1 h 18"/>
                  <a:gd name="T16" fmla="*/ 14 w 19"/>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8">
                    <a:moveTo>
                      <a:pt x="14" y="0"/>
                    </a:moveTo>
                    <a:cubicBezTo>
                      <a:pt x="14" y="0"/>
                      <a:pt x="13" y="0"/>
                      <a:pt x="13" y="0"/>
                    </a:cubicBezTo>
                    <a:cubicBezTo>
                      <a:pt x="0" y="16"/>
                      <a:pt x="0" y="16"/>
                      <a:pt x="0" y="16"/>
                    </a:cubicBezTo>
                    <a:cubicBezTo>
                      <a:pt x="3" y="16"/>
                      <a:pt x="6" y="17"/>
                      <a:pt x="9" y="18"/>
                    </a:cubicBezTo>
                    <a:cubicBezTo>
                      <a:pt x="17" y="8"/>
                      <a:pt x="17" y="8"/>
                      <a:pt x="17" y="8"/>
                    </a:cubicBezTo>
                    <a:cubicBezTo>
                      <a:pt x="17" y="7"/>
                      <a:pt x="17" y="7"/>
                      <a:pt x="17" y="7"/>
                    </a:cubicBezTo>
                    <a:cubicBezTo>
                      <a:pt x="18" y="6"/>
                      <a:pt x="18" y="6"/>
                      <a:pt x="18" y="6"/>
                    </a:cubicBezTo>
                    <a:cubicBezTo>
                      <a:pt x="19" y="5"/>
                      <a:pt x="19" y="2"/>
                      <a:pt x="17" y="1"/>
                    </a:cubicBezTo>
                    <a:cubicBezTo>
                      <a:pt x="16" y="0"/>
                      <a:pt x="15" y="0"/>
                      <a:pt x="1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4" name="Freeform 34"/>
              <p:cNvSpPr>
                <a:spLocks/>
              </p:cNvSpPr>
              <p:nvPr/>
            </p:nvSpPr>
            <p:spPr bwMode="auto">
              <a:xfrm>
                <a:off x="3094038" y="5529263"/>
                <a:ext cx="41275" cy="38100"/>
              </a:xfrm>
              <a:custGeom>
                <a:avLst/>
                <a:gdLst>
                  <a:gd name="T0" fmla="*/ 9 w 11"/>
                  <a:gd name="T1" fmla="*/ 1 h 10"/>
                  <a:gd name="T2" fmla="*/ 6 w 11"/>
                  <a:gd name="T3" fmla="*/ 0 h 10"/>
                  <a:gd name="T4" fmla="*/ 6 w 11"/>
                  <a:gd name="T5" fmla="*/ 0 h 10"/>
                  <a:gd name="T6" fmla="*/ 0 w 11"/>
                  <a:gd name="T7" fmla="*/ 7 h 10"/>
                  <a:gd name="T8" fmla="*/ 5 w 11"/>
                  <a:gd name="T9" fmla="*/ 10 h 10"/>
                  <a:gd name="T10" fmla="*/ 10 w 11"/>
                  <a:gd name="T11" fmla="*/ 4 h 10"/>
                  <a:gd name="T12" fmla="*/ 9 w 11"/>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9" y="1"/>
                    </a:moveTo>
                    <a:cubicBezTo>
                      <a:pt x="8" y="0"/>
                      <a:pt x="7" y="0"/>
                      <a:pt x="6" y="0"/>
                    </a:cubicBezTo>
                    <a:cubicBezTo>
                      <a:pt x="6" y="0"/>
                      <a:pt x="6" y="0"/>
                      <a:pt x="6" y="0"/>
                    </a:cubicBezTo>
                    <a:cubicBezTo>
                      <a:pt x="0" y="7"/>
                      <a:pt x="0" y="7"/>
                      <a:pt x="0" y="7"/>
                    </a:cubicBezTo>
                    <a:cubicBezTo>
                      <a:pt x="2" y="8"/>
                      <a:pt x="3" y="9"/>
                      <a:pt x="5" y="10"/>
                    </a:cubicBezTo>
                    <a:cubicBezTo>
                      <a:pt x="10" y="4"/>
                      <a:pt x="10" y="4"/>
                      <a:pt x="10" y="4"/>
                    </a:cubicBezTo>
                    <a:cubicBezTo>
                      <a:pt x="11" y="4"/>
                      <a:pt x="10" y="2"/>
                      <a:pt x="9"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5" name="Freeform 35"/>
              <p:cNvSpPr>
                <a:spLocks/>
              </p:cNvSpPr>
              <p:nvPr/>
            </p:nvSpPr>
            <p:spPr bwMode="auto">
              <a:xfrm>
                <a:off x="3268663" y="5602288"/>
                <a:ext cx="15875" cy="19050"/>
              </a:xfrm>
              <a:custGeom>
                <a:avLst/>
                <a:gdLst>
                  <a:gd name="T0" fmla="*/ 0 w 4"/>
                  <a:gd name="T1" fmla="*/ 5 h 5"/>
                  <a:gd name="T2" fmla="*/ 0 w 4"/>
                  <a:gd name="T3" fmla="*/ 5 h 5"/>
                  <a:gd name="T4" fmla="*/ 4 w 4"/>
                  <a:gd name="T5" fmla="*/ 4 h 5"/>
                  <a:gd name="T6" fmla="*/ 4 w 4"/>
                  <a:gd name="T7" fmla="*/ 0 h 5"/>
                  <a:gd name="T8" fmla="*/ 0 w 4"/>
                  <a:gd name="T9" fmla="*/ 5 h 5"/>
                </a:gdLst>
                <a:ahLst/>
                <a:cxnLst>
                  <a:cxn ang="0">
                    <a:pos x="T0" y="T1"/>
                  </a:cxn>
                  <a:cxn ang="0">
                    <a:pos x="T2" y="T3"/>
                  </a:cxn>
                  <a:cxn ang="0">
                    <a:pos x="T4" y="T5"/>
                  </a:cxn>
                  <a:cxn ang="0">
                    <a:pos x="T6" y="T7"/>
                  </a:cxn>
                  <a:cxn ang="0">
                    <a:pos x="T8" y="T9"/>
                  </a:cxn>
                </a:cxnLst>
                <a:rect l="0" t="0" r="r" b="b"/>
                <a:pathLst>
                  <a:path w="4" h="5">
                    <a:moveTo>
                      <a:pt x="0" y="5"/>
                    </a:moveTo>
                    <a:cubicBezTo>
                      <a:pt x="0" y="5"/>
                      <a:pt x="0" y="5"/>
                      <a:pt x="0" y="5"/>
                    </a:cubicBezTo>
                    <a:cubicBezTo>
                      <a:pt x="2" y="5"/>
                      <a:pt x="4" y="4"/>
                      <a:pt x="4" y="4"/>
                    </a:cubicBezTo>
                    <a:cubicBezTo>
                      <a:pt x="4" y="0"/>
                      <a:pt x="4" y="0"/>
                      <a:pt x="4" y="0"/>
                    </a:cubicBezTo>
                    <a:lnTo>
                      <a:pt x="0" y="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6" name="Freeform 36"/>
              <p:cNvSpPr>
                <a:spLocks/>
              </p:cNvSpPr>
              <p:nvPr/>
            </p:nvSpPr>
            <p:spPr bwMode="auto">
              <a:xfrm>
                <a:off x="3170238" y="5294313"/>
                <a:ext cx="449262" cy="254000"/>
              </a:xfrm>
              <a:custGeom>
                <a:avLst/>
                <a:gdLst>
                  <a:gd name="T0" fmla="*/ 117 w 118"/>
                  <a:gd name="T1" fmla="*/ 9 h 65"/>
                  <a:gd name="T2" fmla="*/ 101 w 118"/>
                  <a:gd name="T3" fmla="*/ 0 h 65"/>
                  <a:gd name="T4" fmla="*/ 85 w 118"/>
                  <a:gd name="T5" fmla="*/ 10 h 65"/>
                  <a:gd name="T6" fmla="*/ 85 w 118"/>
                  <a:gd name="T7" fmla="*/ 13 h 65"/>
                  <a:gd name="T8" fmla="*/ 63 w 118"/>
                  <a:gd name="T9" fmla="*/ 21 h 65"/>
                  <a:gd name="T10" fmla="*/ 62 w 118"/>
                  <a:gd name="T11" fmla="*/ 20 h 65"/>
                  <a:gd name="T12" fmla="*/ 36 w 118"/>
                  <a:gd name="T13" fmla="*/ 7 h 65"/>
                  <a:gd name="T14" fmla="*/ 36 w 118"/>
                  <a:gd name="T15" fmla="*/ 7 h 65"/>
                  <a:gd name="T16" fmla="*/ 30 w 118"/>
                  <a:gd name="T17" fmla="*/ 5 h 65"/>
                  <a:gd name="T18" fmla="*/ 25 w 118"/>
                  <a:gd name="T19" fmla="*/ 7 h 65"/>
                  <a:gd name="T20" fmla="*/ 25 w 118"/>
                  <a:gd name="T21" fmla="*/ 7 h 65"/>
                  <a:gd name="T22" fmla="*/ 7 w 118"/>
                  <a:gd name="T23" fmla="*/ 17 h 65"/>
                  <a:gd name="T24" fmla="*/ 3 w 118"/>
                  <a:gd name="T25" fmla="*/ 29 h 65"/>
                  <a:gd name="T26" fmla="*/ 2 w 118"/>
                  <a:gd name="T27" fmla="*/ 39 h 65"/>
                  <a:gd name="T28" fmla="*/ 3 w 118"/>
                  <a:gd name="T29" fmla="*/ 40 h 65"/>
                  <a:gd name="T30" fmla="*/ 8 w 118"/>
                  <a:gd name="T31" fmla="*/ 38 h 65"/>
                  <a:gd name="T32" fmla="*/ 21 w 118"/>
                  <a:gd name="T33" fmla="*/ 20 h 65"/>
                  <a:gd name="T34" fmla="*/ 22 w 118"/>
                  <a:gd name="T35" fmla="*/ 18 h 65"/>
                  <a:gd name="T36" fmla="*/ 24 w 118"/>
                  <a:gd name="T37" fmla="*/ 19 h 65"/>
                  <a:gd name="T38" fmla="*/ 28 w 118"/>
                  <a:gd name="T39" fmla="*/ 21 h 65"/>
                  <a:gd name="T40" fmla="*/ 34 w 118"/>
                  <a:gd name="T41" fmla="*/ 24 h 65"/>
                  <a:gd name="T42" fmla="*/ 34 w 118"/>
                  <a:gd name="T43" fmla="*/ 24 h 65"/>
                  <a:gd name="T44" fmla="*/ 46 w 118"/>
                  <a:gd name="T45" fmla="*/ 34 h 65"/>
                  <a:gd name="T46" fmla="*/ 58 w 118"/>
                  <a:gd name="T47" fmla="*/ 46 h 65"/>
                  <a:gd name="T48" fmla="*/ 58 w 118"/>
                  <a:gd name="T49" fmla="*/ 46 h 65"/>
                  <a:gd name="T50" fmla="*/ 58 w 118"/>
                  <a:gd name="T51" fmla="*/ 46 h 65"/>
                  <a:gd name="T52" fmla="*/ 59 w 118"/>
                  <a:gd name="T53" fmla="*/ 65 h 65"/>
                  <a:gd name="T54" fmla="*/ 86 w 118"/>
                  <a:gd name="T55" fmla="*/ 52 h 65"/>
                  <a:gd name="T56" fmla="*/ 102 w 118"/>
                  <a:gd name="T57" fmla="*/ 58 h 65"/>
                  <a:gd name="T58" fmla="*/ 118 w 118"/>
                  <a:gd name="T59" fmla="*/ 49 h 65"/>
                  <a:gd name="T60" fmla="*/ 117 w 118"/>
                  <a:gd name="T61" fmla="*/ 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8" h="65">
                    <a:moveTo>
                      <a:pt x="117" y="9"/>
                    </a:moveTo>
                    <a:cubicBezTo>
                      <a:pt x="117" y="4"/>
                      <a:pt x="110" y="0"/>
                      <a:pt x="101" y="0"/>
                    </a:cubicBezTo>
                    <a:cubicBezTo>
                      <a:pt x="92" y="0"/>
                      <a:pt x="85" y="5"/>
                      <a:pt x="85" y="10"/>
                    </a:cubicBezTo>
                    <a:cubicBezTo>
                      <a:pt x="85" y="13"/>
                      <a:pt x="85" y="13"/>
                      <a:pt x="85" y="13"/>
                    </a:cubicBezTo>
                    <a:cubicBezTo>
                      <a:pt x="63" y="21"/>
                      <a:pt x="63" y="21"/>
                      <a:pt x="63" y="21"/>
                    </a:cubicBezTo>
                    <a:cubicBezTo>
                      <a:pt x="62" y="20"/>
                      <a:pt x="62" y="20"/>
                      <a:pt x="62" y="20"/>
                    </a:cubicBezTo>
                    <a:cubicBezTo>
                      <a:pt x="60" y="18"/>
                      <a:pt x="45" y="11"/>
                      <a:pt x="36" y="7"/>
                    </a:cubicBezTo>
                    <a:cubicBezTo>
                      <a:pt x="36" y="7"/>
                      <a:pt x="36" y="7"/>
                      <a:pt x="36" y="7"/>
                    </a:cubicBezTo>
                    <a:cubicBezTo>
                      <a:pt x="34" y="6"/>
                      <a:pt x="32" y="5"/>
                      <a:pt x="30" y="5"/>
                    </a:cubicBezTo>
                    <a:cubicBezTo>
                      <a:pt x="27" y="5"/>
                      <a:pt x="25" y="7"/>
                      <a:pt x="25" y="7"/>
                    </a:cubicBezTo>
                    <a:cubicBezTo>
                      <a:pt x="25" y="7"/>
                      <a:pt x="25" y="7"/>
                      <a:pt x="25" y="7"/>
                    </a:cubicBezTo>
                    <a:cubicBezTo>
                      <a:pt x="7" y="17"/>
                      <a:pt x="7" y="17"/>
                      <a:pt x="7" y="17"/>
                    </a:cubicBezTo>
                    <a:cubicBezTo>
                      <a:pt x="3" y="29"/>
                      <a:pt x="3" y="29"/>
                      <a:pt x="3" y="29"/>
                    </a:cubicBezTo>
                    <a:cubicBezTo>
                      <a:pt x="0" y="37"/>
                      <a:pt x="1" y="39"/>
                      <a:pt x="2" y="39"/>
                    </a:cubicBezTo>
                    <a:cubicBezTo>
                      <a:pt x="2" y="39"/>
                      <a:pt x="2" y="40"/>
                      <a:pt x="3" y="40"/>
                    </a:cubicBezTo>
                    <a:cubicBezTo>
                      <a:pt x="5" y="40"/>
                      <a:pt x="7" y="39"/>
                      <a:pt x="8" y="38"/>
                    </a:cubicBezTo>
                    <a:cubicBezTo>
                      <a:pt x="16" y="33"/>
                      <a:pt x="21" y="20"/>
                      <a:pt x="21" y="20"/>
                    </a:cubicBezTo>
                    <a:cubicBezTo>
                      <a:pt x="22" y="18"/>
                      <a:pt x="22" y="18"/>
                      <a:pt x="22" y="18"/>
                    </a:cubicBezTo>
                    <a:cubicBezTo>
                      <a:pt x="24" y="19"/>
                      <a:pt x="24" y="19"/>
                      <a:pt x="24" y="19"/>
                    </a:cubicBezTo>
                    <a:cubicBezTo>
                      <a:pt x="25" y="20"/>
                      <a:pt x="26" y="20"/>
                      <a:pt x="28" y="21"/>
                    </a:cubicBezTo>
                    <a:cubicBezTo>
                      <a:pt x="30" y="22"/>
                      <a:pt x="33" y="23"/>
                      <a:pt x="34" y="24"/>
                    </a:cubicBezTo>
                    <a:cubicBezTo>
                      <a:pt x="34" y="24"/>
                      <a:pt x="34" y="24"/>
                      <a:pt x="34" y="24"/>
                    </a:cubicBezTo>
                    <a:cubicBezTo>
                      <a:pt x="38" y="28"/>
                      <a:pt x="42" y="31"/>
                      <a:pt x="46" y="34"/>
                    </a:cubicBezTo>
                    <a:cubicBezTo>
                      <a:pt x="51" y="38"/>
                      <a:pt x="56" y="41"/>
                      <a:pt x="58" y="46"/>
                    </a:cubicBezTo>
                    <a:cubicBezTo>
                      <a:pt x="58" y="46"/>
                      <a:pt x="58" y="46"/>
                      <a:pt x="58" y="46"/>
                    </a:cubicBezTo>
                    <a:cubicBezTo>
                      <a:pt x="58" y="46"/>
                      <a:pt x="58" y="46"/>
                      <a:pt x="58" y="46"/>
                    </a:cubicBezTo>
                    <a:cubicBezTo>
                      <a:pt x="59" y="54"/>
                      <a:pt x="59" y="61"/>
                      <a:pt x="59" y="65"/>
                    </a:cubicBezTo>
                    <a:cubicBezTo>
                      <a:pt x="86" y="52"/>
                      <a:pt x="86" y="52"/>
                      <a:pt x="86" y="52"/>
                    </a:cubicBezTo>
                    <a:cubicBezTo>
                      <a:pt x="88" y="56"/>
                      <a:pt x="94" y="58"/>
                      <a:pt x="102" y="58"/>
                    </a:cubicBezTo>
                    <a:cubicBezTo>
                      <a:pt x="111" y="58"/>
                      <a:pt x="118" y="54"/>
                      <a:pt x="118" y="49"/>
                    </a:cubicBezTo>
                    <a:lnTo>
                      <a:pt x="117" y="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7" name="Freeform 37"/>
              <p:cNvSpPr>
                <a:spLocks/>
              </p:cNvSpPr>
              <p:nvPr/>
            </p:nvSpPr>
            <p:spPr bwMode="auto">
              <a:xfrm>
                <a:off x="2865438" y="5287963"/>
                <a:ext cx="517525" cy="327025"/>
              </a:xfrm>
              <a:custGeom>
                <a:avLst/>
                <a:gdLst>
                  <a:gd name="T0" fmla="*/ 123 w 136"/>
                  <a:gd name="T1" fmla="*/ 38 h 84"/>
                  <a:gd name="T2" fmla="*/ 112 w 136"/>
                  <a:gd name="T3" fmla="*/ 29 h 84"/>
                  <a:gd name="T4" fmla="*/ 107 w 136"/>
                  <a:gd name="T5" fmla="*/ 26 h 84"/>
                  <a:gd name="T6" fmla="*/ 104 w 136"/>
                  <a:gd name="T7" fmla="*/ 25 h 84"/>
                  <a:gd name="T8" fmla="*/ 90 w 136"/>
                  <a:gd name="T9" fmla="*/ 43 h 84"/>
                  <a:gd name="T10" fmla="*/ 90 w 136"/>
                  <a:gd name="T11" fmla="*/ 43 h 84"/>
                  <a:gd name="T12" fmla="*/ 83 w 136"/>
                  <a:gd name="T13" fmla="*/ 45 h 84"/>
                  <a:gd name="T14" fmla="*/ 79 w 136"/>
                  <a:gd name="T15" fmla="*/ 43 h 84"/>
                  <a:gd name="T16" fmla="*/ 80 w 136"/>
                  <a:gd name="T17" fmla="*/ 30 h 84"/>
                  <a:gd name="T18" fmla="*/ 84 w 136"/>
                  <a:gd name="T19" fmla="*/ 17 h 84"/>
                  <a:gd name="T20" fmla="*/ 95 w 136"/>
                  <a:gd name="T21" fmla="*/ 10 h 84"/>
                  <a:gd name="T22" fmla="*/ 87 w 136"/>
                  <a:gd name="T23" fmla="*/ 8 h 84"/>
                  <a:gd name="T24" fmla="*/ 57 w 136"/>
                  <a:gd name="T25" fmla="*/ 19 h 84"/>
                  <a:gd name="T26" fmla="*/ 57 w 136"/>
                  <a:gd name="T27" fmla="*/ 20 h 84"/>
                  <a:gd name="T28" fmla="*/ 32 w 136"/>
                  <a:gd name="T29" fmla="*/ 9 h 84"/>
                  <a:gd name="T30" fmla="*/ 16 w 136"/>
                  <a:gd name="T31" fmla="*/ 0 h 84"/>
                  <a:gd name="T32" fmla="*/ 0 w 136"/>
                  <a:gd name="T33" fmla="*/ 10 h 84"/>
                  <a:gd name="T34" fmla="*/ 0 w 136"/>
                  <a:gd name="T35" fmla="*/ 49 h 84"/>
                  <a:gd name="T36" fmla="*/ 17 w 136"/>
                  <a:gd name="T37" fmla="*/ 58 h 84"/>
                  <a:gd name="T38" fmla="*/ 33 w 136"/>
                  <a:gd name="T39" fmla="*/ 51 h 84"/>
                  <a:gd name="T40" fmla="*/ 57 w 136"/>
                  <a:gd name="T41" fmla="*/ 62 h 84"/>
                  <a:gd name="T42" fmla="*/ 57 w 136"/>
                  <a:gd name="T43" fmla="*/ 63 h 84"/>
                  <a:gd name="T44" fmla="*/ 58 w 136"/>
                  <a:gd name="T45" fmla="*/ 66 h 84"/>
                  <a:gd name="T46" fmla="*/ 63 w 136"/>
                  <a:gd name="T47" fmla="*/ 60 h 84"/>
                  <a:gd name="T48" fmla="*/ 66 w 136"/>
                  <a:gd name="T49" fmla="*/ 58 h 84"/>
                  <a:gd name="T50" fmla="*/ 71 w 136"/>
                  <a:gd name="T51" fmla="*/ 60 h 84"/>
                  <a:gd name="T52" fmla="*/ 73 w 136"/>
                  <a:gd name="T53" fmla="*/ 62 h 84"/>
                  <a:gd name="T54" fmla="*/ 79 w 136"/>
                  <a:gd name="T55" fmla="*/ 55 h 84"/>
                  <a:gd name="T56" fmla="*/ 86 w 136"/>
                  <a:gd name="T57" fmla="*/ 52 h 84"/>
                  <a:gd name="T58" fmla="*/ 91 w 136"/>
                  <a:gd name="T59" fmla="*/ 54 h 84"/>
                  <a:gd name="T60" fmla="*/ 93 w 136"/>
                  <a:gd name="T61" fmla="*/ 57 h 84"/>
                  <a:gd name="T62" fmla="*/ 94 w 136"/>
                  <a:gd name="T63" fmla="*/ 57 h 84"/>
                  <a:gd name="T64" fmla="*/ 101 w 136"/>
                  <a:gd name="T65" fmla="*/ 53 h 84"/>
                  <a:gd name="T66" fmla="*/ 106 w 136"/>
                  <a:gd name="T67" fmla="*/ 55 h 84"/>
                  <a:gd name="T68" fmla="*/ 108 w 136"/>
                  <a:gd name="T69" fmla="*/ 60 h 84"/>
                  <a:gd name="T70" fmla="*/ 108 w 136"/>
                  <a:gd name="T71" fmla="*/ 63 h 84"/>
                  <a:gd name="T72" fmla="*/ 113 w 136"/>
                  <a:gd name="T73" fmla="*/ 65 h 84"/>
                  <a:gd name="T74" fmla="*/ 114 w 136"/>
                  <a:gd name="T75" fmla="*/ 76 h 84"/>
                  <a:gd name="T76" fmla="*/ 113 w 136"/>
                  <a:gd name="T77" fmla="*/ 78 h 84"/>
                  <a:gd name="T78" fmla="*/ 113 w 136"/>
                  <a:gd name="T79" fmla="*/ 84 h 84"/>
                  <a:gd name="T80" fmla="*/ 114 w 136"/>
                  <a:gd name="T81" fmla="*/ 84 h 84"/>
                  <a:gd name="T82" fmla="*/ 119 w 136"/>
                  <a:gd name="T83" fmla="*/ 80 h 84"/>
                  <a:gd name="T84" fmla="*/ 119 w 136"/>
                  <a:gd name="T85" fmla="*/ 64 h 84"/>
                  <a:gd name="T86" fmla="*/ 118 w 136"/>
                  <a:gd name="T87" fmla="*/ 62 h 84"/>
                  <a:gd name="T88" fmla="*/ 106 w 136"/>
                  <a:gd name="T89" fmla="*/ 50 h 84"/>
                  <a:gd name="T90" fmla="*/ 108 w 136"/>
                  <a:gd name="T91" fmla="*/ 48 h 84"/>
                  <a:gd name="T92" fmla="*/ 121 w 136"/>
                  <a:gd name="T93" fmla="*/ 61 h 84"/>
                  <a:gd name="T94" fmla="*/ 122 w 136"/>
                  <a:gd name="T95" fmla="*/ 63 h 84"/>
                  <a:gd name="T96" fmla="*/ 122 w 136"/>
                  <a:gd name="T97" fmla="*/ 79 h 84"/>
                  <a:gd name="T98" fmla="*/ 123 w 136"/>
                  <a:gd name="T99" fmla="*/ 79 h 84"/>
                  <a:gd name="T100" fmla="*/ 128 w 136"/>
                  <a:gd name="T101" fmla="*/ 76 h 84"/>
                  <a:gd name="T102" fmla="*/ 128 w 136"/>
                  <a:gd name="T103" fmla="*/ 66 h 84"/>
                  <a:gd name="T104" fmla="*/ 127 w 136"/>
                  <a:gd name="T105" fmla="*/ 53 h 84"/>
                  <a:gd name="T106" fmla="*/ 111 w 136"/>
                  <a:gd name="T107" fmla="*/ 38 h 84"/>
                  <a:gd name="T108" fmla="*/ 113 w 136"/>
                  <a:gd name="T109" fmla="*/ 36 h 84"/>
                  <a:gd name="T110" fmla="*/ 129 w 136"/>
                  <a:gd name="T111" fmla="*/ 52 h 84"/>
                  <a:gd name="T112" fmla="*/ 131 w 136"/>
                  <a:gd name="T113" fmla="*/ 66 h 84"/>
                  <a:gd name="T114" fmla="*/ 131 w 136"/>
                  <a:gd name="T115" fmla="*/ 75 h 84"/>
                  <a:gd name="T116" fmla="*/ 131 w 136"/>
                  <a:gd name="T117" fmla="*/ 75 h 84"/>
                  <a:gd name="T118" fmla="*/ 135 w 136"/>
                  <a:gd name="T119" fmla="*/ 74 h 84"/>
                  <a:gd name="T120" fmla="*/ 135 w 136"/>
                  <a:gd name="T121" fmla="*/ 73 h 84"/>
                  <a:gd name="T122" fmla="*/ 134 w 136"/>
                  <a:gd name="T123" fmla="*/ 49 h 84"/>
                  <a:gd name="T124" fmla="*/ 123 w 136"/>
                  <a:gd name="T125" fmla="*/ 3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6" h="84">
                    <a:moveTo>
                      <a:pt x="123" y="38"/>
                    </a:moveTo>
                    <a:cubicBezTo>
                      <a:pt x="120" y="35"/>
                      <a:pt x="115" y="32"/>
                      <a:pt x="112" y="29"/>
                    </a:cubicBezTo>
                    <a:cubicBezTo>
                      <a:pt x="111" y="28"/>
                      <a:pt x="109" y="27"/>
                      <a:pt x="107" y="26"/>
                    </a:cubicBezTo>
                    <a:cubicBezTo>
                      <a:pt x="106" y="26"/>
                      <a:pt x="105" y="26"/>
                      <a:pt x="104" y="25"/>
                    </a:cubicBezTo>
                    <a:cubicBezTo>
                      <a:pt x="102" y="29"/>
                      <a:pt x="97" y="39"/>
                      <a:pt x="90" y="43"/>
                    </a:cubicBezTo>
                    <a:cubicBezTo>
                      <a:pt x="90" y="43"/>
                      <a:pt x="90" y="43"/>
                      <a:pt x="90" y="43"/>
                    </a:cubicBezTo>
                    <a:cubicBezTo>
                      <a:pt x="89" y="43"/>
                      <a:pt x="86" y="45"/>
                      <a:pt x="83" y="45"/>
                    </a:cubicBezTo>
                    <a:cubicBezTo>
                      <a:pt x="81" y="45"/>
                      <a:pt x="79" y="44"/>
                      <a:pt x="79" y="43"/>
                    </a:cubicBezTo>
                    <a:cubicBezTo>
                      <a:pt x="77" y="41"/>
                      <a:pt x="77" y="37"/>
                      <a:pt x="80" y="30"/>
                    </a:cubicBezTo>
                    <a:cubicBezTo>
                      <a:pt x="84" y="17"/>
                      <a:pt x="84" y="17"/>
                      <a:pt x="84" y="17"/>
                    </a:cubicBezTo>
                    <a:cubicBezTo>
                      <a:pt x="95" y="10"/>
                      <a:pt x="95" y="10"/>
                      <a:pt x="95" y="10"/>
                    </a:cubicBezTo>
                    <a:cubicBezTo>
                      <a:pt x="93" y="9"/>
                      <a:pt x="90" y="8"/>
                      <a:pt x="87" y="8"/>
                    </a:cubicBezTo>
                    <a:cubicBezTo>
                      <a:pt x="74" y="9"/>
                      <a:pt x="57" y="19"/>
                      <a:pt x="57" y="19"/>
                    </a:cubicBezTo>
                    <a:cubicBezTo>
                      <a:pt x="57" y="20"/>
                      <a:pt x="57" y="20"/>
                      <a:pt x="57" y="20"/>
                    </a:cubicBezTo>
                    <a:cubicBezTo>
                      <a:pt x="32" y="9"/>
                      <a:pt x="32" y="9"/>
                      <a:pt x="32" y="9"/>
                    </a:cubicBezTo>
                    <a:cubicBezTo>
                      <a:pt x="32" y="4"/>
                      <a:pt x="25" y="0"/>
                      <a:pt x="16" y="0"/>
                    </a:cubicBezTo>
                    <a:cubicBezTo>
                      <a:pt x="7" y="1"/>
                      <a:pt x="0" y="5"/>
                      <a:pt x="0" y="10"/>
                    </a:cubicBezTo>
                    <a:cubicBezTo>
                      <a:pt x="0" y="49"/>
                      <a:pt x="0" y="49"/>
                      <a:pt x="0" y="49"/>
                    </a:cubicBezTo>
                    <a:cubicBezTo>
                      <a:pt x="0" y="55"/>
                      <a:pt x="8" y="59"/>
                      <a:pt x="17" y="58"/>
                    </a:cubicBezTo>
                    <a:cubicBezTo>
                      <a:pt x="25" y="58"/>
                      <a:pt x="31" y="55"/>
                      <a:pt x="33" y="51"/>
                    </a:cubicBezTo>
                    <a:cubicBezTo>
                      <a:pt x="57" y="62"/>
                      <a:pt x="57" y="62"/>
                      <a:pt x="57" y="62"/>
                    </a:cubicBezTo>
                    <a:cubicBezTo>
                      <a:pt x="57" y="63"/>
                      <a:pt x="57" y="63"/>
                      <a:pt x="57" y="63"/>
                    </a:cubicBezTo>
                    <a:cubicBezTo>
                      <a:pt x="57" y="64"/>
                      <a:pt x="57" y="65"/>
                      <a:pt x="58" y="66"/>
                    </a:cubicBezTo>
                    <a:cubicBezTo>
                      <a:pt x="63" y="60"/>
                      <a:pt x="63" y="60"/>
                      <a:pt x="63" y="60"/>
                    </a:cubicBezTo>
                    <a:cubicBezTo>
                      <a:pt x="63" y="59"/>
                      <a:pt x="65" y="58"/>
                      <a:pt x="66" y="58"/>
                    </a:cubicBezTo>
                    <a:cubicBezTo>
                      <a:pt x="68" y="58"/>
                      <a:pt x="70" y="59"/>
                      <a:pt x="71" y="60"/>
                    </a:cubicBezTo>
                    <a:cubicBezTo>
                      <a:pt x="72" y="61"/>
                      <a:pt x="73" y="62"/>
                      <a:pt x="73" y="62"/>
                    </a:cubicBezTo>
                    <a:cubicBezTo>
                      <a:pt x="79" y="55"/>
                      <a:pt x="79" y="55"/>
                      <a:pt x="79" y="55"/>
                    </a:cubicBezTo>
                    <a:cubicBezTo>
                      <a:pt x="81" y="53"/>
                      <a:pt x="83" y="52"/>
                      <a:pt x="86" y="52"/>
                    </a:cubicBezTo>
                    <a:cubicBezTo>
                      <a:pt x="88" y="52"/>
                      <a:pt x="90" y="53"/>
                      <a:pt x="91" y="54"/>
                    </a:cubicBezTo>
                    <a:cubicBezTo>
                      <a:pt x="92" y="55"/>
                      <a:pt x="93" y="56"/>
                      <a:pt x="93" y="57"/>
                    </a:cubicBezTo>
                    <a:cubicBezTo>
                      <a:pt x="94" y="57"/>
                      <a:pt x="94" y="57"/>
                      <a:pt x="94" y="57"/>
                    </a:cubicBezTo>
                    <a:cubicBezTo>
                      <a:pt x="96" y="54"/>
                      <a:pt x="98" y="53"/>
                      <a:pt x="101" y="53"/>
                    </a:cubicBezTo>
                    <a:cubicBezTo>
                      <a:pt x="103" y="53"/>
                      <a:pt x="104" y="54"/>
                      <a:pt x="106" y="55"/>
                    </a:cubicBezTo>
                    <a:cubicBezTo>
                      <a:pt x="107" y="56"/>
                      <a:pt x="108" y="58"/>
                      <a:pt x="108" y="60"/>
                    </a:cubicBezTo>
                    <a:cubicBezTo>
                      <a:pt x="109" y="61"/>
                      <a:pt x="108" y="62"/>
                      <a:pt x="108" y="63"/>
                    </a:cubicBezTo>
                    <a:cubicBezTo>
                      <a:pt x="110" y="63"/>
                      <a:pt x="111" y="64"/>
                      <a:pt x="113" y="65"/>
                    </a:cubicBezTo>
                    <a:cubicBezTo>
                      <a:pt x="116" y="68"/>
                      <a:pt x="117" y="73"/>
                      <a:pt x="114" y="76"/>
                    </a:cubicBezTo>
                    <a:cubicBezTo>
                      <a:pt x="113" y="78"/>
                      <a:pt x="113" y="78"/>
                      <a:pt x="113" y="78"/>
                    </a:cubicBezTo>
                    <a:cubicBezTo>
                      <a:pt x="113" y="84"/>
                      <a:pt x="113" y="84"/>
                      <a:pt x="113" y="84"/>
                    </a:cubicBezTo>
                    <a:cubicBezTo>
                      <a:pt x="113" y="84"/>
                      <a:pt x="113" y="84"/>
                      <a:pt x="114" y="84"/>
                    </a:cubicBezTo>
                    <a:cubicBezTo>
                      <a:pt x="117" y="84"/>
                      <a:pt x="119" y="81"/>
                      <a:pt x="119" y="80"/>
                    </a:cubicBezTo>
                    <a:cubicBezTo>
                      <a:pt x="119" y="78"/>
                      <a:pt x="120" y="69"/>
                      <a:pt x="119" y="64"/>
                    </a:cubicBezTo>
                    <a:cubicBezTo>
                      <a:pt x="119" y="63"/>
                      <a:pt x="118" y="63"/>
                      <a:pt x="118" y="62"/>
                    </a:cubicBezTo>
                    <a:cubicBezTo>
                      <a:pt x="117" y="59"/>
                      <a:pt x="109" y="53"/>
                      <a:pt x="106" y="50"/>
                    </a:cubicBezTo>
                    <a:cubicBezTo>
                      <a:pt x="108" y="48"/>
                      <a:pt x="108" y="48"/>
                      <a:pt x="108" y="48"/>
                    </a:cubicBezTo>
                    <a:cubicBezTo>
                      <a:pt x="109" y="49"/>
                      <a:pt x="119" y="56"/>
                      <a:pt x="121" y="61"/>
                    </a:cubicBezTo>
                    <a:cubicBezTo>
                      <a:pt x="121" y="62"/>
                      <a:pt x="121" y="62"/>
                      <a:pt x="122" y="63"/>
                    </a:cubicBezTo>
                    <a:cubicBezTo>
                      <a:pt x="123" y="68"/>
                      <a:pt x="122" y="76"/>
                      <a:pt x="122" y="79"/>
                    </a:cubicBezTo>
                    <a:cubicBezTo>
                      <a:pt x="123" y="79"/>
                      <a:pt x="123" y="79"/>
                      <a:pt x="123" y="79"/>
                    </a:cubicBezTo>
                    <a:cubicBezTo>
                      <a:pt x="127" y="79"/>
                      <a:pt x="128" y="77"/>
                      <a:pt x="128" y="76"/>
                    </a:cubicBezTo>
                    <a:cubicBezTo>
                      <a:pt x="128" y="76"/>
                      <a:pt x="128" y="71"/>
                      <a:pt x="128" y="66"/>
                    </a:cubicBezTo>
                    <a:cubicBezTo>
                      <a:pt x="128" y="58"/>
                      <a:pt x="127" y="54"/>
                      <a:pt x="127" y="53"/>
                    </a:cubicBezTo>
                    <a:cubicBezTo>
                      <a:pt x="125" y="49"/>
                      <a:pt x="115" y="41"/>
                      <a:pt x="111" y="38"/>
                    </a:cubicBezTo>
                    <a:cubicBezTo>
                      <a:pt x="113" y="36"/>
                      <a:pt x="113" y="36"/>
                      <a:pt x="113" y="36"/>
                    </a:cubicBezTo>
                    <a:cubicBezTo>
                      <a:pt x="113" y="36"/>
                      <a:pt x="127" y="46"/>
                      <a:pt x="129" y="52"/>
                    </a:cubicBezTo>
                    <a:cubicBezTo>
                      <a:pt x="130" y="54"/>
                      <a:pt x="131" y="59"/>
                      <a:pt x="131" y="66"/>
                    </a:cubicBezTo>
                    <a:cubicBezTo>
                      <a:pt x="131" y="70"/>
                      <a:pt x="131" y="74"/>
                      <a:pt x="131" y="75"/>
                    </a:cubicBezTo>
                    <a:cubicBezTo>
                      <a:pt x="131" y="75"/>
                      <a:pt x="131" y="75"/>
                      <a:pt x="131" y="75"/>
                    </a:cubicBezTo>
                    <a:cubicBezTo>
                      <a:pt x="133" y="75"/>
                      <a:pt x="134" y="75"/>
                      <a:pt x="135" y="74"/>
                    </a:cubicBezTo>
                    <a:cubicBezTo>
                      <a:pt x="135" y="73"/>
                      <a:pt x="135" y="73"/>
                      <a:pt x="135" y="73"/>
                    </a:cubicBezTo>
                    <a:cubicBezTo>
                      <a:pt x="135" y="73"/>
                      <a:pt x="136" y="63"/>
                      <a:pt x="134" y="49"/>
                    </a:cubicBezTo>
                    <a:cubicBezTo>
                      <a:pt x="133" y="45"/>
                      <a:pt x="128" y="42"/>
                      <a:pt x="123" y="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nvGrpSpPr>
          <p:cNvPr id="7" name="Group 6"/>
          <p:cNvGrpSpPr/>
          <p:nvPr/>
        </p:nvGrpSpPr>
        <p:grpSpPr>
          <a:xfrm>
            <a:off x="5586412" y="5592024"/>
            <a:ext cx="962025" cy="962025"/>
            <a:chOff x="5586412" y="5592024"/>
            <a:chExt cx="962025" cy="962025"/>
          </a:xfrm>
        </p:grpSpPr>
        <p:sp>
          <p:nvSpPr>
            <p:cNvPr id="54" name="Oval 53"/>
            <p:cNvSpPr/>
            <p:nvPr/>
          </p:nvSpPr>
          <p:spPr>
            <a:xfrm>
              <a:off x="5586412" y="5592024"/>
              <a:ext cx="962025" cy="9620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sp>
          <p:nvSpPr>
            <p:cNvPr id="79" name="Freeform 3"/>
            <p:cNvSpPr>
              <a:spLocks noChangeArrowheads="1"/>
            </p:cNvSpPr>
            <p:nvPr/>
          </p:nvSpPr>
          <p:spPr bwMode="auto">
            <a:xfrm>
              <a:off x="5856669" y="5907585"/>
              <a:ext cx="402462" cy="324106"/>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8" name="Group 7"/>
          <p:cNvGrpSpPr/>
          <p:nvPr/>
        </p:nvGrpSpPr>
        <p:grpSpPr>
          <a:xfrm>
            <a:off x="3756507" y="4653338"/>
            <a:ext cx="962025" cy="962025"/>
            <a:chOff x="3756507" y="4653338"/>
            <a:chExt cx="962025" cy="962025"/>
          </a:xfrm>
        </p:grpSpPr>
        <p:sp>
          <p:nvSpPr>
            <p:cNvPr id="53" name="Oval 52"/>
            <p:cNvSpPr/>
            <p:nvPr/>
          </p:nvSpPr>
          <p:spPr>
            <a:xfrm>
              <a:off x="3756507" y="4653338"/>
              <a:ext cx="962025" cy="96202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sp>
          <p:nvSpPr>
            <p:cNvPr id="80" name="Freeform 22"/>
            <p:cNvSpPr>
              <a:spLocks noChangeArrowheads="1"/>
            </p:cNvSpPr>
            <p:nvPr/>
          </p:nvSpPr>
          <p:spPr bwMode="auto">
            <a:xfrm>
              <a:off x="4050535" y="4947364"/>
              <a:ext cx="373968" cy="373971"/>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9" name="Group 8"/>
          <p:cNvGrpSpPr/>
          <p:nvPr/>
        </p:nvGrpSpPr>
        <p:grpSpPr>
          <a:xfrm>
            <a:off x="3756507" y="2613635"/>
            <a:ext cx="962025" cy="962025"/>
            <a:chOff x="3756507" y="2613635"/>
            <a:chExt cx="962025" cy="962025"/>
          </a:xfrm>
        </p:grpSpPr>
        <p:sp>
          <p:nvSpPr>
            <p:cNvPr id="51" name="Oval 50"/>
            <p:cNvSpPr/>
            <p:nvPr/>
          </p:nvSpPr>
          <p:spPr>
            <a:xfrm>
              <a:off x="3756507" y="2613635"/>
              <a:ext cx="962025" cy="9620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sp>
          <p:nvSpPr>
            <p:cNvPr id="82" name="Freeform 102"/>
            <p:cNvSpPr>
              <a:spLocks noChangeArrowheads="1"/>
            </p:cNvSpPr>
            <p:nvPr/>
          </p:nvSpPr>
          <p:spPr bwMode="auto">
            <a:xfrm>
              <a:off x="4036286" y="2914786"/>
              <a:ext cx="402465" cy="359722"/>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5" name="Group 4"/>
          <p:cNvGrpSpPr/>
          <p:nvPr/>
        </p:nvGrpSpPr>
        <p:grpSpPr>
          <a:xfrm>
            <a:off x="7394492" y="2613635"/>
            <a:ext cx="962025" cy="962025"/>
            <a:chOff x="7394492" y="2613635"/>
            <a:chExt cx="962025" cy="962025"/>
          </a:xfrm>
        </p:grpSpPr>
        <p:sp>
          <p:nvSpPr>
            <p:cNvPr id="50" name="Oval 49"/>
            <p:cNvSpPr/>
            <p:nvPr/>
          </p:nvSpPr>
          <p:spPr>
            <a:xfrm>
              <a:off x="7394492" y="2613635"/>
              <a:ext cx="962025" cy="96202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sp>
          <p:nvSpPr>
            <p:cNvPr id="83" name="Freeform 155"/>
            <p:cNvSpPr>
              <a:spLocks noChangeArrowheads="1"/>
            </p:cNvSpPr>
            <p:nvPr/>
          </p:nvSpPr>
          <p:spPr bwMode="auto">
            <a:xfrm>
              <a:off x="7688518" y="2893416"/>
              <a:ext cx="373971" cy="402462"/>
            </a:xfrm>
            <a:custGeom>
              <a:avLst/>
              <a:gdLst>
                <a:gd name="T0" fmla="*/ 79 w 461"/>
                <a:gd name="T1" fmla="*/ 9 h 497"/>
                <a:gd name="T2" fmla="*/ 79 w 461"/>
                <a:gd name="T3" fmla="*/ 9 h 497"/>
                <a:gd name="T4" fmla="*/ 71 w 461"/>
                <a:gd name="T5" fmla="*/ 9 h 497"/>
                <a:gd name="T6" fmla="*/ 0 w 461"/>
                <a:gd name="T7" fmla="*/ 195 h 497"/>
                <a:gd name="T8" fmla="*/ 79 w 461"/>
                <a:gd name="T9" fmla="*/ 274 h 497"/>
                <a:gd name="T10" fmla="*/ 159 w 461"/>
                <a:gd name="T11" fmla="*/ 195 h 497"/>
                <a:gd name="T12" fmla="*/ 79 w 461"/>
                <a:gd name="T13" fmla="*/ 9 h 497"/>
                <a:gd name="T14" fmla="*/ 390 w 461"/>
                <a:gd name="T15" fmla="*/ 9 h 497"/>
                <a:gd name="T16" fmla="*/ 390 w 461"/>
                <a:gd name="T17" fmla="*/ 9 h 497"/>
                <a:gd name="T18" fmla="*/ 381 w 461"/>
                <a:gd name="T19" fmla="*/ 9 h 497"/>
                <a:gd name="T20" fmla="*/ 301 w 461"/>
                <a:gd name="T21" fmla="*/ 195 h 497"/>
                <a:gd name="T22" fmla="*/ 381 w 461"/>
                <a:gd name="T23" fmla="*/ 274 h 497"/>
                <a:gd name="T24" fmla="*/ 460 w 461"/>
                <a:gd name="T25" fmla="*/ 195 h 497"/>
                <a:gd name="T26" fmla="*/ 390 w 461"/>
                <a:gd name="T27" fmla="*/ 9 h 497"/>
                <a:gd name="T28" fmla="*/ 230 w 461"/>
                <a:gd name="T29" fmla="*/ 221 h 497"/>
                <a:gd name="T30" fmla="*/ 230 w 461"/>
                <a:gd name="T31" fmla="*/ 221 h 497"/>
                <a:gd name="T32" fmla="*/ 150 w 461"/>
                <a:gd name="T33" fmla="*/ 417 h 497"/>
                <a:gd name="T34" fmla="*/ 230 w 461"/>
                <a:gd name="T35" fmla="*/ 496 h 497"/>
                <a:gd name="T36" fmla="*/ 310 w 461"/>
                <a:gd name="T37" fmla="*/ 417 h 497"/>
                <a:gd name="T38" fmla="*/ 230 w 461"/>
                <a:gd name="T39" fmla="*/ 221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97">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6" name="Group 5"/>
          <p:cNvGrpSpPr/>
          <p:nvPr/>
        </p:nvGrpSpPr>
        <p:grpSpPr>
          <a:xfrm>
            <a:off x="7394492" y="4653338"/>
            <a:ext cx="962025" cy="962025"/>
            <a:chOff x="7394492" y="4653338"/>
            <a:chExt cx="962025" cy="962025"/>
          </a:xfrm>
        </p:grpSpPr>
        <p:sp>
          <p:nvSpPr>
            <p:cNvPr id="52" name="Oval 51"/>
            <p:cNvSpPr/>
            <p:nvPr/>
          </p:nvSpPr>
          <p:spPr>
            <a:xfrm>
              <a:off x="7394492" y="4653338"/>
              <a:ext cx="962025" cy="96202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000000"/>
                </a:solidFill>
                <a:effectLst/>
                <a:uLnTx/>
                <a:uFillTx/>
                <a:latin typeface="Calibri"/>
                <a:ea typeface="+mn-ea"/>
                <a:cs typeface="+mn-cs"/>
              </a:endParaRPr>
            </a:p>
          </p:txBody>
        </p:sp>
        <p:sp>
          <p:nvSpPr>
            <p:cNvPr id="84" name="Freeform 101"/>
            <p:cNvSpPr>
              <a:spLocks noChangeArrowheads="1"/>
            </p:cNvSpPr>
            <p:nvPr/>
          </p:nvSpPr>
          <p:spPr bwMode="auto">
            <a:xfrm>
              <a:off x="7659943" y="4947364"/>
              <a:ext cx="447192" cy="344297"/>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85" name="组合 55"/>
          <p:cNvGrpSpPr/>
          <p:nvPr/>
        </p:nvGrpSpPr>
        <p:grpSpPr>
          <a:xfrm>
            <a:off x="5170783" y="3377176"/>
            <a:ext cx="1761087" cy="928462"/>
            <a:chOff x="428023" y="2907756"/>
            <a:chExt cx="3804677" cy="1774659"/>
          </a:xfrm>
          <a:effectLst/>
        </p:grpSpPr>
        <p:sp>
          <p:nvSpPr>
            <p:cNvPr id="86" name="Oval 30"/>
            <p:cNvSpPr>
              <a:spLocks noChangeArrowheads="1"/>
            </p:cNvSpPr>
            <p:nvPr/>
          </p:nvSpPr>
          <p:spPr bwMode="auto">
            <a:xfrm>
              <a:off x="428023" y="3105767"/>
              <a:ext cx="3804677" cy="1576648"/>
            </a:xfrm>
            <a:prstGeom prst="ellipse">
              <a:avLst/>
            </a:prstGeom>
            <a:solidFill>
              <a:schemeClr val="accent1"/>
            </a:solidFill>
            <a:ln w="34925" cap="flat" cmpd="sng" algn="ctr">
              <a:solidFill>
                <a:srgbClr val="FFFFFF"/>
              </a:solidFill>
              <a:prstDash val="solid"/>
            </a:ln>
            <a:effectLst>
              <a:outerShdw blurRad="50800" dist="38100" dir="5400000" algn="t" rotWithShape="0">
                <a:prstClr val="black">
                  <a:alpha val="40000"/>
                </a:prstClr>
              </a:outerShdw>
            </a:effectLst>
            <a:scene3d>
              <a:camera prst="perspectiveRelaxedModerately"/>
              <a:lightRig rig="threePt" dir="t"/>
            </a:scene3d>
            <a:sp3d prstMaterial="metal">
              <a:bevelT w="260350" h="50800" prst="softRound"/>
              <a:bevelB w="88900" h="0" prst="softRound"/>
            </a:sp3d>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2" indent="0" algn="ctr" defTabSz="914400" rtl="0" eaLnBrk="1" fontAlgn="ctr" latinLnBrk="0" hangingPunct="1">
                <a:lnSpc>
                  <a:spcPct val="100000"/>
                </a:lnSpc>
                <a:spcBef>
                  <a:spcPct val="0"/>
                </a:spcBef>
                <a:spcAft>
                  <a:spcPct val="0"/>
                </a:spcAft>
                <a:buClr>
                  <a:srgbClr val="FF0000"/>
                </a:buClr>
                <a:buSzPct val="70000"/>
                <a:buFont typeface="Wingdings" pitchFamily="2" charset="2"/>
                <a:buChar char="u"/>
                <a:tabLst>
                  <a:tab pos="136525" algn="l"/>
                </a:tabLst>
                <a:defRPr/>
              </a:pPr>
              <a:endParaRPr kumimoji="0" lang="zh-CN" altLang="zh-CN" sz="1800" b="0" i="0" u="none" strike="noStrike" kern="1200" cap="none" spc="0" normalizeH="0" baseline="0" noProof="0">
                <a:ln>
                  <a:noFill/>
                </a:ln>
                <a:solidFill>
                  <a:sysClr val="window" lastClr="FFFFFF"/>
                </a:solidFill>
                <a:effectLst/>
                <a:uLnTx/>
                <a:uFillTx/>
                <a:latin typeface="Calibri"/>
                <a:ea typeface="宋体"/>
                <a:cs typeface="+mn-cs"/>
              </a:endParaRPr>
            </a:p>
          </p:txBody>
        </p:sp>
        <p:grpSp>
          <p:nvGrpSpPr>
            <p:cNvPr id="87" name="组合 57"/>
            <p:cNvGrpSpPr/>
            <p:nvPr/>
          </p:nvGrpSpPr>
          <p:grpSpPr>
            <a:xfrm>
              <a:off x="642910" y="2907756"/>
              <a:ext cx="3391093" cy="1480517"/>
              <a:chOff x="714348" y="4424930"/>
              <a:chExt cx="3552978" cy="1764902"/>
            </a:xfrm>
            <a:scene3d>
              <a:camera prst="perspectiveRelaxedModerately"/>
              <a:lightRig rig="balanced" dir="t"/>
            </a:scene3d>
          </p:grpSpPr>
          <p:sp>
            <p:nvSpPr>
              <p:cNvPr id="88" name="Oval 32"/>
              <p:cNvSpPr>
                <a:spLocks noChangeArrowheads="1"/>
              </p:cNvSpPr>
              <p:nvPr/>
            </p:nvSpPr>
            <p:spPr bwMode="auto">
              <a:xfrm>
                <a:off x="714348" y="4424930"/>
                <a:ext cx="3552978" cy="1764902"/>
              </a:xfrm>
              <a:prstGeom prst="ellipse">
                <a:avLst/>
              </a:prstGeom>
              <a:gradFill flip="none" rotWithShape="1">
                <a:gsLst>
                  <a:gs pos="99000">
                    <a:schemeClr val="accent1">
                      <a:lumMod val="75000"/>
                    </a:schemeClr>
                  </a:gs>
                  <a:gs pos="1000">
                    <a:schemeClr val="accent1"/>
                  </a:gs>
                </a:gsLst>
                <a:lin ang="5400000" scaled="1"/>
                <a:tileRect/>
              </a:gradFill>
              <a:ln w="41275" cap="flat" cmpd="sng" algn="ctr">
                <a:solidFill>
                  <a:srgbClr val="FFFFFF"/>
                </a:solidFill>
                <a:prstDash val="solid"/>
              </a:ln>
              <a:effectLst>
                <a:outerShdw blurRad="317500" dir="2700000" algn="ctr">
                  <a:srgbClr val="000000">
                    <a:alpha val="4000"/>
                  </a:srgbClr>
                </a:outerShdw>
              </a:effectLst>
              <a:sp3d extrusionH="38100" prstMaterial="plastic">
                <a:bevelT w="260350" h="50800" prst="softRound"/>
                <a:bevelB w="88900" h="101600" prst="softRound"/>
              </a:sp3d>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2" indent="0" algn="ctr" defTabSz="914400" rtl="0" eaLnBrk="1" fontAlgn="ctr" latinLnBrk="0" hangingPunct="1">
                  <a:lnSpc>
                    <a:spcPct val="100000"/>
                  </a:lnSpc>
                  <a:spcBef>
                    <a:spcPct val="0"/>
                  </a:spcBef>
                  <a:spcAft>
                    <a:spcPct val="0"/>
                  </a:spcAft>
                  <a:buClr>
                    <a:srgbClr val="FF0000"/>
                  </a:buClr>
                  <a:buSzPct val="70000"/>
                  <a:buFont typeface="Wingdings" pitchFamily="2" charset="2"/>
                  <a:buChar char="u"/>
                  <a:tabLst>
                    <a:tab pos="136525" algn="l"/>
                  </a:tabLst>
                  <a:defRPr/>
                </a:pPr>
                <a:endParaRPr kumimoji="0" lang="zh-CN" altLang="zh-CN" sz="3200" b="1" i="0" u="none" strike="noStrike" kern="1200" cap="none" spc="0" normalizeH="0" baseline="0" noProof="0" dirty="0">
                  <a:ln>
                    <a:noFill/>
                  </a:ln>
                  <a:solidFill>
                    <a:sysClr val="window" lastClr="FFFFFF"/>
                  </a:solidFill>
                  <a:effectLst/>
                  <a:uLnTx/>
                  <a:uFillTx/>
                  <a:latin typeface="Calibri"/>
                  <a:ea typeface="宋体"/>
                  <a:cs typeface="+mn-cs"/>
                </a:endParaRPr>
              </a:p>
            </p:txBody>
          </p:sp>
          <p:sp>
            <p:nvSpPr>
              <p:cNvPr id="89" name="Oval 33"/>
              <p:cNvSpPr>
                <a:spLocks noChangeArrowheads="1"/>
              </p:cNvSpPr>
              <p:nvPr/>
            </p:nvSpPr>
            <p:spPr bwMode="auto">
              <a:xfrm>
                <a:off x="1132105" y="4675725"/>
                <a:ext cx="2742523" cy="1285882"/>
              </a:xfrm>
              <a:prstGeom prst="ellipse">
                <a:avLst/>
              </a:prstGeom>
              <a:solidFill>
                <a:sysClr val="window" lastClr="FFFFFF">
                  <a:alpha val="89000"/>
                </a:sysClr>
              </a:solidFill>
              <a:ln w="9525">
                <a:noFill/>
                <a:round/>
                <a:headEnd/>
                <a:tailEnd/>
              </a:ln>
            </p:spPr>
            <p:txBody>
              <a:bodyPr vert="horz" wrap="none" lIns="91440" tIns="45720" rIns="91440" bIns="45720" numCol="1" anchor="ctr"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zh-CN" sz="1800" b="0" i="0" u="none" strike="noStrike" kern="1200" cap="none" spc="0" normalizeH="0" baseline="0" noProof="0">
                  <a:ln>
                    <a:noFill/>
                  </a:ln>
                  <a:solidFill>
                    <a:sysClr val="windowText" lastClr="000000"/>
                  </a:solidFill>
                  <a:effectLst/>
                  <a:uLnTx/>
                  <a:uFillTx/>
                  <a:latin typeface="Arial" pitchFamily="34" charset="0"/>
                  <a:ea typeface="宋体" pitchFamily="2" charset="-122"/>
                  <a:cs typeface="+mn-cs"/>
                </a:endParaRPr>
              </a:p>
            </p:txBody>
          </p:sp>
        </p:grpSp>
      </p:grpSp>
      <p:grpSp>
        <p:nvGrpSpPr>
          <p:cNvPr id="90" name="Group 89"/>
          <p:cNvGrpSpPr/>
          <p:nvPr/>
        </p:nvGrpSpPr>
        <p:grpSpPr>
          <a:xfrm>
            <a:off x="5619985" y="2851285"/>
            <a:ext cx="894851" cy="972860"/>
            <a:chOff x="5518138" y="2469654"/>
            <a:chExt cx="1161580" cy="1262841"/>
          </a:xfrm>
        </p:grpSpPr>
        <p:grpSp>
          <p:nvGrpSpPr>
            <p:cNvPr id="91" name="Group 90"/>
            <p:cNvGrpSpPr/>
            <p:nvPr/>
          </p:nvGrpSpPr>
          <p:grpSpPr>
            <a:xfrm>
              <a:off x="5518138" y="2469654"/>
              <a:ext cx="1161580" cy="1262841"/>
              <a:chOff x="8676937" y="2695003"/>
              <a:chExt cx="1161580" cy="1262841"/>
            </a:xfrm>
          </p:grpSpPr>
          <p:sp>
            <p:nvSpPr>
              <p:cNvPr id="93" name="椭圆 73"/>
              <p:cNvSpPr/>
              <p:nvPr/>
            </p:nvSpPr>
            <p:spPr bwMode="auto">
              <a:xfrm rot="1267204">
                <a:off x="8676937" y="2695003"/>
                <a:ext cx="1161580" cy="1161582"/>
              </a:xfrm>
              <a:prstGeom prst="ellipse">
                <a:avLst/>
              </a:prstGeom>
              <a:gradFill flip="none" rotWithShape="1">
                <a:gsLst>
                  <a:gs pos="2000">
                    <a:schemeClr val="accent1">
                      <a:lumMod val="75000"/>
                    </a:schemeClr>
                  </a:gs>
                  <a:gs pos="63000">
                    <a:schemeClr val="accent1"/>
                  </a:gs>
                </a:gsLst>
                <a:lin ang="10800000" scaled="1"/>
                <a:tileRect/>
              </a:gradFill>
              <a:ln w="25400" cap="flat" cmpd="sng" algn="ctr">
                <a:noFill/>
                <a:prstDash val="solid"/>
              </a:ln>
              <a:effectLst/>
              <a:scene3d>
                <a:camera prst="orthographicFront">
                  <a:rot lat="0" lon="0" rev="0"/>
                </a:camera>
                <a:lightRig rig="glow" dir="t">
                  <a:rot lat="0" lon="0" rev="14100000"/>
                </a:lightRig>
              </a:scene3d>
              <a:sp3d prstMaterial="softEdge">
                <a:bevelT w="127000" prst="artDeco"/>
              </a:sp3d>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94" name="Oval 65"/>
              <p:cNvSpPr>
                <a:spLocks noChangeArrowheads="1"/>
              </p:cNvSpPr>
              <p:nvPr/>
            </p:nvSpPr>
            <p:spPr bwMode="auto">
              <a:xfrm>
                <a:off x="8733831" y="3755575"/>
                <a:ext cx="1011347" cy="202269"/>
              </a:xfrm>
              <a:prstGeom prst="ellipse">
                <a:avLst/>
              </a:prstGeom>
              <a:gradFill rotWithShape="1">
                <a:gsLst>
                  <a:gs pos="0">
                    <a:srgbClr val="EEECE1">
                      <a:gamma/>
                      <a:shade val="46275"/>
                      <a:invGamma/>
                    </a:srgbClr>
                  </a:gs>
                  <a:gs pos="100000">
                    <a:srgbClr val="EEECE1">
                      <a:alpha val="0"/>
                    </a:srgbClr>
                  </a:gs>
                </a:gsLst>
                <a:path path="shape">
                  <a:fillToRect l="50000" t="50000" r="50000" b="50000"/>
                </a:path>
              </a:gradFill>
              <a:ln w="9525">
                <a:noFill/>
                <a:round/>
                <a:headEnd/>
                <a:tailEnd/>
              </a:ln>
              <a:effectLst/>
              <a:scene3d>
                <a:camera prst="orthographicFront">
                  <a:rot lat="0" lon="0" rev="0"/>
                </a:camera>
                <a:lightRig rig="glow" dir="t">
                  <a:rot lat="0" lon="0" rev="14100000"/>
                </a:lightRig>
              </a:scene3d>
              <a:sp3d prstMaterial="softEdge">
                <a:bevelT w="127000" prst="artDeco"/>
              </a:sp3d>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rial" pitchFamily="34" charset="0"/>
                  <a:ea typeface="宋体"/>
                  <a:cs typeface="+mn-cs"/>
                </a:endParaRPr>
              </a:p>
            </p:txBody>
          </p:sp>
          <p:sp>
            <p:nvSpPr>
              <p:cNvPr id="95" name="椭圆 76"/>
              <p:cNvSpPr/>
              <p:nvPr/>
            </p:nvSpPr>
            <p:spPr bwMode="auto">
              <a:xfrm rot="2140418">
                <a:off x="8801008" y="2721454"/>
                <a:ext cx="956972" cy="877467"/>
              </a:xfrm>
              <a:prstGeom prst="ellipse">
                <a:avLst/>
              </a:prstGeom>
              <a:gradFill flip="none" rotWithShape="1">
                <a:gsLst>
                  <a:gs pos="0">
                    <a:sysClr val="window" lastClr="FFFFFF">
                      <a:alpha val="0"/>
                    </a:sysClr>
                  </a:gs>
                  <a:gs pos="16000">
                    <a:sysClr val="window" lastClr="FFFFFF">
                      <a:alpha val="87000"/>
                    </a:sysClr>
                  </a:gs>
                  <a:gs pos="30000">
                    <a:sysClr val="window" lastClr="FFFFFF">
                      <a:alpha val="0"/>
                    </a:sysClr>
                  </a:gs>
                </a:gsLst>
                <a:lin ang="2700000" scaled="1"/>
                <a:tileRect/>
              </a:gradFill>
              <a:ln w="25400" cap="flat" cmpd="sng" algn="ctr">
                <a:noFill/>
                <a:prstDash val="solid"/>
              </a:ln>
              <a:effectLst/>
              <a:scene3d>
                <a:camera prst="orthographicFront">
                  <a:rot lat="0" lon="0" rev="0"/>
                </a:camera>
                <a:lightRig rig="glow" dir="t">
                  <a:rot lat="0" lon="0" rev="14100000"/>
                </a:lightRig>
              </a:scene3d>
              <a:sp3d prstMaterial="softEdge">
                <a:bevelT w="127000" prst="artDeco"/>
              </a:sp3d>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96" name="椭圆 77"/>
              <p:cNvSpPr/>
              <p:nvPr/>
            </p:nvSpPr>
            <p:spPr>
              <a:xfrm rot="21437843">
                <a:off x="8898579" y="3475270"/>
                <a:ext cx="761830" cy="393303"/>
              </a:xfrm>
              <a:prstGeom prst="ellipse">
                <a:avLst/>
              </a:prstGeom>
              <a:gradFill>
                <a:gsLst>
                  <a:gs pos="28000">
                    <a:sysClr val="window" lastClr="FFFFFF">
                      <a:alpha val="0"/>
                    </a:sysClr>
                  </a:gs>
                  <a:gs pos="98000">
                    <a:sysClr val="window" lastClr="FFFFFF">
                      <a:alpha val="79000"/>
                    </a:sysClr>
                  </a:gs>
                  <a:gs pos="78000">
                    <a:sysClr val="window" lastClr="FFFFFF">
                      <a:alpha val="22000"/>
                    </a:sysClr>
                  </a:gs>
                </a:gsLst>
                <a:lin ang="5400000" scaled="0"/>
              </a:gradFill>
              <a:ln w="25400" cap="flat" cmpd="sng" algn="ctr">
                <a:noFill/>
                <a:prstDash val="solid"/>
              </a:ln>
              <a:effectLst/>
              <a:scene3d>
                <a:camera prst="orthographicFront">
                  <a:rot lat="0" lon="0" rev="0"/>
                </a:camera>
                <a:lightRig rig="glow" dir="t">
                  <a:rot lat="0" lon="0" rev="14100000"/>
                </a:lightRig>
              </a:scene3d>
              <a:sp3d prstMaterial="softEdge">
                <a:bevelT w="127000" prst="artDeco"/>
              </a:sp3d>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pic>
          <p:nvPicPr>
            <p:cNvPr id="92" name="Picture 91"/>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5694259" y="2592365"/>
              <a:ext cx="806105" cy="806105"/>
            </a:xfrm>
            <a:prstGeom prst="rect">
              <a:avLst/>
            </a:prstGeom>
          </p:spPr>
        </p:pic>
      </p:grpSp>
      <p:grpSp>
        <p:nvGrpSpPr>
          <p:cNvPr id="100" name="Group 99"/>
          <p:cNvGrpSpPr/>
          <p:nvPr/>
        </p:nvGrpSpPr>
        <p:grpSpPr>
          <a:xfrm>
            <a:off x="5022644" y="4376963"/>
            <a:ext cx="2070512" cy="697594"/>
            <a:chOff x="3042844" y="5001767"/>
            <a:chExt cx="2070512" cy="697594"/>
          </a:xfrm>
        </p:grpSpPr>
        <p:sp>
          <p:nvSpPr>
            <p:cNvPr id="101" name="TextBox 100"/>
            <p:cNvSpPr txBox="1"/>
            <p:nvPr/>
          </p:nvSpPr>
          <p:spPr>
            <a:xfrm>
              <a:off x="3561362" y="5001767"/>
              <a:ext cx="1035413"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BAF7"/>
                  </a:solidFill>
                  <a:effectLst/>
                  <a:uLnTx/>
                  <a:uFillTx/>
                  <a:latin typeface="Source Sans Pro"/>
                  <a:ea typeface="+mn-ea"/>
                  <a:cs typeface="+mn-cs"/>
                </a:rPr>
                <a:t>FACEBOOK</a:t>
              </a:r>
            </a:p>
          </p:txBody>
        </p:sp>
        <p:sp>
          <p:nvSpPr>
            <p:cNvPr id="102" name="TextBox 101"/>
            <p:cNvSpPr txBox="1"/>
            <p:nvPr/>
          </p:nvSpPr>
          <p:spPr>
            <a:xfrm>
              <a:off x="3042844" y="5237696"/>
              <a:ext cx="207051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sp>
        <p:nvSpPr>
          <p:cNvPr id="103" name="Text Placeholder 32"/>
          <p:cNvSpPr txBox="1">
            <a:spLocks/>
          </p:cNvSpPr>
          <p:nvPr/>
        </p:nvSpPr>
        <p:spPr>
          <a:xfrm>
            <a:off x="9885212" y="3342554"/>
            <a:ext cx="1944837" cy="47001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p>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endParaRPr kumimoji="0" lang="en-US"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sp>
        <p:nvSpPr>
          <p:cNvPr id="104" name="Text Placeholder 33"/>
          <p:cNvSpPr txBox="1">
            <a:spLocks/>
          </p:cNvSpPr>
          <p:nvPr/>
        </p:nvSpPr>
        <p:spPr>
          <a:xfrm>
            <a:off x="9870926" y="3062376"/>
            <a:ext cx="1738528"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en-AU" sz="1600" b="0" i="0" u="none" strike="noStrike" kern="1200" cap="none" spc="0" normalizeH="0" baseline="0" noProof="0" dirty="0">
                <a:ln>
                  <a:noFill/>
                </a:ln>
                <a:solidFill>
                  <a:srgbClr val="FFC000"/>
                </a:solidFill>
                <a:effectLst/>
                <a:uLnTx/>
                <a:uFillTx/>
                <a:latin typeface="Source Sans Pro"/>
                <a:ea typeface="+mn-ea"/>
                <a:cs typeface="+mn-cs"/>
              </a:rPr>
              <a:t>Win Solutions</a:t>
            </a:r>
          </a:p>
        </p:txBody>
      </p:sp>
      <p:sp>
        <p:nvSpPr>
          <p:cNvPr id="105" name="Text Placeholder 32"/>
          <p:cNvSpPr txBox="1">
            <a:spLocks/>
          </p:cNvSpPr>
          <p:nvPr/>
        </p:nvSpPr>
        <p:spPr>
          <a:xfrm>
            <a:off x="9885212" y="4515097"/>
            <a:ext cx="1944837" cy="47001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p>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endParaRPr kumimoji="0" lang="en-US"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sp>
        <p:nvSpPr>
          <p:cNvPr id="106" name="Text Placeholder 32"/>
          <p:cNvSpPr txBox="1">
            <a:spLocks/>
          </p:cNvSpPr>
          <p:nvPr/>
        </p:nvSpPr>
        <p:spPr>
          <a:xfrm>
            <a:off x="9899498" y="5687641"/>
            <a:ext cx="1944837" cy="47001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p>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endParaRPr kumimoji="0" lang="en-US"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sp>
        <p:nvSpPr>
          <p:cNvPr id="107" name="Text Placeholder 32"/>
          <p:cNvSpPr txBox="1">
            <a:spLocks/>
          </p:cNvSpPr>
          <p:nvPr/>
        </p:nvSpPr>
        <p:spPr>
          <a:xfrm flipH="1">
            <a:off x="428623" y="3365376"/>
            <a:ext cx="1948839" cy="47001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r"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p>
          <a:p>
            <a:pPr marL="0" marR="0" lvl="0" indent="0" algn="r" defTabSz="685800" rtl="0" eaLnBrk="1" fontAlgn="auto" latinLnBrk="0" hangingPunct="1">
              <a:lnSpc>
                <a:spcPct val="90000"/>
              </a:lnSpc>
              <a:spcBef>
                <a:spcPts val="750"/>
              </a:spcBef>
              <a:spcAft>
                <a:spcPts val="0"/>
              </a:spcAft>
              <a:buClrTx/>
              <a:buSzTx/>
              <a:buFont typeface="Arial" panose="020B0604020202020204" pitchFamily="34" charset="0"/>
              <a:buNone/>
              <a:tabLst/>
              <a:defRPr/>
            </a:pPr>
            <a:endParaRPr kumimoji="0" lang="en-US"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sp>
        <p:nvSpPr>
          <p:cNvPr id="108" name="Text Placeholder 33"/>
          <p:cNvSpPr txBox="1">
            <a:spLocks/>
          </p:cNvSpPr>
          <p:nvPr/>
        </p:nvSpPr>
        <p:spPr>
          <a:xfrm flipH="1">
            <a:off x="510055" y="3085198"/>
            <a:ext cx="1738528"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r"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en-AU" sz="1600" b="0" i="0" u="none" strike="noStrike" kern="1200" cap="none" spc="0" normalizeH="0" baseline="0" noProof="0" dirty="0">
                <a:ln>
                  <a:noFill/>
                </a:ln>
                <a:solidFill>
                  <a:srgbClr val="00BAF7"/>
                </a:solidFill>
                <a:effectLst/>
                <a:uLnTx/>
                <a:uFillTx/>
                <a:latin typeface="Source Sans Pro"/>
                <a:ea typeface="+mn-ea"/>
                <a:cs typeface="+mn-cs"/>
              </a:rPr>
              <a:t>Web Design </a:t>
            </a:r>
          </a:p>
        </p:txBody>
      </p:sp>
      <p:sp>
        <p:nvSpPr>
          <p:cNvPr id="109" name="Text Placeholder 32"/>
          <p:cNvSpPr txBox="1">
            <a:spLocks/>
          </p:cNvSpPr>
          <p:nvPr/>
        </p:nvSpPr>
        <p:spPr>
          <a:xfrm flipH="1">
            <a:off x="428623" y="4515097"/>
            <a:ext cx="1948839" cy="47001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r"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p>
          <a:p>
            <a:pPr marL="0" marR="0" lvl="0" indent="0" algn="r" defTabSz="685800" rtl="0" eaLnBrk="1" fontAlgn="auto" latinLnBrk="0" hangingPunct="1">
              <a:lnSpc>
                <a:spcPct val="90000"/>
              </a:lnSpc>
              <a:spcBef>
                <a:spcPts val="750"/>
              </a:spcBef>
              <a:spcAft>
                <a:spcPts val="0"/>
              </a:spcAft>
              <a:buClrTx/>
              <a:buSzTx/>
              <a:buFont typeface="Arial" panose="020B0604020202020204" pitchFamily="34" charset="0"/>
              <a:buNone/>
              <a:tabLst/>
              <a:defRPr/>
            </a:pPr>
            <a:endParaRPr kumimoji="0" lang="en-US"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sp>
        <p:nvSpPr>
          <p:cNvPr id="110" name="Text Placeholder 33"/>
          <p:cNvSpPr txBox="1">
            <a:spLocks/>
          </p:cNvSpPr>
          <p:nvPr/>
        </p:nvSpPr>
        <p:spPr>
          <a:xfrm flipH="1">
            <a:off x="510055" y="4234919"/>
            <a:ext cx="1738528"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r"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en-AU" sz="1600" b="0" i="0" u="none" strike="noStrike" kern="1200" cap="none" spc="0" normalizeH="0" baseline="0" noProof="0" dirty="0">
                <a:ln>
                  <a:noFill/>
                </a:ln>
                <a:solidFill>
                  <a:srgbClr val="19C1B0"/>
                </a:solidFill>
                <a:effectLst/>
                <a:uLnTx/>
                <a:uFillTx/>
                <a:latin typeface="Source Sans Pro"/>
                <a:ea typeface="+mn-ea"/>
                <a:cs typeface="+mn-cs"/>
              </a:rPr>
              <a:t>Mobile Design </a:t>
            </a:r>
          </a:p>
        </p:txBody>
      </p:sp>
      <p:sp>
        <p:nvSpPr>
          <p:cNvPr id="111" name="Text Placeholder 32"/>
          <p:cNvSpPr txBox="1">
            <a:spLocks/>
          </p:cNvSpPr>
          <p:nvPr/>
        </p:nvSpPr>
        <p:spPr>
          <a:xfrm flipH="1">
            <a:off x="442909" y="5687641"/>
            <a:ext cx="1948839" cy="47001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r"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id-ID"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p>
          <a:p>
            <a:pPr marL="0" marR="0" lvl="0" indent="0" algn="r" defTabSz="685800" rtl="0" eaLnBrk="1" fontAlgn="auto" latinLnBrk="0" hangingPunct="1">
              <a:lnSpc>
                <a:spcPct val="90000"/>
              </a:lnSpc>
              <a:spcBef>
                <a:spcPts val="750"/>
              </a:spcBef>
              <a:spcAft>
                <a:spcPts val="0"/>
              </a:spcAft>
              <a:buClrTx/>
              <a:buSzTx/>
              <a:buFont typeface="Arial" panose="020B0604020202020204" pitchFamily="34" charset="0"/>
              <a:buNone/>
              <a:tabLst/>
              <a:defRPr/>
            </a:pPr>
            <a:endParaRPr kumimoji="0" lang="en-US" sz="11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sp>
        <p:nvSpPr>
          <p:cNvPr id="112" name="Text Placeholder 33"/>
          <p:cNvSpPr txBox="1">
            <a:spLocks/>
          </p:cNvSpPr>
          <p:nvPr/>
        </p:nvSpPr>
        <p:spPr>
          <a:xfrm flipH="1">
            <a:off x="524341" y="5407463"/>
            <a:ext cx="1738528"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r"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en-AU" sz="1600" b="0" i="0" u="none" strike="noStrike" kern="1200" cap="none" spc="0" normalizeH="0" baseline="0" noProof="0" dirty="0">
                <a:ln>
                  <a:noFill/>
                </a:ln>
                <a:solidFill>
                  <a:srgbClr val="89C600"/>
                </a:solidFill>
                <a:effectLst/>
                <a:uLnTx/>
                <a:uFillTx/>
                <a:latin typeface="Source Sans Pro"/>
                <a:ea typeface="+mn-ea"/>
                <a:cs typeface="+mn-cs"/>
              </a:rPr>
              <a:t>Tablet Design </a:t>
            </a:r>
          </a:p>
        </p:txBody>
      </p:sp>
      <p:sp>
        <p:nvSpPr>
          <p:cNvPr id="146" name="Text Placeholder 33"/>
          <p:cNvSpPr txBox="1">
            <a:spLocks/>
          </p:cNvSpPr>
          <p:nvPr/>
        </p:nvSpPr>
        <p:spPr>
          <a:xfrm>
            <a:off x="9870926" y="4234919"/>
            <a:ext cx="1738528"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en-AU" sz="1600" b="0" i="0" u="none" strike="noStrike" kern="1200" cap="none" spc="0" normalizeH="0" baseline="0" noProof="0" dirty="0">
                <a:ln>
                  <a:noFill/>
                </a:ln>
                <a:solidFill>
                  <a:srgbClr val="F43816"/>
                </a:solidFill>
                <a:effectLst/>
                <a:uLnTx/>
                <a:uFillTx/>
                <a:latin typeface="Source Sans Pro"/>
                <a:ea typeface="+mn-ea"/>
                <a:cs typeface="+mn-cs"/>
              </a:rPr>
              <a:t>Sales by </a:t>
            </a:r>
            <a:r>
              <a:rPr kumimoji="0" lang="en-AU" sz="1600" b="0" i="0" u="none" strike="noStrike" kern="1200" cap="none" spc="0" normalizeH="0" baseline="0" noProof="0" dirty="0" err="1">
                <a:ln>
                  <a:noFill/>
                </a:ln>
                <a:solidFill>
                  <a:srgbClr val="F43816"/>
                </a:solidFill>
                <a:effectLst/>
                <a:uLnTx/>
                <a:uFillTx/>
                <a:latin typeface="Source Sans Pro"/>
                <a:ea typeface="+mn-ea"/>
                <a:cs typeface="+mn-cs"/>
              </a:rPr>
              <a:t>Slales</a:t>
            </a:r>
            <a:endParaRPr kumimoji="0" lang="en-AU" sz="1600" b="0" i="0" u="none" strike="noStrike" kern="1200" cap="none" spc="0" normalizeH="0" baseline="0" noProof="0" dirty="0">
              <a:ln>
                <a:noFill/>
              </a:ln>
              <a:solidFill>
                <a:srgbClr val="F43816"/>
              </a:solidFill>
              <a:effectLst/>
              <a:uLnTx/>
              <a:uFillTx/>
              <a:latin typeface="Source Sans Pro"/>
              <a:ea typeface="+mn-ea"/>
              <a:cs typeface="+mn-cs"/>
            </a:endParaRPr>
          </a:p>
        </p:txBody>
      </p:sp>
      <p:sp>
        <p:nvSpPr>
          <p:cNvPr id="147" name="Text Placeholder 33"/>
          <p:cNvSpPr txBox="1">
            <a:spLocks/>
          </p:cNvSpPr>
          <p:nvPr/>
        </p:nvSpPr>
        <p:spPr>
          <a:xfrm>
            <a:off x="9885212" y="5407463"/>
            <a:ext cx="1738528"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en-AU" sz="1600" b="0" i="0" u="none" strike="noStrike" kern="1200" cap="none" spc="0" normalizeH="0" baseline="0" noProof="0" dirty="0">
                <a:ln>
                  <a:noFill/>
                </a:ln>
                <a:solidFill>
                  <a:srgbClr val="7B3A90"/>
                </a:solidFill>
                <a:effectLst/>
                <a:uLnTx/>
                <a:uFillTx/>
                <a:latin typeface="Source Sans Pro"/>
                <a:ea typeface="+mn-ea"/>
                <a:cs typeface="+mn-cs"/>
              </a:rPr>
              <a:t>Ecommerce Website</a:t>
            </a:r>
          </a:p>
        </p:txBody>
      </p:sp>
      <p:grpSp>
        <p:nvGrpSpPr>
          <p:cNvPr id="10" name="Group 9"/>
          <p:cNvGrpSpPr/>
          <p:nvPr/>
        </p:nvGrpSpPr>
        <p:grpSpPr>
          <a:xfrm>
            <a:off x="2470701" y="3085199"/>
            <a:ext cx="585787" cy="585787"/>
            <a:chOff x="2470701" y="3085199"/>
            <a:chExt cx="585787" cy="585787"/>
          </a:xfrm>
        </p:grpSpPr>
        <p:sp>
          <p:nvSpPr>
            <p:cNvPr id="119" name="Oval 118"/>
            <p:cNvSpPr/>
            <p:nvPr/>
          </p:nvSpPr>
          <p:spPr>
            <a:xfrm flipH="1">
              <a:off x="2470701" y="3085199"/>
              <a:ext cx="585787" cy="5857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600" b="0" i="0" u="none" strike="noStrike" kern="1200" cap="none" spc="0" normalizeH="0" baseline="0" noProof="0" dirty="0">
                <a:ln>
                  <a:noFill/>
                </a:ln>
                <a:solidFill>
                  <a:srgbClr val="000000"/>
                </a:solidFill>
                <a:effectLst/>
                <a:uLnTx/>
                <a:uFillTx/>
                <a:latin typeface="FontAwesome" pitchFamily="2" charset="0"/>
                <a:ea typeface="+mn-ea"/>
                <a:cs typeface="+mn-cs"/>
              </a:endParaRPr>
            </a:p>
          </p:txBody>
        </p:sp>
        <p:grpSp>
          <p:nvGrpSpPr>
            <p:cNvPr id="148" name="Group 147"/>
            <p:cNvGrpSpPr/>
            <p:nvPr/>
          </p:nvGrpSpPr>
          <p:grpSpPr>
            <a:xfrm>
              <a:off x="2606573" y="3295878"/>
              <a:ext cx="312067" cy="137967"/>
              <a:chOff x="2865438" y="5287963"/>
              <a:chExt cx="754062" cy="333375"/>
            </a:xfrm>
            <a:solidFill>
              <a:schemeClr val="tx1"/>
            </a:solidFill>
          </p:grpSpPr>
          <p:sp>
            <p:nvSpPr>
              <p:cNvPr id="149" name="Freeform 31"/>
              <p:cNvSpPr>
                <a:spLocks/>
              </p:cNvSpPr>
              <p:nvPr/>
            </p:nvSpPr>
            <p:spPr bwMode="auto">
              <a:xfrm>
                <a:off x="3173413" y="5508626"/>
                <a:ext cx="92075" cy="93663"/>
              </a:xfrm>
              <a:custGeom>
                <a:avLst/>
                <a:gdLst>
                  <a:gd name="T0" fmla="*/ 23 w 24"/>
                  <a:gd name="T1" fmla="*/ 7 h 24"/>
                  <a:gd name="T2" fmla="*/ 24 w 24"/>
                  <a:gd name="T3" fmla="*/ 3 h 24"/>
                  <a:gd name="T4" fmla="*/ 22 w 24"/>
                  <a:gd name="T5" fmla="*/ 1 h 24"/>
                  <a:gd name="T6" fmla="*/ 20 w 24"/>
                  <a:gd name="T7" fmla="*/ 0 h 24"/>
                  <a:gd name="T8" fmla="*/ 16 w 24"/>
                  <a:gd name="T9" fmla="*/ 2 h 24"/>
                  <a:gd name="T10" fmla="*/ 0 w 24"/>
                  <a:gd name="T11" fmla="*/ 22 h 24"/>
                  <a:gd name="T12" fmla="*/ 8 w 24"/>
                  <a:gd name="T13" fmla="*/ 24 h 24"/>
                  <a:gd name="T14" fmla="*/ 8 w 24"/>
                  <a:gd name="T15" fmla="*/ 24 h 24"/>
                  <a:gd name="T16" fmla="*/ 21 w 24"/>
                  <a:gd name="T17" fmla="*/ 9 h 24"/>
                  <a:gd name="T18" fmla="*/ 23 w 24"/>
                  <a:gd name="T19" fmla="*/ 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23" y="7"/>
                    </a:moveTo>
                    <a:cubicBezTo>
                      <a:pt x="23" y="6"/>
                      <a:pt x="24" y="5"/>
                      <a:pt x="24" y="3"/>
                    </a:cubicBezTo>
                    <a:cubicBezTo>
                      <a:pt x="23" y="2"/>
                      <a:pt x="23" y="2"/>
                      <a:pt x="22" y="1"/>
                    </a:cubicBezTo>
                    <a:cubicBezTo>
                      <a:pt x="22" y="0"/>
                      <a:pt x="21" y="0"/>
                      <a:pt x="20" y="0"/>
                    </a:cubicBezTo>
                    <a:cubicBezTo>
                      <a:pt x="18" y="0"/>
                      <a:pt x="17" y="1"/>
                      <a:pt x="16" y="2"/>
                    </a:cubicBezTo>
                    <a:cubicBezTo>
                      <a:pt x="0" y="22"/>
                      <a:pt x="0" y="22"/>
                      <a:pt x="0" y="22"/>
                    </a:cubicBezTo>
                    <a:cubicBezTo>
                      <a:pt x="3" y="23"/>
                      <a:pt x="5" y="23"/>
                      <a:pt x="8" y="24"/>
                    </a:cubicBezTo>
                    <a:cubicBezTo>
                      <a:pt x="8" y="24"/>
                      <a:pt x="8" y="24"/>
                      <a:pt x="8" y="24"/>
                    </a:cubicBezTo>
                    <a:cubicBezTo>
                      <a:pt x="21" y="9"/>
                      <a:pt x="21" y="9"/>
                      <a:pt x="21" y="9"/>
                    </a:cubicBezTo>
                    <a:cubicBezTo>
                      <a:pt x="21" y="8"/>
                      <a:pt x="22" y="7"/>
                      <a:pt x="23"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50" name="Freeform 32"/>
              <p:cNvSpPr>
                <a:spLocks/>
              </p:cNvSpPr>
              <p:nvPr/>
            </p:nvSpPr>
            <p:spPr bwMode="auto">
              <a:xfrm>
                <a:off x="3127375" y="5505451"/>
                <a:ext cx="80962" cy="80963"/>
              </a:xfrm>
              <a:custGeom>
                <a:avLst/>
                <a:gdLst>
                  <a:gd name="T0" fmla="*/ 21 w 21"/>
                  <a:gd name="T1" fmla="*/ 4 h 21"/>
                  <a:gd name="T2" fmla="*/ 19 w 21"/>
                  <a:gd name="T3" fmla="*/ 1 h 21"/>
                  <a:gd name="T4" fmla="*/ 17 w 21"/>
                  <a:gd name="T5" fmla="*/ 0 h 21"/>
                  <a:gd name="T6" fmla="*/ 13 w 21"/>
                  <a:gd name="T7" fmla="*/ 2 h 21"/>
                  <a:gd name="T8" fmla="*/ 0 w 21"/>
                  <a:gd name="T9" fmla="*/ 18 h 21"/>
                  <a:gd name="T10" fmla="*/ 8 w 21"/>
                  <a:gd name="T11" fmla="*/ 21 h 21"/>
                  <a:gd name="T12" fmla="*/ 20 w 21"/>
                  <a:gd name="T13" fmla="*/ 7 h 21"/>
                  <a:gd name="T14" fmla="*/ 21 w 21"/>
                  <a:gd name="T15" fmla="*/ 4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1" y="4"/>
                    </a:moveTo>
                    <a:cubicBezTo>
                      <a:pt x="21" y="2"/>
                      <a:pt x="20" y="1"/>
                      <a:pt x="19" y="1"/>
                    </a:cubicBezTo>
                    <a:cubicBezTo>
                      <a:pt x="19" y="0"/>
                      <a:pt x="18" y="0"/>
                      <a:pt x="17" y="0"/>
                    </a:cubicBezTo>
                    <a:cubicBezTo>
                      <a:pt x="16" y="0"/>
                      <a:pt x="14" y="1"/>
                      <a:pt x="13" y="2"/>
                    </a:cubicBezTo>
                    <a:cubicBezTo>
                      <a:pt x="0" y="18"/>
                      <a:pt x="0" y="18"/>
                      <a:pt x="0" y="18"/>
                    </a:cubicBezTo>
                    <a:cubicBezTo>
                      <a:pt x="3" y="19"/>
                      <a:pt x="5" y="20"/>
                      <a:pt x="8" y="21"/>
                    </a:cubicBezTo>
                    <a:cubicBezTo>
                      <a:pt x="20" y="7"/>
                      <a:pt x="20" y="7"/>
                      <a:pt x="20" y="7"/>
                    </a:cubicBezTo>
                    <a:cubicBezTo>
                      <a:pt x="21" y="6"/>
                      <a:pt x="21" y="5"/>
                      <a:pt x="2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51" name="Freeform 33"/>
              <p:cNvSpPr>
                <a:spLocks/>
              </p:cNvSpPr>
              <p:nvPr/>
            </p:nvSpPr>
            <p:spPr bwMode="auto">
              <a:xfrm>
                <a:off x="3219450" y="5548313"/>
                <a:ext cx="73025" cy="69850"/>
              </a:xfrm>
              <a:custGeom>
                <a:avLst/>
                <a:gdLst>
                  <a:gd name="T0" fmla="*/ 14 w 19"/>
                  <a:gd name="T1" fmla="*/ 0 h 18"/>
                  <a:gd name="T2" fmla="*/ 13 w 19"/>
                  <a:gd name="T3" fmla="*/ 0 h 18"/>
                  <a:gd name="T4" fmla="*/ 0 w 19"/>
                  <a:gd name="T5" fmla="*/ 16 h 18"/>
                  <a:gd name="T6" fmla="*/ 9 w 19"/>
                  <a:gd name="T7" fmla="*/ 18 h 18"/>
                  <a:gd name="T8" fmla="*/ 17 w 19"/>
                  <a:gd name="T9" fmla="*/ 8 h 18"/>
                  <a:gd name="T10" fmla="*/ 17 w 19"/>
                  <a:gd name="T11" fmla="*/ 7 h 18"/>
                  <a:gd name="T12" fmla="*/ 18 w 19"/>
                  <a:gd name="T13" fmla="*/ 6 h 18"/>
                  <a:gd name="T14" fmla="*/ 17 w 19"/>
                  <a:gd name="T15" fmla="*/ 1 h 18"/>
                  <a:gd name="T16" fmla="*/ 14 w 19"/>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8">
                    <a:moveTo>
                      <a:pt x="14" y="0"/>
                    </a:moveTo>
                    <a:cubicBezTo>
                      <a:pt x="14" y="0"/>
                      <a:pt x="13" y="0"/>
                      <a:pt x="13" y="0"/>
                    </a:cubicBezTo>
                    <a:cubicBezTo>
                      <a:pt x="0" y="16"/>
                      <a:pt x="0" y="16"/>
                      <a:pt x="0" y="16"/>
                    </a:cubicBezTo>
                    <a:cubicBezTo>
                      <a:pt x="3" y="16"/>
                      <a:pt x="6" y="17"/>
                      <a:pt x="9" y="18"/>
                    </a:cubicBezTo>
                    <a:cubicBezTo>
                      <a:pt x="17" y="8"/>
                      <a:pt x="17" y="8"/>
                      <a:pt x="17" y="8"/>
                    </a:cubicBezTo>
                    <a:cubicBezTo>
                      <a:pt x="17" y="7"/>
                      <a:pt x="17" y="7"/>
                      <a:pt x="17" y="7"/>
                    </a:cubicBezTo>
                    <a:cubicBezTo>
                      <a:pt x="18" y="6"/>
                      <a:pt x="18" y="6"/>
                      <a:pt x="18" y="6"/>
                    </a:cubicBezTo>
                    <a:cubicBezTo>
                      <a:pt x="19" y="5"/>
                      <a:pt x="19" y="2"/>
                      <a:pt x="17" y="1"/>
                    </a:cubicBezTo>
                    <a:cubicBezTo>
                      <a:pt x="16" y="0"/>
                      <a:pt x="15" y="0"/>
                      <a:pt x="1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52" name="Freeform 34"/>
              <p:cNvSpPr>
                <a:spLocks/>
              </p:cNvSpPr>
              <p:nvPr/>
            </p:nvSpPr>
            <p:spPr bwMode="auto">
              <a:xfrm>
                <a:off x="3094038" y="5529263"/>
                <a:ext cx="41275" cy="38100"/>
              </a:xfrm>
              <a:custGeom>
                <a:avLst/>
                <a:gdLst>
                  <a:gd name="T0" fmla="*/ 9 w 11"/>
                  <a:gd name="T1" fmla="*/ 1 h 10"/>
                  <a:gd name="T2" fmla="*/ 6 w 11"/>
                  <a:gd name="T3" fmla="*/ 0 h 10"/>
                  <a:gd name="T4" fmla="*/ 6 w 11"/>
                  <a:gd name="T5" fmla="*/ 0 h 10"/>
                  <a:gd name="T6" fmla="*/ 0 w 11"/>
                  <a:gd name="T7" fmla="*/ 7 h 10"/>
                  <a:gd name="T8" fmla="*/ 5 w 11"/>
                  <a:gd name="T9" fmla="*/ 10 h 10"/>
                  <a:gd name="T10" fmla="*/ 10 w 11"/>
                  <a:gd name="T11" fmla="*/ 4 h 10"/>
                  <a:gd name="T12" fmla="*/ 9 w 11"/>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9" y="1"/>
                    </a:moveTo>
                    <a:cubicBezTo>
                      <a:pt x="8" y="0"/>
                      <a:pt x="7" y="0"/>
                      <a:pt x="6" y="0"/>
                    </a:cubicBezTo>
                    <a:cubicBezTo>
                      <a:pt x="6" y="0"/>
                      <a:pt x="6" y="0"/>
                      <a:pt x="6" y="0"/>
                    </a:cubicBezTo>
                    <a:cubicBezTo>
                      <a:pt x="0" y="7"/>
                      <a:pt x="0" y="7"/>
                      <a:pt x="0" y="7"/>
                    </a:cubicBezTo>
                    <a:cubicBezTo>
                      <a:pt x="2" y="8"/>
                      <a:pt x="3" y="9"/>
                      <a:pt x="5" y="10"/>
                    </a:cubicBezTo>
                    <a:cubicBezTo>
                      <a:pt x="10" y="4"/>
                      <a:pt x="10" y="4"/>
                      <a:pt x="10" y="4"/>
                    </a:cubicBezTo>
                    <a:cubicBezTo>
                      <a:pt x="11" y="4"/>
                      <a:pt x="10" y="2"/>
                      <a:pt x="9"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53" name="Freeform 35"/>
              <p:cNvSpPr>
                <a:spLocks/>
              </p:cNvSpPr>
              <p:nvPr/>
            </p:nvSpPr>
            <p:spPr bwMode="auto">
              <a:xfrm>
                <a:off x="3268663" y="5602288"/>
                <a:ext cx="15875" cy="19050"/>
              </a:xfrm>
              <a:custGeom>
                <a:avLst/>
                <a:gdLst>
                  <a:gd name="T0" fmla="*/ 0 w 4"/>
                  <a:gd name="T1" fmla="*/ 5 h 5"/>
                  <a:gd name="T2" fmla="*/ 0 w 4"/>
                  <a:gd name="T3" fmla="*/ 5 h 5"/>
                  <a:gd name="T4" fmla="*/ 4 w 4"/>
                  <a:gd name="T5" fmla="*/ 4 h 5"/>
                  <a:gd name="T6" fmla="*/ 4 w 4"/>
                  <a:gd name="T7" fmla="*/ 0 h 5"/>
                  <a:gd name="T8" fmla="*/ 0 w 4"/>
                  <a:gd name="T9" fmla="*/ 5 h 5"/>
                </a:gdLst>
                <a:ahLst/>
                <a:cxnLst>
                  <a:cxn ang="0">
                    <a:pos x="T0" y="T1"/>
                  </a:cxn>
                  <a:cxn ang="0">
                    <a:pos x="T2" y="T3"/>
                  </a:cxn>
                  <a:cxn ang="0">
                    <a:pos x="T4" y="T5"/>
                  </a:cxn>
                  <a:cxn ang="0">
                    <a:pos x="T6" y="T7"/>
                  </a:cxn>
                  <a:cxn ang="0">
                    <a:pos x="T8" y="T9"/>
                  </a:cxn>
                </a:cxnLst>
                <a:rect l="0" t="0" r="r" b="b"/>
                <a:pathLst>
                  <a:path w="4" h="5">
                    <a:moveTo>
                      <a:pt x="0" y="5"/>
                    </a:moveTo>
                    <a:cubicBezTo>
                      <a:pt x="0" y="5"/>
                      <a:pt x="0" y="5"/>
                      <a:pt x="0" y="5"/>
                    </a:cubicBezTo>
                    <a:cubicBezTo>
                      <a:pt x="2" y="5"/>
                      <a:pt x="4" y="4"/>
                      <a:pt x="4" y="4"/>
                    </a:cubicBezTo>
                    <a:cubicBezTo>
                      <a:pt x="4" y="0"/>
                      <a:pt x="4" y="0"/>
                      <a:pt x="4" y="0"/>
                    </a:cubicBezTo>
                    <a:lnTo>
                      <a:pt x="0" y="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54" name="Freeform 36"/>
              <p:cNvSpPr>
                <a:spLocks/>
              </p:cNvSpPr>
              <p:nvPr/>
            </p:nvSpPr>
            <p:spPr bwMode="auto">
              <a:xfrm>
                <a:off x="3170238" y="5294313"/>
                <a:ext cx="449262" cy="254000"/>
              </a:xfrm>
              <a:custGeom>
                <a:avLst/>
                <a:gdLst>
                  <a:gd name="T0" fmla="*/ 117 w 118"/>
                  <a:gd name="T1" fmla="*/ 9 h 65"/>
                  <a:gd name="T2" fmla="*/ 101 w 118"/>
                  <a:gd name="T3" fmla="*/ 0 h 65"/>
                  <a:gd name="T4" fmla="*/ 85 w 118"/>
                  <a:gd name="T5" fmla="*/ 10 h 65"/>
                  <a:gd name="T6" fmla="*/ 85 w 118"/>
                  <a:gd name="T7" fmla="*/ 13 h 65"/>
                  <a:gd name="T8" fmla="*/ 63 w 118"/>
                  <a:gd name="T9" fmla="*/ 21 h 65"/>
                  <a:gd name="T10" fmla="*/ 62 w 118"/>
                  <a:gd name="T11" fmla="*/ 20 h 65"/>
                  <a:gd name="T12" fmla="*/ 36 w 118"/>
                  <a:gd name="T13" fmla="*/ 7 h 65"/>
                  <a:gd name="T14" fmla="*/ 36 w 118"/>
                  <a:gd name="T15" fmla="*/ 7 h 65"/>
                  <a:gd name="T16" fmla="*/ 30 w 118"/>
                  <a:gd name="T17" fmla="*/ 5 h 65"/>
                  <a:gd name="T18" fmla="*/ 25 w 118"/>
                  <a:gd name="T19" fmla="*/ 7 h 65"/>
                  <a:gd name="T20" fmla="*/ 25 w 118"/>
                  <a:gd name="T21" fmla="*/ 7 h 65"/>
                  <a:gd name="T22" fmla="*/ 7 w 118"/>
                  <a:gd name="T23" fmla="*/ 17 h 65"/>
                  <a:gd name="T24" fmla="*/ 3 w 118"/>
                  <a:gd name="T25" fmla="*/ 29 h 65"/>
                  <a:gd name="T26" fmla="*/ 2 w 118"/>
                  <a:gd name="T27" fmla="*/ 39 h 65"/>
                  <a:gd name="T28" fmla="*/ 3 w 118"/>
                  <a:gd name="T29" fmla="*/ 40 h 65"/>
                  <a:gd name="T30" fmla="*/ 8 w 118"/>
                  <a:gd name="T31" fmla="*/ 38 h 65"/>
                  <a:gd name="T32" fmla="*/ 21 w 118"/>
                  <a:gd name="T33" fmla="*/ 20 h 65"/>
                  <a:gd name="T34" fmla="*/ 22 w 118"/>
                  <a:gd name="T35" fmla="*/ 18 h 65"/>
                  <a:gd name="T36" fmla="*/ 24 w 118"/>
                  <a:gd name="T37" fmla="*/ 19 h 65"/>
                  <a:gd name="T38" fmla="*/ 28 w 118"/>
                  <a:gd name="T39" fmla="*/ 21 h 65"/>
                  <a:gd name="T40" fmla="*/ 34 w 118"/>
                  <a:gd name="T41" fmla="*/ 24 h 65"/>
                  <a:gd name="T42" fmla="*/ 34 w 118"/>
                  <a:gd name="T43" fmla="*/ 24 h 65"/>
                  <a:gd name="T44" fmla="*/ 46 w 118"/>
                  <a:gd name="T45" fmla="*/ 34 h 65"/>
                  <a:gd name="T46" fmla="*/ 58 w 118"/>
                  <a:gd name="T47" fmla="*/ 46 h 65"/>
                  <a:gd name="T48" fmla="*/ 58 w 118"/>
                  <a:gd name="T49" fmla="*/ 46 h 65"/>
                  <a:gd name="T50" fmla="*/ 58 w 118"/>
                  <a:gd name="T51" fmla="*/ 46 h 65"/>
                  <a:gd name="T52" fmla="*/ 59 w 118"/>
                  <a:gd name="T53" fmla="*/ 65 h 65"/>
                  <a:gd name="T54" fmla="*/ 86 w 118"/>
                  <a:gd name="T55" fmla="*/ 52 h 65"/>
                  <a:gd name="T56" fmla="*/ 102 w 118"/>
                  <a:gd name="T57" fmla="*/ 58 h 65"/>
                  <a:gd name="T58" fmla="*/ 118 w 118"/>
                  <a:gd name="T59" fmla="*/ 49 h 65"/>
                  <a:gd name="T60" fmla="*/ 117 w 118"/>
                  <a:gd name="T61" fmla="*/ 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8" h="65">
                    <a:moveTo>
                      <a:pt x="117" y="9"/>
                    </a:moveTo>
                    <a:cubicBezTo>
                      <a:pt x="117" y="4"/>
                      <a:pt x="110" y="0"/>
                      <a:pt x="101" y="0"/>
                    </a:cubicBezTo>
                    <a:cubicBezTo>
                      <a:pt x="92" y="0"/>
                      <a:pt x="85" y="5"/>
                      <a:pt x="85" y="10"/>
                    </a:cubicBezTo>
                    <a:cubicBezTo>
                      <a:pt x="85" y="13"/>
                      <a:pt x="85" y="13"/>
                      <a:pt x="85" y="13"/>
                    </a:cubicBezTo>
                    <a:cubicBezTo>
                      <a:pt x="63" y="21"/>
                      <a:pt x="63" y="21"/>
                      <a:pt x="63" y="21"/>
                    </a:cubicBezTo>
                    <a:cubicBezTo>
                      <a:pt x="62" y="20"/>
                      <a:pt x="62" y="20"/>
                      <a:pt x="62" y="20"/>
                    </a:cubicBezTo>
                    <a:cubicBezTo>
                      <a:pt x="60" y="18"/>
                      <a:pt x="45" y="11"/>
                      <a:pt x="36" y="7"/>
                    </a:cubicBezTo>
                    <a:cubicBezTo>
                      <a:pt x="36" y="7"/>
                      <a:pt x="36" y="7"/>
                      <a:pt x="36" y="7"/>
                    </a:cubicBezTo>
                    <a:cubicBezTo>
                      <a:pt x="34" y="6"/>
                      <a:pt x="32" y="5"/>
                      <a:pt x="30" y="5"/>
                    </a:cubicBezTo>
                    <a:cubicBezTo>
                      <a:pt x="27" y="5"/>
                      <a:pt x="25" y="7"/>
                      <a:pt x="25" y="7"/>
                    </a:cubicBezTo>
                    <a:cubicBezTo>
                      <a:pt x="25" y="7"/>
                      <a:pt x="25" y="7"/>
                      <a:pt x="25" y="7"/>
                    </a:cubicBezTo>
                    <a:cubicBezTo>
                      <a:pt x="7" y="17"/>
                      <a:pt x="7" y="17"/>
                      <a:pt x="7" y="17"/>
                    </a:cubicBezTo>
                    <a:cubicBezTo>
                      <a:pt x="3" y="29"/>
                      <a:pt x="3" y="29"/>
                      <a:pt x="3" y="29"/>
                    </a:cubicBezTo>
                    <a:cubicBezTo>
                      <a:pt x="0" y="37"/>
                      <a:pt x="1" y="39"/>
                      <a:pt x="2" y="39"/>
                    </a:cubicBezTo>
                    <a:cubicBezTo>
                      <a:pt x="2" y="39"/>
                      <a:pt x="2" y="40"/>
                      <a:pt x="3" y="40"/>
                    </a:cubicBezTo>
                    <a:cubicBezTo>
                      <a:pt x="5" y="40"/>
                      <a:pt x="7" y="39"/>
                      <a:pt x="8" y="38"/>
                    </a:cubicBezTo>
                    <a:cubicBezTo>
                      <a:pt x="16" y="33"/>
                      <a:pt x="21" y="20"/>
                      <a:pt x="21" y="20"/>
                    </a:cubicBezTo>
                    <a:cubicBezTo>
                      <a:pt x="22" y="18"/>
                      <a:pt x="22" y="18"/>
                      <a:pt x="22" y="18"/>
                    </a:cubicBezTo>
                    <a:cubicBezTo>
                      <a:pt x="24" y="19"/>
                      <a:pt x="24" y="19"/>
                      <a:pt x="24" y="19"/>
                    </a:cubicBezTo>
                    <a:cubicBezTo>
                      <a:pt x="25" y="20"/>
                      <a:pt x="26" y="20"/>
                      <a:pt x="28" y="21"/>
                    </a:cubicBezTo>
                    <a:cubicBezTo>
                      <a:pt x="30" y="22"/>
                      <a:pt x="33" y="23"/>
                      <a:pt x="34" y="24"/>
                    </a:cubicBezTo>
                    <a:cubicBezTo>
                      <a:pt x="34" y="24"/>
                      <a:pt x="34" y="24"/>
                      <a:pt x="34" y="24"/>
                    </a:cubicBezTo>
                    <a:cubicBezTo>
                      <a:pt x="38" y="28"/>
                      <a:pt x="42" y="31"/>
                      <a:pt x="46" y="34"/>
                    </a:cubicBezTo>
                    <a:cubicBezTo>
                      <a:pt x="51" y="38"/>
                      <a:pt x="56" y="41"/>
                      <a:pt x="58" y="46"/>
                    </a:cubicBezTo>
                    <a:cubicBezTo>
                      <a:pt x="58" y="46"/>
                      <a:pt x="58" y="46"/>
                      <a:pt x="58" y="46"/>
                    </a:cubicBezTo>
                    <a:cubicBezTo>
                      <a:pt x="58" y="46"/>
                      <a:pt x="58" y="46"/>
                      <a:pt x="58" y="46"/>
                    </a:cubicBezTo>
                    <a:cubicBezTo>
                      <a:pt x="59" y="54"/>
                      <a:pt x="59" y="61"/>
                      <a:pt x="59" y="65"/>
                    </a:cubicBezTo>
                    <a:cubicBezTo>
                      <a:pt x="86" y="52"/>
                      <a:pt x="86" y="52"/>
                      <a:pt x="86" y="52"/>
                    </a:cubicBezTo>
                    <a:cubicBezTo>
                      <a:pt x="88" y="56"/>
                      <a:pt x="94" y="58"/>
                      <a:pt x="102" y="58"/>
                    </a:cubicBezTo>
                    <a:cubicBezTo>
                      <a:pt x="111" y="58"/>
                      <a:pt x="118" y="54"/>
                      <a:pt x="118" y="49"/>
                    </a:cubicBezTo>
                    <a:lnTo>
                      <a:pt x="117" y="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55" name="Freeform 37"/>
              <p:cNvSpPr>
                <a:spLocks/>
              </p:cNvSpPr>
              <p:nvPr/>
            </p:nvSpPr>
            <p:spPr bwMode="auto">
              <a:xfrm>
                <a:off x="2865438" y="5287963"/>
                <a:ext cx="517525" cy="327025"/>
              </a:xfrm>
              <a:custGeom>
                <a:avLst/>
                <a:gdLst>
                  <a:gd name="T0" fmla="*/ 123 w 136"/>
                  <a:gd name="T1" fmla="*/ 38 h 84"/>
                  <a:gd name="T2" fmla="*/ 112 w 136"/>
                  <a:gd name="T3" fmla="*/ 29 h 84"/>
                  <a:gd name="T4" fmla="*/ 107 w 136"/>
                  <a:gd name="T5" fmla="*/ 26 h 84"/>
                  <a:gd name="T6" fmla="*/ 104 w 136"/>
                  <a:gd name="T7" fmla="*/ 25 h 84"/>
                  <a:gd name="T8" fmla="*/ 90 w 136"/>
                  <a:gd name="T9" fmla="*/ 43 h 84"/>
                  <a:gd name="T10" fmla="*/ 90 w 136"/>
                  <a:gd name="T11" fmla="*/ 43 h 84"/>
                  <a:gd name="T12" fmla="*/ 83 w 136"/>
                  <a:gd name="T13" fmla="*/ 45 h 84"/>
                  <a:gd name="T14" fmla="*/ 79 w 136"/>
                  <a:gd name="T15" fmla="*/ 43 h 84"/>
                  <a:gd name="T16" fmla="*/ 80 w 136"/>
                  <a:gd name="T17" fmla="*/ 30 h 84"/>
                  <a:gd name="T18" fmla="*/ 84 w 136"/>
                  <a:gd name="T19" fmla="*/ 17 h 84"/>
                  <a:gd name="T20" fmla="*/ 95 w 136"/>
                  <a:gd name="T21" fmla="*/ 10 h 84"/>
                  <a:gd name="T22" fmla="*/ 87 w 136"/>
                  <a:gd name="T23" fmla="*/ 8 h 84"/>
                  <a:gd name="T24" fmla="*/ 57 w 136"/>
                  <a:gd name="T25" fmla="*/ 19 h 84"/>
                  <a:gd name="T26" fmla="*/ 57 w 136"/>
                  <a:gd name="T27" fmla="*/ 20 h 84"/>
                  <a:gd name="T28" fmla="*/ 32 w 136"/>
                  <a:gd name="T29" fmla="*/ 9 h 84"/>
                  <a:gd name="T30" fmla="*/ 16 w 136"/>
                  <a:gd name="T31" fmla="*/ 0 h 84"/>
                  <a:gd name="T32" fmla="*/ 0 w 136"/>
                  <a:gd name="T33" fmla="*/ 10 h 84"/>
                  <a:gd name="T34" fmla="*/ 0 w 136"/>
                  <a:gd name="T35" fmla="*/ 49 h 84"/>
                  <a:gd name="T36" fmla="*/ 17 w 136"/>
                  <a:gd name="T37" fmla="*/ 58 h 84"/>
                  <a:gd name="T38" fmla="*/ 33 w 136"/>
                  <a:gd name="T39" fmla="*/ 51 h 84"/>
                  <a:gd name="T40" fmla="*/ 57 w 136"/>
                  <a:gd name="T41" fmla="*/ 62 h 84"/>
                  <a:gd name="T42" fmla="*/ 57 w 136"/>
                  <a:gd name="T43" fmla="*/ 63 h 84"/>
                  <a:gd name="T44" fmla="*/ 58 w 136"/>
                  <a:gd name="T45" fmla="*/ 66 h 84"/>
                  <a:gd name="T46" fmla="*/ 63 w 136"/>
                  <a:gd name="T47" fmla="*/ 60 h 84"/>
                  <a:gd name="T48" fmla="*/ 66 w 136"/>
                  <a:gd name="T49" fmla="*/ 58 h 84"/>
                  <a:gd name="T50" fmla="*/ 71 w 136"/>
                  <a:gd name="T51" fmla="*/ 60 h 84"/>
                  <a:gd name="T52" fmla="*/ 73 w 136"/>
                  <a:gd name="T53" fmla="*/ 62 h 84"/>
                  <a:gd name="T54" fmla="*/ 79 w 136"/>
                  <a:gd name="T55" fmla="*/ 55 h 84"/>
                  <a:gd name="T56" fmla="*/ 86 w 136"/>
                  <a:gd name="T57" fmla="*/ 52 h 84"/>
                  <a:gd name="T58" fmla="*/ 91 w 136"/>
                  <a:gd name="T59" fmla="*/ 54 h 84"/>
                  <a:gd name="T60" fmla="*/ 93 w 136"/>
                  <a:gd name="T61" fmla="*/ 57 h 84"/>
                  <a:gd name="T62" fmla="*/ 94 w 136"/>
                  <a:gd name="T63" fmla="*/ 57 h 84"/>
                  <a:gd name="T64" fmla="*/ 101 w 136"/>
                  <a:gd name="T65" fmla="*/ 53 h 84"/>
                  <a:gd name="T66" fmla="*/ 106 w 136"/>
                  <a:gd name="T67" fmla="*/ 55 h 84"/>
                  <a:gd name="T68" fmla="*/ 108 w 136"/>
                  <a:gd name="T69" fmla="*/ 60 h 84"/>
                  <a:gd name="T70" fmla="*/ 108 w 136"/>
                  <a:gd name="T71" fmla="*/ 63 h 84"/>
                  <a:gd name="T72" fmla="*/ 113 w 136"/>
                  <a:gd name="T73" fmla="*/ 65 h 84"/>
                  <a:gd name="T74" fmla="*/ 114 w 136"/>
                  <a:gd name="T75" fmla="*/ 76 h 84"/>
                  <a:gd name="T76" fmla="*/ 113 w 136"/>
                  <a:gd name="T77" fmla="*/ 78 h 84"/>
                  <a:gd name="T78" fmla="*/ 113 w 136"/>
                  <a:gd name="T79" fmla="*/ 84 h 84"/>
                  <a:gd name="T80" fmla="*/ 114 w 136"/>
                  <a:gd name="T81" fmla="*/ 84 h 84"/>
                  <a:gd name="T82" fmla="*/ 119 w 136"/>
                  <a:gd name="T83" fmla="*/ 80 h 84"/>
                  <a:gd name="T84" fmla="*/ 119 w 136"/>
                  <a:gd name="T85" fmla="*/ 64 h 84"/>
                  <a:gd name="T86" fmla="*/ 118 w 136"/>
                  <a:gd name="T87" fmla="*/ 62 h 84"/>
                  <a:gd name="T88" fmla="*/ 106 w 136"/>
                  <a:gd name="T89" fmla="*/ 50 h 84"/>
                  <a:gd name="T90" fmla="*/ 108 w 136"/>
                  <a:gd name="T91" fmla="*/ 48 h 84"/>
                  <a:gd name="T92" fmla="*/ 121 w 136"/>
                  <a:gd name="T93" fmla="*/ 61 h 84"/>
                  <a:gd name="T94" fmla="*/ 122 w 136"/>
                  <a:gd name="T95" fmla="*/ 63 h 84"/>
                  <a:gd name="T96" fmla="*/ 122 w 136"/>
                  <a:gd name="T97" fmla="*/ 79 h 84"/>
                  <a:gd name="T98" fmla="*/ 123 w 136"/>
                  <a:gd name="T99" fmla="*/ 79 h 84"/>
                  <a:gd name="T100" fmla="*/ 128 w 136"/>
                  <a:gd name="T101" fmla="*/ 76 h 84"/>
                  <a:gd name="T102" fmla="*/ 128 w 136"/>
                  <a:gd name="T103" fmla="*/ 66 h 84"/>
                  <a:gd name="T104" fmla="*/ 127 w 136"/>
                  <a:gd name="T105" fmla="*/ 53 h 84"/>
                  <a:gd name="T106" fmla="*/ 111 w 136"/>
                  <a:gd name="T107" fmla="*/ 38 h 84"/>
                  <a:gd name="T108" fmla="*/ 113 w 136"/>
                  <a:gd name="T109" fmla="*/ 36 h 84"/>
                  <a:gd name="T110" fmla="*/ 129 w 136"/>
                  <a:gd name="T111" fmla="*/ 52 h 84"/>
                  <a:gd name="T112" fmla="*/ 131 w 136"/>
                  <a:gd name="T113" fmla="*/ 66 h 84"/>
                  <a:gd name="T114" fmla="*/ 131 w 136"/>
                  <a:gd name="T115" fmla="*/ 75 h 84"/>
                  <a:gd name="T116" fmla="*/ 131 w 136"/>
                  <a:gd name="T117" fmla="*/ 75 h 84"/>
                  <a:gd name="T118" fmla="*/ 135 w 136"/>
                  <a:gd name="T119" fmla="*/ 74 h 84"/>
                  <a:gd name="T120" fmla="*/ 135 w 136"/>
                  <a:gd name="T121" fmla="*/ 73 h 84"/>
                  <a:gd name="T122" fmla="*/ 134 w 136"/>
                  <a:gd name="T123" fmla="*/ 49 h 84"/>
                  <a:gd name="T124" fmla="*/ 123 w 136"/>
                  <a:gd name="T125" fmla="*/ 3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6" h="84">
                    <a:moveTo>
                      <a:pt x="123" y="38"/>
                    </a:moveTo>
                    <a:cubicBezTo>
                      <a:pt x="120" y="35"/>
                      <a:pt x="115" y="32"/>
                      <a:pt x="112" y="29"/>
                    </a:cubicBezTo>
                    <a:cubicBezTo>
                      <a:pt x="111" y="28"/>
                      <a:pt x="109" y="27"/>
                      <a:pt x="107" y="26"/>
                    </a:cubicBezTo>
                    <a:cubicBezTo>
                      <a:pt x="106" y="26"/>
                      <a:pt x="105" y="26"/>
                      <a:pt x="104" y="25"/>
                    </a:cubicBezTo>
                    <a:cubicBezTo>
                      <a:pt x="102" y="29"/>
                      <a:pt x="97" y="39"/>
                      <a:pt x="90" y="43"/>
                    </a:cubicBezTo>
                    <a:cubicBezTo>
                      <a:pt x="90" y="43"/>
                      <a:pt x="90" y="43"/>
                      <a:pt x="90" y="43"/>
                    </a:cubicBezTo>
                    <a:cubicBezTo>
                      <a:pt x="89" y="43"/>
                      <a:pt x="86" y="45"/>
                      <a:pt x="83" y="45"/>
                    </a:cubicBezTo>
                    <a:cubicBezTo>
                      <a:pt x="81" y="45"/>
                      <a:pt x="79" y="44"/>
                      <a:pt x="79" y="43"/>
                    </a:cubicBezTo>
                    <a:cubicBezTo>
                      <a:pt x="77" y="41"/>
                      <a:pt x="77" y="37"/>
                      <a:pt x="80" y="30"/>
                    </a:cubicBezTo>
                    <a:cubicBezTo>
                      <a:pt x="84" y="17"/>
                      <a:pt x="84" y="17"/>
                      <a:pt x="84" y="17"/>
                    </a:cubicBezTo>
                    <a:cubicBezTo>
                      <a:pt x="95" y="10"/>
                      <a:pt x="95" y="10"/>
                      <a:pt x="95" y="10"/>
                    </a:cubicBezTo>
                    <a:cubicBezTo>
                      <a:pt x="93" y="9"/>
                      <a:pt x="90" y="8"/>
                      <a:pt x="87" y="8"/>
                    </a:cubicBezTo>
                    <a:cubicBezTo>
                      <a:pt x="74" y="9"/>
                      <a:pt x="57" y="19"/>
                      <a:pt x="57" y="19"/>
                    </a:cubicBezTo>
                    <a:cubicBezTo>
                      <a:pt x="57" y="20"/>
                      <a:pt x="57" y="20"/>
                      <a:pt x="57" y="20"/>
                    </a:cubicBezTo>
                    <a:cubicBezTo>
                      <a:pt x="32" y="9"/>
                      <a:pt x="32" y="9"/>
                      <a:pt x="32" y="9"/>
                    </a:cubicBezTo>
                    <a:cubicBezTo>
                      <a:pt x="32" y="4"/>
                      <a:pt x="25" y="0"/>
                      <a:pt x="16" y="0"/>
                    </a:cubicBezTo>
                    <a:cubicBezTo>
                      <a:pt x="7" y="1"/>
                      <a:pt x="0" y="5"/>
                      <a:pt x="0" y="10"/>
                    </a:cubicBezTo>
                    <a:cubicBezTo>
                      <a:pt x="0" y="49"/>
                      <a:pt x="0" y="49"/>
                      <a:pt x="0" y="49"/>
                    </a:cubicBezTo>
                    <a:cubicBezTo>
                      <a:pt x="0" y="55"/>
                      <a:pt x="8" y="59"/>
                      <a:pt x="17" y="58"/>
                    </a:cubicBezTo>
                    <a:cubicBezTo>
                      <a:pt x="25" y="58"/>
                      <a:pt x="31" y="55"/>
                      <a:pt x="33" y="51"/>
                    </a:cubicBezTo>
                    <a:cubicBezTo>
                      <a:pt x="57" y="62"/>
                      <a:pt x="57" y="62"/>
                      <a:pt x="57" y="62"/>
                    </a:cubicBezTo>
                    <a:cubicBezTo>
                      <a:pt x="57" y="63"/>
                      <a:pt x="57" y="63"/>
                      <a:pt x="57" y="63"/>
                    </a:cubicBezTo>
                    <a:cubicBezTo>
                      <a:pt x="57" y="64"/>
                      <a:pt x="57" y="65"/>
                      <a:pt x="58" y="66"/>
                    </a:cubicBezTo>
                    <a:cubicBezTo>
                      <a:pt x="63" y="60"/>
                      <a:pt x="63" y="60"/>
                      <a:pt x="63" y="60"/>
                    </a:cubicBezTo>
                    <a:cubicBezTo>
                      <a:pt x="63" y="59"/>
                      <a:pt x="65" y="58"/>
                      <a:pt x="66" y="58"/>
                    </a:cubicBezTo>
                    <a:cubicBezTo>
                      <a:pt x="68" y="58"/>
                      <a:pt x="70" y="59"/>
                      <a:pt x="71" y="60"/>
                    </a:cubicBezTo>
                    <a:cubicBezTo>
                      <a:pt x="72" y="61"/>
                      <a:pt x="73" y="62"/>
                      <a:pt x="73" y="62"/>
                    </a:cubicBezTo>
                    <a:cubicBezTo>
                      <a:pt x="79" y="55"/>
                      <a:pt x="79" y="55"/>
                      <a:pt x="79" y="55"/>
                    </a:cubicBezTo>
                    <a:cubicBezTo>
                      <a:pt x="81" y="53"/>
                      <a:pt x="83" y="52"/>
                      <a:pt x="86" y="52"/>
                    </a:cubicBezTo>
                    <a:cubicBezTo>
                      <a:pt x="88" y="52"/>
                      <a:pt x="90" y="53"/>
                      <a:pt x="91" y="54"/>
                    </a:cubicBezTo>
                    <a:cubicBezTo>
                      <a:pt x="92" y="55"/>
                      <a:pt x="93" y="56"/>
                      <a:pt x="93" y="57"/>
                    </a:cubicBezTo>
                    <a:cubicBezTo>
                      <a:pt x="94" y="57"/>
                      <a:pt x="94" y="57"/>
                      <a:pt x="94" y="57"/>
                    </a:cubicBezTo>
                    <a:cubicBezTo>
                      <a:pt x="96" y="54"/>
                      <a:pt x="98" y="53"/>
                      <a:pt x="101" y="53"/>
                    </a:cubicBezTo>
                    <a:cubicBezTo>
                      <a:pt x="103" y="53"/>
                      <a:pt x="104" y="54"/>
                      <a:pt x="106" y="55"/>
                    </a:cubicBezTo>
                    <a:cubicBezTo>
                      <a:pt x="107" y="56"/>
                      <a:pt x="108" y="58"/>
                      <a:pt x="108" y="60"/>
                    </a:cubicBezTo>
                    <a:cubicBezTo>
                      <a:pt x="109" y="61"/>
                      <a:pt x="108" y="62"/>
                      <a:pt x="108" y="63"/>
                    </a:cubicBezTo>
                    <a:cubicBezTo>
                      <a:pt x="110" y="63"/>
                      <a:pt x="111" y="64"/>
                      <a:pt x="113" y="65"/>
                    </a:cubicBezTo>
                    <a:cubicBezTo>
                      <a:pt x="116" y="68"/>
                      <a:pt x="117" y="73"/>
                      <a:pt x="114" y="76"/>
                    </a:cubicBezTo>
                    <a:cubicBezTo>
                      <a:pt x="113" y="78"/>
                      <a:pt x="113" y="78"/>
                      <a:pt x="113" y="78"/>
                    </a:cubicBezTo>
                    <a:cubicBezTo>
                      <a:pt x="113" y="84"/>
                      <a:pt x="113" y="84"/>
                      <a:pt x="113" y="84"/>
                    </a:cubicBezTo>
                    <a:cubicBezTo>
                      <a:pt x="113" y="84"/>
                      <a:pt x="113" y="84"/>
                      <a:pt x="114" y="84"/>
                    </a:cubicBezTo>
                    <a:cubicBezTo>
                      <a:pt x="117" y="84"/>
                      <a:pt x="119" y="81"/>
                      <a:pt x="119" y="80"/>
                    </a:cubicBezTo>
                    <a:cubicBezTo>
                      <a:pt x="119" y="78"/>
                      <a:pt x="120" y="69"/>
                      <a:pt x="119" y="64"/>
                    </a:cubicBezTo>
                    <a:cubicBezTo>
                      <a:pt x="119" y="63"/>
                      <a:pt x="118" y="63"/>
                      <a:pt x="118" y="62"/>
                    </a:cubicBezTo>
                    <a:cubicBezTo>
                      <a:pt x="117" y="59"/>
                      <a:pt x="109" y="53"/>
                      <a:pt x="106" y="50"/>
                    </a:cubicBezTo>
                    <a:cubicBezTo>
                      <a:pt x="108" y="48"/>
                      <a:pt x="108" y="48"/>
                      <a:pt x="108" y="48"/>
                    </a:cubicBezTo>
                    <a:cubicBezTo>
                      <a:pt x="109" y="49"/>
                      <a:pt x="119" y="56"/>
                      <a:pt x="121" y="61"/>
                    </a:cubicBezTo>
                    <a:cubicBezTo>
                      <a:pt x="121" y="62"/>
                      <a:pt x="121" y="62"/>
                      <a:pt x="122" y="63"/>
                    </a:cubicBezTo>
                    <a:cubicBezTo>
                      <a:pt x="123" y="68"/>
                      <a:pt x="122" y="76"/>
                      <a:pt x="122" y="79"/>
                    </a:cubicBezTo>
                    <a:cubicBezTo>
                      <a:pt x="123" y="79"/>
                      <a:pt x="123" y="79"/>
                      <a:pt x="123" y="79"/>
                    </a:cubicBezTo>
                    <a:cubicBezTo>
                      <a:pt x="127" y="79"/>
                      <a:pt x="128" y="77"/>
                      <a:pt x="128" y="76"/>
                    </a:cubicBezTo>
                    <a:cubicBezTo>
                      <a:pt x="128" y="76"/>
                      <a:pt x="128" y="71"/>
                      <a:pt x="128" y="66"/>
                    </a:cubicBezTo>
                    <a:cubicBezTo>
                      <a:pt x="128" y="58"/>
                      <a:pt x="127" y="54"/>
                      <a:pt x="127" y="53"/>
                    </a:cubicBezTo>
                    <a:cubicBezTo>
                      <a:pt x="125" y="49"/>
                      <a:pt x="115" y="41"/>
                      <a:pt x="111" y="38"/>
                    </a:cubicBezTo>
                    <a:cubicBezTo>
                      <a:pt x="113" y="36"/>
                      <a:pt x="113" y="36"/>
                      <a:pt x="113" y="36"/>
                    </a:cubicBezTo>
                    <a:cubicBezTo>
                      <a:pt x="113" y="36"/>
                      <a:pt x="127" y="46"/>
                      <a:pt x="129" y="52"/>
                    </a:cubicBezTo>
                    <a:cubicBezTo>
                      <a:pt x="130" y="54"/>
                      <a:pt x="131" y="59"/>
                      <a:pt x="131" y="66"/>
                    </a:cubicBezTo>
                    <a:cubicBezTo>
                      <a:pt x="131" y="70"/>
                      <a:pt x="131" y="74"/>
                      <a:pt x="131" y="75"/>
                    </a:cubicBezTo>
                    <a:cubicBezTo>
                      <a:pt x="131" y="75"/>
                      <a:pt x="131" y="75"/>
                      <a:pt x="131" y="75"/>
                    </a:cubicBezTo>
                    <a:cubicBezTo>
                      <a:pt x="133" y="75"/>
                      <a:pt x="134" y="75"/>
                      <a:pt x="135" y="74"/>
                    </a:cubicBezTo>
                    <a:cubicBezTo>
                      <a:pt x="135" y="73"/>
                      <a:pt x="135" y="73"/>
                      <a:pt x="135" y="73"/>
                    </a:cubicBezTo>
                    <a:cubicBezTo>
                      <a:pt x="135" y="73"/>
                      <a:pt x="136" y="63"/>
                      <a:pt x="134" y="49"/>
                    </a:cubicBezTo>
                    <a:cubicBezTo>
                      <a:pt x="133" y="45"/>
                      <a:pt x="128" y="42"/>
                      <a:pt x="123" y="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nvGrpSpPr>
          <p:cNvPr id="14" name="Group 13"/>
          <p:cNvGrpSpPr/>
          <p:nvPr/>
        </p:nvGrpSpPr>
        <p:grpSpPr>
          <a:xfrm>
            <a:off x="9063021" y="4234920"/>
            <a:ext cx="585787" cy="585787"/>
            <a:chOff x="9063021" y="4234920"/>
            <a:chExt cx="585787" cy="585787"/>
          </a:xfrm>
        </p:grpSpPr>
        <p:sp>
          <p:nvSpPr>
            <p:cNvPr id="141" name="Oval 140"/>
            <p:cNvSpPr/>
            <p:nvPr/>
          </p:nvSpPr>
          <p:spPr>
            <a:xfrm>
              <a:off x="9063021" y="4234920"/>
              <a:ext cx="585787" cy="5857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600" b="0" i="0" u="none" strike="noStrike" kern="1200" cap="none" spc="0" normalizeH="0" baseline="0" noProof="0" dirty="0">
                <a:ln>
                  <a:noFill/>
                </a:ln>
                <a:solidFill>
                  <a:srgbClr val="000000"/>
                </a:solidFill>
                <a:effectLst/>
                <a:uLnTx/>
                <a:uFillTx/>
                <a:latin typeface="FontAwesome" pitchFamily="2" charset="0"/>
                <a:ea typeface="+mn-ea"/>
                <a:cs typeface="+mn-cs"/>
              </a:endParaRPr>
            </a:p>
          </p:txBody>
        </p:sp>
        <p:sp>
          <p:nvSpPr>
            <p:cNvPr id="156" name="Freeform 102"/>
            <p:cNvSpPr>
              <a:spLocks noChangeArrowheads="1"/>
            </p:cNvSpPr>
            <p:nvPr/>
          </p:nvSpPr>
          <p:spPr bwMode="auto">
            <a:xfrm>
              <a:off x="9211137" y="4394536"/>
              <a:ext cx="289554" cy="258802"/>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5" name="Group 14"/>
          <p:cNvGrpSpPr/>
          <p:nvPr/>
        </p:nvGrpSpPr>
        <p:grpSpPr>
          <a:xfrm>
            <a:off x="9077307" y="5407464"/>
            <a:ext cx="585787" cy="585787"/>
            <a:chOff x="9077307" y="5407464"/>
            <a:chExt cx="585787" cy="585787"/>
          </a:xfrm>
        </p:grpSpPr>
        <p:sp>
          <p:nvSpPr>
            <p:cNvPr id="129" name="Oval 128"/>
            <p:cNvSpPr/>
            <p:nvPr/>
          </p:nvSpPr>
          <p:spPr>
            <a:xfrm>
              <a:off x="9077307" y="5407464"/>
              <a:ext cx="585787" cy="5857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FontAwesome" pitchFamily="2" charset="0"/>
                <a:ea typeface="+mn-ea"/>
                <a:cs typeface="+mn-cs"/>
              </a:endParaRPr>
            </a:p>
          </p:txBody>
        </p:sp>
        <p:sp>
          <p:nvSpPr>
            <p:cNvPr id="157" name="Freeform 155"/>
            <p:cNvSpPr>
              <a:spLocks noChangeArrowheads="1"/>
            </p:cNvSpPr>
            <p:nvPr/>
          </p:nvSpPr>
          <p:spPr bwMode="auto">
            <a:xfrm>
              <a:off x="9235673" y="5557076"/>
              <a:ext cx="269054" cy="289552"/>
            </a:xfrm>
            <a:custGeom>
              <a:avLst/>
              <a:gdLst>
                <a:gd name="T0" fmla="*/ 79 w 461"/>
                <a:gd name="T1" fmla="*/ 9 h 497"/>
                <a:gd name="T2" fmla="*/ 79 w 461"/>
                <a:gd name="T3" fmla="*/ 9 h 497"/>
                <a:gd name="T4" fmla="*/ 71 w 461"/>
                <a:gd name="T5" fmla="*/ 9 h 497"/>
                <a:gd name="T6" fmla="*/ 0 w 461"/>
                <a:gd name="T7" fmla="*/ 195 h 497"/>
                <a:gd name="T8" fmla="*/ 79 w 461"/>
                <a:gd name="T9" fmla="*/ 274 h 497"/>
                <a:gd name="T10" fmla="*/ 159 w 461"/>
                <a:gd name="T11" fmla="*/ 195 h 497"/>
                <a:gd name="T12" fmla="*/ 79 w 461"/>
                <a:gd name="T13" fmla="*/ 9 h 497"/>
                <a:gd name="T14" fmla="*/ 390 w 461"/>
                <a:gd name="T15" fmla="*/ 9 h 497"/>
                <a:gd name="T16" fmla="*/ 390 w 461"/>
                <a:gd name="T17" fmla="*/ 9 h 497"/>
                <a:gd name="T18" fmla="*/ 381 w 461"/>
                <a:gd name="T19" fmla="*/ 9 h 497"/>
                <a:gd name="T20" fmla="*/ 301 w 461"/>
                <a:gd name="T21" fmla="*/ 195 h 497"/>
                <a:gd name="T22" fmla="*/ 381 w 461"/>
                <a:gd name="T23" fmla="*/ 274 h 497"/>
                <a:gd name="T24" fmla="*/ 460 w 461"/>
                <a:gd name="T25" fmla="*/ 195 h 497"/>
                <a:gd name="T26" fmla="*/ 390 w 461"/>
                <a:gd name="T27" fmla="*/ 9 h 497"/>
                <a:gd name="T28" fmla="*/ 230 w 461"/>
                <a:gd name="T29" fmla="*/ 221 h 497"/>
                <a:gd name="T30" fmla="*/ 230 w 461"/>
                <a:gd name="T31" fmla="*/ 221 h 497"/>
                <a:gd name="T32" fmla="*/ 150 w 461"/>
                <a:gd name="T33" fmla="*/ 417 h 497"/>
                <a:gd name="T34" fmla="*/ 230 w 461"/>
                <a:gd name="T35" fmla="*/ 496 h 497"/>
                <a:gd name="T36" fmla="*/ 310 w 461"/>
                <a:gd name="T37" fmla="*/ 417 h 497"/>
                <a:gd name="T38" fmla="*/ 230 w 461"/>
                <a:gd name="T39" fmla="*/ 221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97">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2" name="Group 11"/>
          <p:cNvGrpSpPr/>
          <p:nvPr/>
        </p:nvGrpSpPr>
        <p:grpSpPr>
          <a:xfrm>
            <a:off x="2484987" y="5407464"/>
            <a:ext cx="585787" cy="585787"/>
            <a:chOff x="2484987" y="5407464"/>
            <a:chExt cx="585787" cy="585787"/>
          </a:xfrm>
        </p:grpSpPr>
        <p:sp>
          <p:nvSpPr>
            <p:cNvPr id="124" name="Oval 123"/>
            <p:cNvSpPr/>
            <p:nvPr/>
          </p:nvSpPr>
          <p:spPr>
            <a:xfrm flipH="1">
              <a:off x="2484987" y="5407464"/>
              <a:ext cx="585787" cy="585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600" b="0" i="0" u="none" strike="noStrike" kern="1200" cap="none" spc="0" normalizeH="0" baseline="0" noProof="0" dirty="0">
                <a:ln>
                  <a:noFill/>
                </a:ln>
                <a:solidFill>
                  <a:srgbClr val="000000"/>
                </a:solidFill>
                <a:effectLst/>
                <a:uLnTx/>
                <a:uFillTx/>
                <a:latin typeface="FontAwesome" pitchFamily="2" charset="0"/>
                <a:ea typeface="+mn-ea"/>
                <a:cs typeface="+mn-cs"/>
              </a:endParaRPr>
            </a:p>
          </p:txBody>
        </p:sp>
        <p:sp>
          <p:nvSpPr>
            <p:cNvPr id="158" name="Freeform 22"/>
            <p:cNvSpPr>
              <a:spLocks noChangeArrowheads="1"/>
            </p:cNvSpPr>
            <p:nvPr/>
          </p:nvSpPr>
          <p:spPr bwMode="auto">
            <a:xfrm>
              <a:off x="2642634" y="5565830"/>
              <a:ext cx="269052" cy="269054"/>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1" name="Group 10"/>
          <p:cNvGrpSpPr/>
          <p:nvPr/>
        </p:nvGrpSpPr>
        <p:grpSpPr>
          <a:xfrm>
            <a:off x="2470701" y="4234920"/>
            <a:ext cx="585787" cy="585787"/>
            <a:chOff x="2470701" y="4234920"/>
            <a:chExt cx="585787" cy="585787"/>
          </a:xfrm>
        </p:grpSpPr>
        <p:sp>
          <p:nvSpPr>
            <p:cNvPr id="114" name="Oval 113"/>
            <p:cNvSpPr/>
            <p:nvPr/>
          </p:nvSpPr>
          <p:spPr>
            <a:xfrm flipH="1">
              <a:off x="2470701" y="4234920"/>
              <a:ext cx="585787" cy="5857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a:ea typeface="+mn-ea"/>
                <a:cs typeface="+mn-cs"/>
              </a:endParaRPr>
            </a:p>
          </p:txBody>
        </p:sp>
        <p:sp>
          <p:nvSpPr>
            <p:cNvPr id="159" name="Freeform 101"/>
            <p:cNvSpPr>
              <a:spLocks noChangeArrowheads="1"/>
            </p:cNvSpPr>
            <p:nvPr/>
          </p:nvSpPr>
          <p:spPr bwMode="auto">
            <a:xfrm>
              <a:off x="2613866" y="4391243"/>
              <a:ext cx="321733" cy="247705"/>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3" name="Group 12"/>
          <p:cNvGrpSpPr/>
          <p:nvPr/>
        </p:nvGrpSpPr>
        <p:grpSpPr>
          <a:xfrm>
            <a:off x="9063021" y="3062377"/>
            <a:ext cx="585787" cy="585787"/>
            <a:chOff x="9063021" y="3062377"/>
            <a:chExt cx="585787" cy="585787"/>
          </a:xfrm>
        </p:grpSpPr>
        <p:sp>
          <p:nvSpPr>
            <p:cNvPr id="144" name="Oval 143"/>
            <p:cNvSpPr/>
            <p:nvPr/>
          </p:nvSpPr>
          <p:spPr>
            <a:xfrm>
              <a:off x="9063021" y="3062377"/>
              <a:ext cx="585787" cy="58578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FontAwesome" pitchFamily="2" charset="0"/>
                <a:ea typeface="+mn-ea"/>
                <a:cs typeface="+mn-cs"/>
              </a:endParaRPr>
            </a:p>
          </p:txBody>
        </p:sp>
        <p:sp>
          <p:nvSpPr>
            <p:cNvPr id="160" name="Freeform 3"/>
            <p:cNvSpPr>
              <a:spLocks noChangeArrowheads="1"/>
            </p:cNvSpPr>
            <p:nvPr/>
          </p:nvSpPr>
          <p:spPr bwMode="auto">
            <a:xfrm>
              <a:off x="9226307" y="3238681"/>
              <a:ext cx="289552" cy="233179"/>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spTree>
    <p:extLst>
      <p:ext uri="{BB962C8B-B14F-4D97-AF65-F5344CB8AC3E}">
        <p14:creationId xmlns:p14="http://schemas.microsoft.com/office/powerpoint/2010/main" xmlns="" val="3525373570"/>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500" fill="hold"/>
                                        <p:tgtEl>
                                          <p:spTgt spid="6"/>
                                        </p:tgtEl>
                                        <p:attrNameLst>
                                          <p:attrName>ppt_w</p:attrName>
                                        </p:attrNameLst>
                                      </p:cBhvr>
                                      <p:tavLst>
                                        <p:tav tm="0">
                                          <p:val>
                                            <p:fltVal val="0"/>
                                          </p:val>
                                        </p:tav>
                                        <p:tav tm="100000">
                                          <p:val>
                                            <p:strVal val="#ppt_w"/>
                                          </p:val>
                                        </p:tav>
                                      </p:tavLst>
                                    </p:anim>
                                    <p:anim calcmode="lin" valueType="num">
                                      <p:cBhvr>
                                        <p:cTn id="20" dur="500" fill="hold"/>
                                        <p:tgtEl>
                                          <p:spTgt spid="6"/>
                                        </p:tgtEl>
                                        <p:attrNameLst>
                                          <p:attrName>ppt_h</p:attrName>
                                        </p:attrNameLst>
                                      </p:cBhvr>
                                      <p:tavLst>
                                        <p:tav tm="0">
                                          <p:val>
                                            <p:fltVal val="0"/>
                                          </p:val>
                                        </p:tav>
                                        <p:tav tm="100000">
                                          <p:val>
                                            <p:strVal val="#ppt_h"/>
                                          </p:val>
                                        </p:tav>
                                      </p:tavLst>
                                    </p:anim>
                                    <p:animEffect transition="in" filter="fade">
                                      <p:cBhvr>
                                        <p:cTn id="21" dur="500"/>
                                        <p:tgtEl>
                                          <p:spTgt spid="6"/>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ppt_w</p:attrName>
                                        </p:attrNameLst>
                                      </p:cBhvr>
                                      <p:tavLst>
                                        <p:tav tm="0">
                                          <p:val>
                                            <p:fltVal val="0"/>
                                          </p:val>
                                        </p:tav>
                                        <p:tav tm="100000">
                                          <p:val>
                                            <p:strVal val="#ppt_w"/>
                                          </p:val>
                                        </p:tav>
                                      </p:tavLst>
                                    </p:anim>
                                    <p:anim calcmode="lin" valueType="num">
                                      <p:cBhvr>
                                        <p:cTn id="26" dur="500" fill="hold"/>
                                        <p:tgtEl>
                                          <p:spTgt spid="7"/>
                                        </p:tgtEl>
                                        <p:attrNameLst>
                                          <p:attrName>ppt_h</p:attrName>
                                        </p:attrNameLst>
                                      </p:cBhvr>
                                      <p:tavLst>
                                        <p:tav tm="0">
                                          <p:val>
                                            <p:fltVal val="0"/>
                                          </p:val>
                                        </p:tav>
                                        <p:tav tm="100000">
                                          <p:val>
                                            <p:strVal val="#ppt_h"/>
                                          </p:val>
                                        </p:tav>
                                      </p:tavLst>
                                    </p:anim>
                                    <p:animEffect transition="in" filter="fade">
                                      <p:cBhvr>
                                        <p:cTn id="27" dur="500"/>
                                        <p:tgtEl>
                                          <p:spTgt spid="7"/>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fill="hold"/>
                                        <p:tgtEl>
                                          <p:spTgt spid="8"/>
                                        </p:tgtEl>
                                        <p:attrNameLst>
                                          <p:attrName>ppt_w</p:attrName>
                                        </p:attrNameLst>
                                      </p:cBhvr>
                                      <p:tavLst>
                                        <p:tav tm="0">
                                          <p:val>
                                            <p:fltVal val="0"/>
                                          </p:val>
                                        </p:tav>
                                        <p:tav tm="100000">
                                          <p:val>
                                            <p:strVal val="#ppt_w"/>
                                          </p:val>
                                        </p:tav>
                                      </p:tavLst>
                                    </p:anim>
                                    <p:anim calcmode="lin" valueType="num">
                                      <p:cBhvr>
                                        <p:cTn id="32" dur="500" fill="hold"/>
                                        <p:tgtEl>
                                          <p:spTgt spid="8"/>
                                        </p:tgtEl>
                                        <p:attrNameLst>
                                          <p:attrName>ppt_h</p:attrName>
                                        </p:attrNameLst>
                                      </p:cBhvr>
                                      <p:tavLst>
                                        <p:tav tm="0">
                                          <p:val>
                                            <p:fltVal val="0"/>
                                          </p:val>
                                        </p:tav>
                                        <p:tav tm="100000">
                                          <p:val>
                                            <p:strVal val="#ppt_h"/>
                                          </p:val>
                                        </p:tav>
                                      </p:tavLst>
                                    </p:anim>
                                    <p:animEffect transition="in" filter="fade">
                                      <p:cBhvr>
                                        <p:cTn id="33" dur="500"/>
                                        <p:tgtEl>
                                          <p:spTgt spid="8"/>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childTnLst>
                          </p:cTn>
                        </p:par>
                        <p:par>
                          <p:cTn id="40" fill="hold">
                            <p:stCondLst>
                              <p:cond delay="3000"/>
                            </p:stCondLst>
                            <p:childTnLst>
                              <p:par>
                                <p:cTn id="41" presetID="21" presetClass="entr" presetSubtype="2" fill="hold" grpId="0" nodeType="afterEffect">
                                  <p:stCondLst>
                                    <p:cond delay="0"/>
                                  </p:stCondLst>
                                  <p:childTnLst>
                                    <p:set>
                                      <p:cBhvr>
                                        <p:cTn id="42" dur="1" fill="hold">
                                          <p:stCondLst>
                                            <p:cond delay="0"/>
                                          </p:stCondLst>
                                        </p:cTn>
                                        <p:tgtEl>
                                          <p:spTgt spid="48"/>
                                        </p:tgtEl>
                                        <p:attrNameLst>
                                          <p:attrName>style.visibility</p:attrName>
                                        </p:attrNameLst>
                                      </p:cBhvr>
                                      <p:to>
                                        <p:strVal val="visible"/>
                                      </p:to>
                                    </p:set>
                                    <p:animEffect transition="in" filter="wheel(2)">
                                      <p:cBhvr>
                                        <p:cTn id="43" dur="1000"/>
                                        <p:tgtEl>
                                          <p:spTgt spid="48"/>
                                        </p:tgtEl>
                                      </p:cBhvr>
                                    </p:animEffect>
                                  </p:childTnLst>
                                </p:cTn>
                              </p:par>
                            </p:childTnLst>
                          </p:cTn>
                        </p:par>
                        <p:par>
                          <p:cTn id="44" fill="hold">
                            <p:stCondLst>
                              <p:cond delay="4000"/>
                            </p:stCondLst>
                            <p:childTnLst>
                              <p:par>
                                <p:cTn id="45" presetID="42" presetClass="entr" presetSubtype="0" fill="hold" nodeType="afterEffect">
                                  <p:stCondLst>
                                    <p:cond delay="0"/>
                                  </p:stCondLst>
                                  <p:childTnLst>
                                    <p:set>
                                      <p:cBhvr>
                                        <p:cTn id="46" dur="1" fill="hold">
                                          <p:stCondLst>
                                            <p:cond delay="0"/>
                                          </p:stCondLst>
                                        </p:cTn>
                                        <p:tgtEl>
                                          <p:spTgt spid="85"/>
                                        </p:tgtEl>
                                        <p:attrNameLst>
                                          <p:attrName>style.visibility</p:attrName>
                                        </p:attrNameLst>
                                      </p:cBhvr>
                                      <p:to>
                                        <p:strVal val="visible"/>
                                      </p:to>
                                    </p:set>
                                    <p:animEffect transition="in" filter="fade">
                                      <p:cBhvr>
                                        <p:cTn id="47" dur="1000"/>
                                        <p:tgtEl>
                                          <p:spTgt spid="85"/>
                                        </p:tgtEl>
                                      </p:cBhvr>
                                    </p:animEffect>
                                    <p:anim calcmode="lin" valueType="num">
                                      <p:cBhvr>
                                        <p:cTn id="48" dur="1000" fill="hold"/>
                                        <p:tgtEl>
                                          <p:spTgt spid="85"/>
                                        </p:tgtEl>
                                        <p:attrNameLst>
                                          <p:attrName>ppt_x</p:attrName>
                                        </p:attrNameLst>
                                      </p:cBhvr>
                                      <p:tavLst>
                                        <p:tav tm="0">
                                          <p:val>
                                            <p:strVal val="#ppt_x"/>
                                          </p:val>
                                        </p:tav>
                                        <p:tav tm="100000">
                                          <p:val>
                                            <p:strVal val="#ppt_x"/>
                                          </p:val>
                                        </p:tav>
                                      </p:tavLst>
                                    </p:anim>
                                    <p:anim calcmode="lin" valueType="num">
                                      <p:cBhvr>
                                        <p:cTn id="49" dur="1000" fill="hold"/>
                                        <p:tgtEl>
                                          <p:spTgt spid="85"/>
                                        </p:tgtEl>
                                        <p:attrNameLst>
                                          <p:attrName>ppt_y</p:attrName>
                                        </p:attrNameLst>
                                      </p:cBhvr>
                                      <p:tavLst>
                                        <p:tav tm="0">
                                          <p:val>
                                            <p:strVal val="#ppt_y+.1"/>
                                          </p:val>
                                        </p:tav>
                                        <p:tav tm="100000">
                                          <p:val>
                                            <p:strVal val="#ppt_y"/>
                                          </p:val>
                                        </p:tav>
                                      </p:tavLst>
                                    </p:anim>
                                  </p:childTnLst>
                                </p:cTn>
                              </p:par>
                            </p:childTnLst>
                          </p:cTn>
                        </p:par>
                        <p:par>
                          <p:cTn id="50" fill="hold">
                            <p:stCondLst>
                              <p:cond delay="5000"/>
                            </p:stCondLst>
                            <p:childTnLst>
                              <p:par>
                                <p:cTn id="51" presetID="37" presetClass="entr" presetSubtype="0" fill="hold" nodeType="afterEffect">
                                  <p:stCondLst>
                                    <p:cond delay="0"/>
                                  </p:stCondLst>
                                  <p:childTnLst>
                                    <p:set>
                                      <p:cBhvr>
                                        <p:cTn id="52" dur="1" fill="hold">
                                          <p:stCondLst>
                                            <p:cond delay="0"/>
                                          </p:stCondLst>
                                        </p:cTn>
                                        <p:tgtEl>
                                          <p:spTgt spid="90"/>
                                        </p:tgtEl>
                                        <p:attrNameLst>
                                          <p:attrName>style.visibility</p:attrName>
                                        </p:attrNameLst>
                                      </p:cBhvr>
                                      <p:to>
                                        <p:strVal val="visible"/>
                                      </p:to>
                                    </p:set>
                                    <p:animEffect transition="in" filter="fade">
                                      <p:cBhvr>
                                        <p:cTn id="53" dur="1000"/>
                                        <p:tgtEl>
                                          <p:spTgt spid="90"/>
                                        </p:tgtEl>
                                      </p:cBhvr>
                                    </p:animEffect>
                                    <p:anim calcmode="lin" valueType="num">
                                      <p:cBhvr>
                                        <p:cTn id="54" dur="1000" fill="hold"/>
                                        <p:tgtEl>
                                          <p:spTgt spid="90"/>
                                        </p:tgtEl>
                                        <p:attrNameLst>
                                          <p:attrName>ppt_x</p:attrName>
                                        </p:attrNameLst>
                                      </p:cBhvr>
                                      <p:tavLst>
                                        <p:tav tm="0">
                                          <p:val>
                                            <p:strVal val="#ppt_x"/>
                                          </p:val>
                                        </p:tav>
                                        <p:tav tm="100000">
                                          <p:val>
                                            <p:strVal val="#ppt_x"/>
                                          </p:val>
                                        </p:tav>
                                      </p:tavLst>
                                    </p:anim>
                                    <p:anim calcmode="lin" valueType="num">
                                      <p:cBhvr>
                                        <p:cTn id="55" dur="900" decel="100000" fill="hold"/>
                                        <p:tgtEl>
                                          <p:spTgt spid="90"/>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90"/>
                                        </p:tgtEl>
                                        <p:attrNameLst>
                                          <p:attrName>ppt_y</p:attrName>
                                        </p:attrNameLst>
                                      </p:cBhvr>
                                      <p:tavLst>
                                        <p:tav tm="0">
                                          <p:val>
                                            <p:strVal val="#ppt_y-.03"/>
                                          </p:val>
                                        </p:tav>
                                        <p:tav tm="100000">
                                          <p:val>
                                            <p:strVal val="#ppt_y"/>
                                          </p:val>
                                        </p:tav>
                                      </p:tavLst>
                                    </p:anim>
                                  </p:childTnLst>
                                </p:cTn>
                              </p:par>
                            </p:childTnLst>
                          </p:cTn>
                        </p:par>
                        <p:par>
                          <p:cTn id="57" fill="hold">
                            <p:stCondLst>
                              <p:cond delay="6000"/>
                            </p:stCondLst>
                            <p:childTnLst>
                              <p:par>
                                <p:cTn id="58" presetID="12" presetClass="entr" presetSubtype="1" fill="hold" nodeType="afterEffect">
                                  <p:stCondLst>
                                    <p:cond delay="0"/>
                                  </p:stCondLst>
                                  <p:childTnLst>
                                    <p:set>
                                      <p:cBhvr>
                                        <p:cTn id="59" dur="1" fill="hold">
                                          <p:stCondLst>
                                            <p:cond delay="0"/>
                                          </p:stCondLst>
                                        </p:cTn>
                                        <p:tgtEl>
                                          <p:spTgt spid="100"/>
                                        </p:tgtEl>
                                        <p:attrNameLst>
                                          <p:attrName>style.visibility</p:attrName>
                                        </p:attrNameLst>
                                      </p:cBhvr>
                                      <p:to>
                                        <p:strVal val="visible"/>
                                      </p:to>
                                    </p:set>
                                    <p:anim calcmode="lin" valueType="num">
                                      <p:cBhvr additive="base">
                                        <p:cTn id="60" dur="500"/>
                                        <p:tgtEl>
                                          <p:spTgt spid="100"/>
                                        </p:tgtEl>
                                        <p:attrNameLst>
                                          <p:attrName>ppt_y</p:attrName>
                                        </p:attrNameLst>
                                      </p:cBhvr>
                                      <p:tavLst>
                                        <p:tav tm="0">
                                          <p:val>
                                            <p:strVal val="#ppt_y-#ppt_h*1.125000"/>
                                          </p:val>
                                        </p:tav>
                                        <p:tav tm="100000">
                                          <p:val>
                                            <p:strVal val="#ppt_y"/>
                                          </p:val>
                                        </p:tav>
                                      </p:tavLst>
                                    </p:anim>
                                    <p:animEffect transition="in" filter="wipe(down)">
                                      <p:cBhvr>
                                        <p:cTn id="61" dur="500"/>
                                        <p:tgtEl>
                                          <p:spTgt spid="100"/>
                                        </p:tgtEl>
                                      </p:cBhvr>
                                    </p:animEffect>
                                  </p:childTnLst>
                                </p:cTn>
                              </p:par>
                            </p:childTnLst>
                          </p:cTn>
                        </p:par>
                        <p:par>
                          <p:cTn id="62" fill="hold">
                            <p:stCondLst>
                              <p:cond delay="6500"/>
                            </p:stCondLst>
                            <p:childTnLst>
                              <p:par>
                                <p:cTn id="63" presetID="14" presetClass="entr" presetSubtype="10" fill="hold" nodeType="afterEffect">
                                  <p:stCondLst>
                                    <p:cond delay="0"/>
                                  </p:stCondLst>
                                  <p:childTnLst>
                                    <p:set>
                                      <p:cBhvr>
                                        <p:cTn id="64" dur="1" fill="hold">
                                          <p:stCondLst>
                                            <p:cond delay="0"/>
                                          </p:stCondLst>
                                        </p:cTn>
                                        <p:tgtEl>
                                          <p:spTgt spid="10"/>
                                        </p:tgtEl>
                                        <p:attrNameLst>
                                          <p:attrName>style.visibility</p:attrName>
                                        </p:attrNameLst>
                                      </p:cBhvr>
                                      <p:to>
                                        <p:strVal val="visible"/>
                                      </p:to>
                                    </p:set>
                                    <p:animEffect transition="in" filter="randombar(horizontal)">
                                      <p:cBhvr>
                                        <p:cTn id="65" dur="500"/>
                                        <p:tgtEl>
                                          <p:spTgt spid="10"/>
                                        </p:tgtEl>
                                      </p:cBhvr>
                                    </p:animEffect>
                                  </p:childTnLst>
                                </p:cTn>
                              </p:par>
                            </p:childTnLst>
                          </p:cTn>
                        </p:par>
                        <p:par>
                          <p:cTn id="66" fill="hold">
                            <p:stCondLst>
                              <p:cond delay="7000"/>
                            </p:stCondLst>
                            <p:childTnLst>
                              <p:par>
                                <p:cTn id="67" presetID="14" presetClass="entr" presetSubtype="10" fill="hold" grpId="0" nodeType="afterEffect">
                                  <p:stCondLst>
                                    <p:cond delay="0"/>
                                  </p:stCondLst>
                                  <p:childTnLst>
                                    <p:set>
                                      <p:cBhvr>
                                        <p:cTn id="68" dur="1" fill="hold">
                                          <p:stCondLst>
                                            <p:cond delay="0"/>
                                          </p:stCondLst>
                                        </p:cTn>
                                        <p:tgtEl>
                                          <p:spTgt spid="108"/>
                                        </p:tgtEl>
                                        <p:attrNameLst>
                                          <p:attrName>style.visibility</p:attrName>
                                        </p:attrNameLst>
                                      </p:cBhvr>
                                      <p:to>
                                        <p:strVal val="visible"/>
                                      </p:to>
                                    </p:set>
                                    <p:animEffect transition="in" filter="randombar(horizontal)">
                                      <p:cBhvr>
                                        <p:cTn id="69" dur="500"/>
                                        <p:tgtEl>
                                          <p:spTgt spid="108"/>
                                        </p:tgtEl>
                                      </p:cBhvr>
                                    </p:animEffect>
                                  </p:childTnLst>
                                </p:cTn>
                              </p:par>
                              <p:par>
                                <p:cTn id="70" presetID="14" presetClass="entr" presetSubtype="10" fill="hold" grpId="0" nodeType="withEffect">
                                  <p:stCondLst>
                                    <p:cond delay="0"/>
                                  </p:stCondLst>
                                  <p:childTnLst>
                                    <p:set>
                                      <p:cBhvr>
                                        <p:cTn id="71" dur="1" fill="hold">
                                          <p:stCondLst>
                                            <p:cond delay="0"/>
                                          </p:stCondLst>
                                        </p:cTn>
                                        <p:tgtEl>
                                          <p:spTgt spid="107"/>
                                        </p:tgtEl>
                                        <p:attrNameLst>
                                          <p:attrName>style.visibility</p:attrName>
                                        </p:attrNameLst>
                                      </p:cBhvr>
                                      <p:to>
                                        <p:strVal val="visible"/>
                                      </p:to>
                                    </p:set>
                                    <p:animEffect transition="in" filter="randombar(horizontal)">
                                      <p:cBhvr>
                                        <p:cTn id="72" dur="500"/>
                                        <p:tgtEl>
                                          <p:spTgt spid="107"/>
                                        </p:tgtEl>
                                      </p:cBhvr>
                                    </p:animEffect>
                                  </p:childTnLst>
                                </p:cTn>
                              </p:par>
                            </p:childTnLst>
                          </p:cTn>
                        </p:par>
                        <p:par>
                          <p:cTn id="73" fill="hold">
                            <p:stCondLst>
                              <p:cond delay="7500"/>
                            </p:stCondLst>
                            <p:childTnLst>
                              <p:par>
                                <p:cTn id="74" presetID="14" presetClass="entr" presetSubtype="10" fill="hold" nodeType="afterEffect">
                                  <p:stCondLst>
                                    <p:cond delay="0"/>
                                  </p:stCondLst>
                                  <p:childTnLst>
                                    <p:set>
                                      <p:cBhvr>
                                        <p:cTn id="75" dur="1" fill="hold">
                                          <p:stCondLst>
                                            <p:cond delay="0"/>
                                          </p:stCondLst>
                                        </p:cTn>
                                        <p:tgtEl>
                                          <p:spTgt spid="13"/>
                                        </p:tgtEl>
                                        <p:attrNameLst>
                                          <p:attrName>style.visibility</p:attrName>
                                        </p:attrNameLst>
                                      </p:cBhvr>
                                      <p:to>
                                        <p:strVal val="visible"/>
                                      </p:to>
                                    </p:set>
                                    <p:animEffect transition="in" filter="randombar(horizontal)">
                                      <p:cBhvr>
                                        <p:cTn id="76" dur="500"/>
                                        <p:tgtEl>
                                          <p:spTgt spid="13"/>
                                        </p:tgtEl>
                                      </p:cBhvr>
                                    </p:animEffect>
                                  </p:childTnLst>
                                </p:cTn>
                              </p:par>
                            </p:childTnLst>
                          </p:cTn>
                        </p:par>
                        <p:par>
                          <p:cTn id="77" fill="hold">
                            <p:stCondLst>
                              <p:cond delay="8000"/>
                            </p:stCondLst>
                            <p:childTnLst>
                              <p:par>
                                <p:cTn id="78" presetID="14" presetClass="entr" presetSubtype="10" fill="hold" grpId="0" nodeType="afterEffect">
                                  <p:stCondLst>
                                    <p:cond delay="0"/>
                                  </p:stCondLst>
                                  <p:childTnLst>
                                    <p:set>
                                      <p:cBhvr>
                                        <p:cTn id="79" dur="1" fill="hold">
                                          <p:stCondLst>
                                            <p:cond delay="0"/>
                                          </p:stCondLst>
                                        </p:cTn>
                                        <p:tgtEl>
                                          <p:spTgt spid="104"/>
                                        </p:tgtEl>
                                        <p:attrNameLst>
                                          <p:attrName>style.visibility</p:attrName>
                                        </p:attrNameLst>
                                      </p:cBhvr>
                                      <p:to>
                                        <p:strVal val="visible"/>
                                      </p:to>
                                    </p:set>
                                    <p:animEffect transition="in" filter="randombar(horizontal)">
                                      <p:cBhvr>
                                        <p:cTn id="80" dur="500"/>
                                        <p:tgtEl>
                                          <p:spTgt spid="104"/>
                                        </p:tgtEl>
                                      </p:cBhvr>
                                    </p:animEffect>
                                  </p:childTnLst>
                                </p:cTn>
                              </p:par>
                              <p:par>
                                <p:cTn id="81" presetID="14" presetClass="entr" presetSubtype="10" fill="hold" grpId="0" nodeType="withEffect">
                                  <p:stCondLst>
                                    <p:cond delay="0"/>
                                  </p:stCondLst>
                                  <p:childTnLst>
                                    <p:set>
                                      <p:cBhvr>
                                        <p:cTn id="82" dur="1" fill="hold">
                                          <p:stCondLst>
                                            <p:cond delay="0"/>
                                          </p:stCondLst>
                                        </p:cTn>
                                        <p:tgtEl>
                                          <p:spTgt spid="103"/>
                                        </p:tgtEl>
                                        <p:attrNameLst>
                                          <p:attrName>style.visibility</p:attrName>
                                        </p:attrNameLst>
                                      </p:cBhvr>
                                      <p:to>
                                        <p:strVal val="visible"/>
                                      </p:to>
                                    </p:set>
                                    <p:animEffect transition="in" filter="randombar(horizontal)">
                                      <p:cBhvr>
                                        <p:cTn id="83" dur="500"/>
                                        <p:tgtEl>
                                          <p:spTgt spid="103"/>
                                        </p:tgtEl>
                                      </p:cBhvr>
                                    </p:animEffect>
                                  </p:childTnLst>
                                </p:cTn>
                              </p:par>
                            </p:childTnLst>
                          </p:cTn>
                        </p:par>
                        <p:par>
                          <p:cTn id="84" fill="hold">
                            <p:stCondLst>
                              <p:cond delay="8500"/>
                            </p:stCondLst>
                            <p:childTnLst>
                              <p:par>
                                <p:cTn id="85" presetID="14" presetClass="entr" presetSubtype="10" fill="hold" nodeType="afterEffect">
                                  <p:stCondLst>
                                    <p:cond delay="0"/>
                                  </p:stCondLst>
                                  <p:childTnLst>
                                    <p:set>
                                      <p:cBhvr>
                                        <p:cTn id="86" dur="1" fill="hold">
                                          <p:stCondLst>
                                            <p:cond delay="0"/>
                                          </p:stCondLst>
                                        </p:cTn>
                                        <p:tgtEl>
                                          <p:spTgt spid="11"/>
                                        </p:tgtEl>
                                        <p:attrNameLst>
                                          <p:attrName>style.visibility</p:attrName>
                                        </p:attrNameLst>
                                      </p:cBhvr>
                                      <p:to>
                                        <p:strVal val="visible"/>
                                      </p:to>
                                    </p:set>
                                    <p:animEffect transition="in" filter="randombar(horizontal)">
                                      <p:cBhvr>
                                        <p:cTn id="87" dur="500"/>
                                        <p:tgtEl>
                                          <p:spTgt spid="11"/>
                                        </p:tgtEl>
                                      </p:cBhvr>
                                    </p:animEffect>
                                  </p:childTnLst>
                                </p:cTn>
                              </p:par>
                            </p:childTnLst>
                          </p:cTn>
                        </p:par>
                        <p:par>
                          <p:cTn id="88" fill="hold">
                            <p:stCondLst>
                              <p:cond delay="9000"/>
                            </p:stCondLst>
                            <p:childTnLst>
                              <p:par>
                                <p:cTn id="89" presetID="14" presetClass="entr" presetSubtype="10" fill="hold" grpId="0" nodeType="afterEffect">
                                  <p:stCondLst>
                                    <p:cond delay="0"/>
                                  </p:stCondLst>
                                  <p:childTnLst>
                                    <p:set>
                                      <p:cBhvr>
                                        <p:cTn id="90" dur="1" fill="hold">
                                          <p:stCondLst>
                                            <p:cond delay="0"/>
                                          </p:stCondLst>
                                        </p:cTn>
                                        <p:tgtEl>
                                          <p:spTgt spid="110"/>
                                        </p:tgtEl>
                                        <p:attrNameLst>
                                          <p:attrName>style.visibility</p:attrName>
                                        </p:attrNameLst>
                                      </p:cBhvr>
                                      <p:to>
                                        <p:strVal val="visible"/>
                                      </p:to>
                                    </p:set>
                                    <p:animEffect transition="in" filter="randombar(horizontal)">
                                      <p:cBhvr>
                                        <p:cTn id="91" dur="500"/>
                                        <p:tgtEl>
                                          <p:spTgt spid="110"/>
                                        </p:tgtEl>
                                      </p:cBhvr>
                                    </p:animEffect>
                                  </p:childTnLst>
                                </p:cTn>
                              </p:par>
                              <p:par>
                                <p:cTn id="92" presetID="14" presetClass="entr" presetSubtype="10" fill="hold" grpId="0" nodeType="withEffect">
                                  <p:stCondLst>
                                    <p:cond delay="0"/>
                                  </p:stCondLst>
                                  <p:childTnLst>
                                    <p:set>
                                      <p:cBhvr>
                                        <p:cTn id="93" dur="1" fill="hold">
                                          <p:stCondLst>
                                            <p:cond delay="0"/>
                                          </p:stCondLst>
                                        </p:cTn>
                                        <p:tgtEl>
                                          <p:spTgt spid="109"/>
                                        </p:tgtEl>
                                        <p:attrNameLst>
                                          <p:attrName>style.visibility</p:attrName>
                                        </p:attrNameLst>
                                      </p:cBhvr>
                                      <p:to>
                                        <p:strVal val="visible"/>
                                      </p:to>
                                    </p:set>
                                    <p:animEffect transition="in" filter="randombar(horizontal)">
                                      <p:cBhvr>
                                        <p:cTn id="94" dur="500"/>
                                        <p:tgtEl>
                                          <p:spTgt spid="109"/>
                                        </p:tgtEl>
                                      </p:cBhvr>
                                    </p:animEffect>
                                  </p:childTnLst>
                                </p:cTn>
                              </p:par>
                            </p:childTnLst>
                          </p:cTn>
                        </p:par>
                        <p:par>
                          <p:cTn id="95" fill="hold">
                            <p:stCondLst>
                              <p:cond delay="10000"/>
                            </p:stCondLst>
                            <p:childTnLst>
                              <p:par>
                                <p:cTn id="96" presetID="14" presetClass="entr" presetSubtype="10" fill="hold" nodeType="afterEffect">
                                  <p:stCondLst>
                                    <p:cond delay="0"/>
                                  </p:stCondLst>
                                  <p:childTnLst>
                                    <p:set>
                                      <p:cBhvr>
                                        <p:cTn id="97" dur="1" fill="hold">
                                          <p:stCondLst>
                                            <p:cond delay="0"/>
                                          </p:stCondLst>
                                        </p:cTn>
                                        <p:tgtEl>
                                          <p:spTgt spid="14"/>
                                        </p:tgtEl>
                                        <p:attrNameLst>
                                          <p:attrName>style.visibility</p:attrName>
                                        </p:attrNameLst>
                                      </p:cBhvr>
                                      <p:to>
                                        <p:strVal val="visible"/>
                                      </p:to>
                                    </p:set>
                                    <p:animEffect transition="in" filter="randombar(horizontal)">
                                      <p:cBhvr>
                                        <p:cTn id="98" dur="500"/>
                                        <p:tgtEl>
                                          <p:spTgt spid="14"/>
                                        </p:tgtEl>
                                      </p:cBhvr>
                                    </p:animEffect>
                                  </p:childTnLst>
                                </p:cTn>
                              </p:par>
                            </p:childTnLst>
                          </p:cTn>
                        </p:par>
                        <p:par>
                          <p:cTn id="99" fill="hold">
                            <p:stCondLst>
                              <p:cond delay="10500"/>
                            </p:stCondLst>
                            <p:childTnLst>
                              <p:par>
                                <p:cTn id="100" presetID="14" presetClass="entr" presetSubtype="10" fill="hold" grpId="0" nodeType="afterEffect">
                                  <p:stCondLst>
                                    <p:cond delay="0"/>
                                  </p:stCondLst>
                                  <p:childTnLst>
                                    <p:set>
                                      <p:cBhvr>
                                        <p:cTn id="101" dur="1" fill="hold">
                                          <p:stCondLst>
                                            <p:cond delay="0"/>
                                          </p:stCondLst>
                                        </p:cTn>
                                        <p:tgtEl>
                                          <p:spTgt spid="146"/>
                                        </p:tgtEl>
                                        <p:attrNameLst>
                                          <p:attrName>style.visibility</p:attrName>
                                        </p:attrNameLst>
                                      </p:cBhvr>
                                      <p:to>
                                        <p:strVal val="visible"/>
                                      </p:to>
                                    </p:set>
                                    <p:animEffect transition="in" filter="randombar(horizontal)">
                                      <p:cBhvr>
                                        <p:cTn id="102" dur="500"/>
                                        <p:tgtEl>
                                          <p:spTgt spid="146"/>
                                        </p:tgtEl>
                                      </p:cBhvr>
                                    </p:animEffect>
                                  </p:childTnLst>
                                </p:cTn>
                              </p:par>
                              <p:par>
                                <p:cTn id="103" presetID="14" presetClass="entr" presetSubtype="10" fill="hold" grpId="0" nodeType="withEffect">
                                  <p:stCondLst>
                                    <p:cond delay="0"/>
                                  </p:stCondLst>
                                  <p:childTnLst>
                                    <p:set>
                                      <p:cBhvr>
                                        <p:cTn id="104" dur="1" fill="hold">
                                          <p:stCondLst>
                                            <p:cond delay="0"/>
                                          </p:stCondLst>
                                        </p:cTn>
                                        <p:tgtEl>
                                          <p:spTgt spid="105"/>
                                        </p:tgtEl>
                                        <p:attrNameLst>
                                          <p:attrName>style.visibility</p:attrName>
                                        </p:attrNameLst>
                                      </p:cBhvr>
                                      <p:to>
                                        <p:strVal val="visible"/>
                                      </p:to>
                                    </p:set>
                                    <p:animEffect transition="in" filter="randombar(horizontal)">
                                      <p:cBhvr>
                                        <p:cTn id="105" dur="500"/>
                                        <p:tgtEl>
                                          <p:spTgt spid="105"/>
                                        </p:tgtEl>
                                      </p:cBhvr>
                                    </p:animEffect>
                                  </p:childTnLst>
                                </p:cTn>
                              </p:par>
                            </p:childTnLst>
                          </p:cTn>
                        </p:par>
                        <p:par>
                          <p:cTn id="106" fill="hold">
                            <p:stCondLst>
                              <p:cond delay="11500"/>
                            </p:stCondLst>
                            <p:childTnLst>
                              <p:par>
                                <p:cTn id="107" presetID="14" presetClass="entr" presetSubtype="10" fill="hold" nodeType="afterEffect">
                                  <p:stCondLst>
                                    <p:cond delay="0"/>
                                  </p:stCondLst>
                                  <p:childTnLst>
                                    <p:set>
                                      <p:cBhvr>
                                        <p:cTn id="108" dur="1" fill="hold">
                                          <p:stCondLst>
                                            <p:cond delay="0"/>
                                          </p:stCondLst>
                                        </p:cTn>
                                        <p:tgtEl>
                                          <p:spTgt spid="12"/>
                                        </p:tgtEl>
                                        <p:attrNameLst>
                                          <p:attrName>style.visibility</p:attrName>
                                        </p:attrNameLst>
                                      </p:cBhvr>
                                      <p:to>
                                        <p:strVal val="visible"/>
                                      </p:to>
                                    </p:set>
                                    <p:animEffect transition="in" filter="randombar(horizontal)">
                                      <p:cBhvr>
                                        <p:cTn id="109" dur="500"/>
                                        <p:tgtEl>
                                          <p:spTgt spid="12"/>
                                        </p:tgtEl>
                                      </p:cBhvr>
                                    </p:animEffect>
                                  </p:childTnLst>
                                </p:cTn>
                              </p:par>
                            </p:childTnLst>
                          </p:cTn>
                        </p:par>
                        <p:par>
                          <p:cTn id="110" fill="hold">
                            <p:stCondLst>
                              <p:cond delay="12000"/>
                            </p:stCondLst>
                            <p:childTnLst>
                              <p:par>
                                <p:cTn id="111" presetID="14" presetClass="entr" presetSubtype="10" fill="hold" grpId="0" nodeType="afterEffect">
                                  <p:stCondLst>
                                    <p:cond delay="0"/>
                                  </p:stCondLst>
                                  <p:childTnLst>
                                    <p:set>
                                      <p:cBhvr>
                                        <p:cTn id="112" dur="1" fill="hold">
                                          <p:stCondLst>
                                            <p:cond delay="0"/>
                                          </p:stCondLst>
                                        </p:cTn>
                                        <p:tgtEl>
                                          <p:spTgt spid="112"/>
                                        </p:tgtEl>
                                        <p:attrNameLst>
                                          <p:attrName>style.visibility</p:attrName>
                                        </p:attrNameLst>
                                      </p:cBhvr>
                                      <p:to>
                                        <p:strVal val="visible"/>
                                      </p:to>
                                    </p:set>
                                    <p:animEffect transition="in" filter="randombar(horizontal)">
                                      <p:cBhvr>
                                        <p:cTn id="113" dur="500"/>
                                        <p:tgtEl>
                                          <p:spTgt spid="112"/>
                                        </p:tgtEl>
                                      </p:cBhvr>
                                    </p:animEffect>
                                  </p:childTnLst>
                                </p:cTn>
                              </p:par>
                              <p:par>
                                <p:cTn id="114" presetID="14" presetClass="entr" presetSubtype="10" fill="hold" grpId="0" nodeType="withEffect">
                                  <p:stCondLst>
                                    <p:cond delay="0"/>
                                  </p:stCondLst>
                                  <p:childTnLst>
                                    <p:set>
                                      <p:cBhvr>
                                        <p:cTn id="115" dur="1" fill="hold">
                                          <p:stCondLst>
                                            <p:cond delay="0"/>
                                          </p:stCondLst>
                                        </p:cTn>
                                        <p:tgtEl>
                                          <p:spTgt spid="111"/>
                                        </p:tgtEl>
                                        <p:attrNameLst>
                                          <p:attrName>style.visibility</p:attrName>
                                        </p:attrNameLst>
                                      </p:cBhvr>
                                      <p:to>
                                        <p:strVal val="visible"/>
                                      </p:to>
                                    </p:set>
                                    <p:animEffect transition="in" filter="randombar(horizontal)">
                                      <p:cBhvr>
                                        <p:cTn id="116" dur="500"/>
                                        <p:tgtEl>
                                          <p:spTgt spid="111"/>
                                        </p:tgtEl>
                                      </p:cBhvr>
                                    </p:animEffect>
                                  </p:childTnLst>
                                </p:cTn>
                              </p:par>
                            </p:childTnLst>
                          </p:cTn>
                        </p:par>
                        <p:par>
                          <p:cTn id="117" fill="hold">
                            <p:stCondLst>
                              <p:cond delay="12500"/>
                            </p:stCondLst>
                            <p:childTnLst>
                              <p:par>
                                <p:cTn id="118" presetID="14" presetClass="entr" presetSubtype="10" fill="hold" nodeType="afterEffect">
                                  <p:stCondLst>
                                    <p:cond delay="0"/>
                                  </p:stCondLst>
                                  <p:childTnLst>
                                    <p:set>
                                      <p:cBhvr>
                                        <p:cTn id="119" dur="1" fill="hold">
                                          <p:stCondLst>
                                            <p:cond delay="0"/>
                                          </p:stCondLst>
                                        </p:cTn>
                                        <p:tgtEl>
                                          <p:spTgt spid="15"/>
                                        </p:tgtEl>
                                        <p:attrNameLst>
                                          <p:attrName>style.visibility</p:attrName>
                                        </p:attrNameLst>
                                      </p:cBhvr>
                                      <p:to>
                                        <p:strVal val="visible"/>
                                      </p:to>
                                    </p:set>
                                    <p:animEffect transition="in" filter="randombar(horizontal)">
                                      <p:cBhvr>
                                        <p:cTn id="120" dur="500"/>
                                        <p:tgtEl>
                                          <p:spTgt spid="15"/>
                                        </p:tgtEl>
                                      </p:cBhvr>
                                    </p:animEffect>
                                  </p:childTnLst>
                                </p:cTn>
                              </p:par>
                            </p:childTnLst>
                          </p:cTn>
                        </p:par>
                        <p:par>
                          <p:cTn id="121" fill="hold">
                            <p:stCondLst>
                              <p:cond delay="13000"/>
                            </p:stCondLst>
                            <p:childTnLst>
                              <p:par>
                                <p:cTn id="122" presetID="14" presetClass="entr" presetSubtype="10" fill="hold" grpId="0" nodeType="afterEffect">
                                  <p:stCondLst>
                                    <p:cond delay="0"/>
                                  </p:stCondLst>
                                  <p:childTnLst>
                                    <p:set>
                                      <p:cBhvr>
                                        <p:cTn id="123" dur="1" fill="hold">
                                          <p:stCondLst>
                                            <p:cond delay="0"/>
                                          </p:stCondLst>
                                        </p:cTn>
                                        <p:tgtEl>
                                          <p:spTgt spid="147"/>
                                        </p:tgtEl>
                                        <p:attrNameLst>
                                          <p:attrName>style.visibility</p:attrName>
                                        </p:attrNameLst>
                                      </p:cBhvr>
                                      <p:to>
                                        <p:strVal val="visible"/>
                                      </p:to>
                                    </p:set>
                                    <p:animEffect transition="in" filter="randombar(horizontal)">
                                      <p:cBhvr>
                                        <p:cTn id="124" dur="500"/>
                                        <p:tgtEl>
                                          <p:spTgt spid="147"/>
                                        </p:tgtEl>
                                      </p:cBhvr>
                                    </p:animEffect>
                                  </p:childTnLst>
                                </p:cTn>
                              </p:par>
                              <p:par>
                                <p:cTn id="125" presetID="14" presetClass="entr" presetSubtype="10" fill="hold" grpId="0" nodeType="withEffect">
                                  <p:stCondLst>
                                    <p:cond delay="0"/>
                                  </p:stCondLst>
                                  <p:childTnLst>
                                    <p:set>
                                      <p:cBhvr>
                                        <p:cTn id="126" dur="1" fill="hold">
                                          <p:stCondLst>
                                            <p:cond delay="0"/>
                                          </p:stCondLst>
                                        </p:cTn>
                                        <p:tgtEl>
                                          <p:spTgt spid="106"/>
                                        </p:tgtEl>
                                        <p:attrNameLst>
                                          <p:attrName>style.visibility</p:attrName>
                                        </p:attrNameLst>
                                      </p:cBhvr>
                                      <p:to>
                                        <p:strVal val="visible"/>
                                      </p:to>
                                    </p:set>
                                    <p:animEffect transition="in" filter="randombar(horizontal)">
                                      <p:cBhvr>
                                        <p:cTn id="127"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103" grpId="0"/>
      <p:bldP spid="104" grpId="0"/>
      <p:bldP spid="105" grpId="0"/>
      <p:bldP spid="106" grpId="0"/>
      <p:bldP spid="107" grpId="0"/>
      <p:bldP spid="108" grpId="0"/>
      <p:bldP spid="109" grpId="0"/>
      <p:bldP spid="110" grpId="0"/>
      <p:bldP spid="111" grpId="0"/>
      <p:bldP spid="112" grpId="0"/>
      <p:bldP spid="146" grpId="0"/>
      <p:bldP spid="14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Infographic Layout </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19</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14" name="Group 13"/>
          <p:cNvGrpSpPr/>
          <p:nvPr/>
        </p:nvGrpSpPr>
        <p:grpSpPr>
          <a:xfrm>
            <a:off x="5162169" y="1865837"/>
            <a:ext cx="1773420" cy="1968916"/>
            <a:chOff x="5162169" y="1884691"/>
            <a:chExt cx="1773420" cy="1968916"/>
          </a:xfrm>
        </p:grpSpPr>
        <p:grpSp>
          <p:nvGrpSpPr>
            <p:cNvPr id="13" name="Group 12"/>
            <p:cNvGrpSpPr/>
            <p:nvPr/>
          </p:nvGrpSpPr>
          <p:grpSpPr>
            <a:xfrm>
              <a:off x="5162169" y="1884691"/>
              <a:ext cx="1773420" cy="1968916"/>
              <a:chOff x="5162169" y="1884691"/>
              <a:chExt cx="1773420" cy="1968916"/>
            </a:xfrm>
          </p:grpSpPr>
          <p:grpSp>
            <p:nvGrpSpPr>
              <p:cNvPr id="12" name="Group 11"/>
              <p:cNvGrpSpPr/>
              <p:nvPr/>
            </p:nvGrpSpPr>
            <p:grpSpPr>
              <a:xfrm>
                <a:off x="5162169" y="1884691"/>
                <a:ext cx="1773420" cy="1968916"/>
                <a:chOff x="5162169" y="1884691"/>
                <a:chExt cx="1773420" cy="1968916"/>
              </a:xfrm>
            </p:grpSpPr>
            <p:grpSp>
              <p:nvGrpSpPr>
                <p:cNvPr id="4" name="Group 3"/>
                <p:cNvGrpSpPr/>
                <p:nvPr/>
              </p:nvGrpSpPr>
              <p:grpSpPr>
                <a:xfrm>
                  <a:off x="5162169" y="1884691"/>
                  <a:ext cx="1773420" cy="1968916"/>
                  <a:chOff x="5162169" y="1884691"/>
                  <a:chExt cx="1773420" cy="1968916"/>
                </a:xfrm>
              </p:grpSpPr>
              <p:sp>
                <p:nvSpPr>
                  <p:cNvPr id="6" name="Freeform 19"/>
                  <p:cNvSpPr>
                    <a:spLocks/>
                  </p:cNvSpPr>
                  <p:nvPr/>
                </p:nvSpPr>
                <p:spPr bwMode="auto">
                  <a:xfrm rot="10800000">
                    <a:off x="5162169" y="1898795"/>
                    <a:ext cx="1773420" cy="1954812"/>
                  </a:xfrm>
                  <a:custGeom>
                    <a:avLst/>
                    <a:gdLst>
                      <a:gd name="T0" fmla="*/ 0 w 1160"/>
                      <a:gd name="T1" fmla="*/ 700 h 1280"/>
                      <a:gd name="T2" fmla="*/ 500 w 1160"/>
                      <a:gd name="T3" fmla="*/ 1200 h 1280"/>
                      <a:gd name="T4" fmla="*/ 765 w 1160"/>
                      <a:gd name="T5" fmla="*/ 1124 h 1280"/>
                      <a:gd name="T6" fmla="*/ 960 w 1160"/>
                      <a:gd name="T7" fmla="*/ 1280 h 1280"/>
                      <a:gd name="T8" fmla="*/ 1160 w 1160"/>
                      <a:gd name="T9" fmla="*/ 1080 h 1280"/>
                      <a:gd name="T10" fmla="*/ 967 w 1160"/>
                      <a:gd name="T11" fmla="*/ 880 h 1280"/>
                      <a:gd name="T12" fmla="*/ 1000 w 1160"/>
                      <a:gd name="T13" fmla="*/ 700 h 1280"/>
                      <a:gd name="T14" fmla="*/ 617 w 1160"/>
                      <a:gd name="T15" fmla="*/ 214 h 1280"/>
                      <a:gd name="T16" fmla="*/ 493 w 1160"/>
                      <a:gd name="T17" fmla="*/ 0 h 1280"/>
                      <a:gd name="T18" fmla="*/ 367 w 1160"/>
                      <a:gd name="T19" fmla="*/ 218 h 1280"/>
                      <a:gd name="T20" fmla="*/ 0 w 1160"/>
                      <a:gd name="T21" fmla="*/ 700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0" h="1280">
                        <a:moveTo>
                          <a:pt x="0" y="700"/>
                        </a:moveTo>
                        <a:cubicBezTo>
                          <a:pt x="0" y="976"/>
                          <a:pt x="224" y="1200"/>
                          <a:pt x="500" y="1200"/>
                        </a:cubicBezTo>
                        <a:cubicBezTo>
                          <a:pt x="597" y="1200"/>
                          <a:pt x="688" y="1172"/>
                          <a:pt x="765" y="1124"/>
                        </a:cubicBezTo>
                        <a:cubicBezTo>
                          <a:pt x="785" y="1213"/>
                          <a:pt x="865" y="1280"/>
                          <a:pt x="960" y="1280"/>
                        </a:cubicBezTo>
                        <a:cubicBezTo>
                          <a:pt x="1070" y="1280"/>
                          <a:pt x="1160" y="1190"/>
                          <a:pt x="1160" y="1080"/>
                        </a:cubicBezTo>
                        <a:cubicBezTo>
                          <a:pt x="1160" y="972"/>
                          <a:pt x="1074" y="884"/>
                          <a:pt x="967" y="880"/>
                        </a:cubicBezTo>
                        <a:cubicBezTo>
                          <a:pt x="988" y="824"/>
                          <a:pt x="1000" y="764"/>
                          <a:pt x="1000" y="700"/>
                        </a:cubicBezTo>
                        <a:cubicBezTo>
                          <a:pt x="1000" y="464"/>
                          <a:pt x="836" y="266"/>
                          <a:pt x="617" y="214"/>
                        </a:cubicBezTo>
                        <a:cubicBezTo>
                          <a:pt x="493" y="0"/>
                          <a:pt x="493" y="0"/>
                          <a:pt x="493" y="0"/>
                        </a:cubicBezTo>
                        <a:cubicBezTo>
                          <a:pt x="367" y="218"/>
                          <a:pt x="367" y="218"/>
                          <a:pt x="367" y="218"/>
                        </a:cubicBezTo>
                        <a:cubicBezTo>
                          <a:pt x="156" y="276"/>
                          <a:pt x="0" y="470"/>
                          <a:pt x="0" y="700"/>
                        </a:cubicBezTo>
                        <a:close/>
                      </a:path>
                    </a:pathLst>
                  </a:custGeom>
                  <a:gradFill>
                    <a:gsLst>
                      <a:gs pos="0">
                        <a:schemeClr val="accent3">
                          <a:lumMod val="75000"/>
                        </a:schemeClr>
                      </a:gs>
                      <a:gs pos="100000">
                        <a:schemeClr val="accent3"/>
                      </a:gs>
                    </a:gsLst>
                    <a:lin ang="5400000" scaled="0"/>
                  </a:gra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 name="Freeform 14"/>
                  <p:cNvSpPr>
                    <a:spLocks/>
                  </p:cNvSpPr>
                  <p:nvPr/>
                </p:nvSpPr>
                <p:spPr bwMode="auto">
                  <a:xfrm>
                    <a:off x="5162169" y="1884691"/>
                    <a:ext cx="1739958" cy="987972"/>
                  </a:xfrm>
                  <a:custGeom>
                    <a:avLst/>
                    <a:gdLst>
                      <a:gd name="T0" fmla="*/ 200 w 1128"/>
                      <a:gd name="T1" fmla="*/ 0 h 640"/>
                      <a:gd name="T2" fmla="*/ 0 w 1128"/>
                      <a:gd name="T3" fmla="*/ 200 h 640"/>
                      <a:gd name="T4" fmla="*/ 194 w 1128"/>
                      <a:gd name="T5" fmla="*/ 400 h 640"/>
                      <a:gd name="T6" fmla="*/ 160 w 1128"/>
                      <a:gd name="T7" fmla="*/ 580 h 640"/>
                      <a:gd name="T8" fmla="*/ 163 w 1128"/>
                      <a:gd name="T9" fmla="*/ 631 h 640"/>
                      <a:gd name="T10" fmla="*/ 310 w 1128"/>
                      <a:gd name="T11" fmla="*/ 640 h 640"/>
                      <a:gd name="T12" fmla="*/ 762 w 1128"/>
                      <a:gd name="T13" fmla="*/ 569 h 640"/>
                      <a:gd name="T14" fmla="*/ 1128 w 1128"/>
                      <a:gd name="T15" fmla="*/ 404 h 640"/>
                      <a:gd name="T16" fmla="*/ 660 w 1128"/>
                      <a:gd name="T17" fmla="*/ 80 h 640"/>
                      <a:gd name="T18" fmla="*/ 395 w 1128"/>
                      <a:gd name="T19" fmla="*/ 156 h 640"/>
                      <a:gd name="T20" fmla="*/ 200 w 1128"/>
                      <a:gd name="T21"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8" h="640">
                        <a:moveTo>
                          <a:pt x="200" y="0"/>
                        </a:moveTo>
                        <a:cubicBezTo>
                          <a:pt x="90" y="0"/>
                          <a:pt x="0" y="90"/>
                          <a:pt x="0" y="200"/>
                        </a:cubicBezTo>
                        <a:cubicBezTo>
                          <a:pt x="0" y="308"/>
                          <a:pt x="86" y="396"/>
                          <a:pt x="194" y="400"/>
                        </a:cubicBezTo>
                        <a:cubicBezTo>
                          <a:pt x="172" y="456"/>
                          <a:pt x="160" y="516"/>
                          <a:pt x="160" y="580"/>
                        </a:cubicBezTo>
                        <a:cubicBezTo>
                          <a:pt x="160" y="597"/>
                          <a:pt x="161" y="614"/>
                          <a:pt x="163" y="631"/>
                        </a:cubicBezTo>
                        <a:cubicBezTo>
                          <a:pt x="209" y="637"/>
                          <a:pt x="258" y="640"/>
                          <a:pt x="310" y="640"/>
                        </a:cubicBezTo>
                        <a:cubicBezTo>
                          <a:pt x="448" y="640"/>
                          <a:pt x="603" y="617"/>
                          <a:pt x="762" y="569"/>
                        </a:cubicBezTo>
                        <a:cubicBezTo>
                          <a:pt x="851" y="542"/>
                          <a:pt x="1004" y="468"/>
                          <a:pt x="1128" y="404"/>
                        </a:cubicBezTo>
                        <a:cubicBezTo>
                          <a:pt x="1057" y="215"/>
                          <a:pt x="874" y="80"/>
                          <a:pt x="660" y="80"/>
                        </a:cubicBezTo>
                        <a:cubicBezTo>
                          <a:pt x="563" y="80"/>
                          <a:pt x="472" y="108"/>
                          <a:pt x="395" y="156"/>
                        </a:cubicBezTo>
                        <a:cubicBezTo>
                          <a:pt x="375" y="67"/>
                          <a:pt x="295" y="0"/>
                          <a:pt x="200" y="0"/>
                        </a:cubicBezTo>
                      </a:path>
                    </a:pathLst>
                  </a:custGeom>
                  <a:gradFill>
                    <a:gsLst>
                      <a:gs pos="100000">
                        <a:schemeClr val="accent1">
                          <a:lumMod val="5000"/>
                          <a:lumOff val="95000"/>
                          <a:alpha val="33000"/>
                        </a:schemeClr>
                      </a:gs>
                      <a:gs pos="0">
                        <a:schemeClr val="bg1">
                          <a:alpha val="0"/>
                        </a:schemeClr>
                      </a:gs>
                    </a:gsLst>
                    <a:lin ang="6000000" scaled="0"/>
                  </a:gra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Calibri"/>
                      <a:ea typeface="+mn-ea"/>
                      <a:cs typeface="+mn-cs"/>
                    </a:endParaRPr>
                  </a:p>
                </p:txBody>
              </p:sp>
            </p:grpSp>
            <p:sp>
              <p:nvSpPr>
                <p:cNvPr id="7" name="Oval 20"/>
                <p:cNvSpPr>
                  <a:spLocks noChangeArrowheads="1"/>
                </p:cNvSpPr>
                <p:nvPr/>
              </p:nvSpPr>
              <p:spPr bwMode="auto">
                <a:xfrm rot="10800000">
                  <a:off x="5559689" y="2176090"/>
                  <a:ext cx="1222198" cy="1222198"/>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8" name="Freeform 21"/>
              <p:cNvSpPr>
                <a:spLocks/>
              </p:cNvSpPr>
              <p:nvPr/>
            </p:nvSpPr>
            <p:spPr bwMode="auto">
              <a:xfrm>
                <a:off x="5559689" y="2178822"/>
                <a:ext cx="1223959" cy="635754"/>
              </a:xfrm>
              <a:custGeom>
                <a:avLst/>
                <a:gdLst>
                  <a:gd name="T0" fmla="*/ 400 w 800"/>
                  <a:gd name="T1" fmla="*/ 0 h 416"/>
                  <a:gd name="T2" fmla="*/ 0 w 800"/>
                  <a:gd name="T3" fmla="*/ 400 h 416"/>
                  <a:gd name="T4" fmla="*/ 0 w 800"/>
                  <a:gd name="T5" fmla="*/ 416 h 416"/>
                  <a:gd name="T6" fmla="*/ 400 w 800"/>
                  <a:gd name="T7" fmla="*/ 32 h 416"/>
                  <a:gd name="T8" fmla="*/ 800 w 800"/>
                  <a:gd name="T9" fmla="*/ 416 h 416"/>
                  <a:gd name="T10" fmla="*/ 800 w 800"/>
                  <a:gd name="T11" fmla="*/ 400 h 416"/>
                  <a:gd name="T12" fmla="*/ 400 w 800"/>
                  <a:gd name="T13" fmla="*/ 0 h 416"/>
                </a:gdLst>
                <a:ahLst/>
                <a:cxnLst>
                  <a:cxn ang="0">
                    <a:pos x="T0" y="T1"/>
                  </a:cxn>
                  <a:cxn ang="0">
                    <a:pos x="T2" y="T3"/>
                  </a:cxn>
                  <a:cxn ang="0">
                    <a:pos x="T4" y="T5"/>
                  </a:cxn>
                  <a:cxn ang="0">
                    <a:pos x="T6" y="T7"/>
                  </a:cxn>
                  <a:cxn ang="0">
                    <a:pos x="T8" y="T9"/>
                  </a:cxn>
                  <a:cxn ang="0">
                    <a:pos x="T10" y="T11"/>
                  </a:cxn>
                  <a:cxn ang="0">
                    <a:pos x="T12" y="T13"/>
                  </a:cxn>
                </a:cxnLst>
                <a:rect l="0" t="0" r="r" b="b"/>
                <a:pathLst>
                  <a:path w="800" h="416">
                    <a:moveTo>
                      <a:pt x="400" y="0"/>
                    </a:moveTo>
                    <a:cubicBezTo>
                      <a:pt x="179" y="0"/>
                      <a:pt x="0" y="179"/>
                      <a:pt x="0" y="400"/>
                    </a:cubicBezTo>
                    <a:cubicBezTo>
                      <a:pt x="0" y="405"/>
                      <a:pt x="0" y="411"/>
                      <a:pt x="0" y="416"/>
                    </a:cubicBezTo>
                    <a:cubicBezTo>
                      <a:pt x="9" y="203"/>
                      <a:pt x="185" y="32"/>
                      <a:pt x="400" y="32"/>
                    </a:cubicBezTo>
                    <a:cubicBezTo>
                      <a:pt x="615" y="32"/>
                      <a:pt x="791" y="203"/>
                      <a:pt x="800" y="416"/>
                    </a:cubicBezTo>
                    <a:cubicBezTo>
                      <a:pt x="800" y="411"/>
                      <a:pt x="800" y="405"/>
                      <a:pt x="800" y="400"/>
                    </a:cubicBezTo>
                    <a:cubicBezTo>
                      <a:pt x="800" y="179"/>
                      <a:pt x="621" y="0"/>
                      <a:pt x="400" y="0"/>
                    </a:cubicBezTo>
                  </a:path>
                </a:pathLst>
              </a:custGeom>
              <a:solidFill>
                <a:srgbClr val="E9E6F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6" name="文字方塊 60"/>
            <p:cNvSpPr txBox="1"/>
            <p:nvPr/>
          </p:nvSpPr>
          <p:spPr>
            <a:xfrm>
              <a:off x="5251405" y="1913376"/>
              <a:ext cx="37382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2800" b="1" i="0" u="none" strike="noStrike" kern="1200" cap="none" spc="0" normalizeH="0" baseline="0" noProof="0" dirty="0">
                  <a:ln>
                    <a:noFill/>
                  </a:ln>
                  <a:solidFill>
                    <a:srgbClr val="FFFFFF"/>
                  </a:solidFill>
                  <a:effectLst/>
                  <a:uLnTx/>
                  <a:uFillTx/>
                  <a:latin typeface="Source Sans Pro"/>
                  <a:ea typeface="微软雅黑" pitchFamily="34" charset="-122"/>
                  <a:cs typeface="+mn-cs"/>
                </a:rPr>
                <a:t>1</a:t>
              </a:r>
              <a:endParaRPr kumimoji="0" lang="zh-TW" altLang="en-US" sz="2800" b="1" i="0" u="none" strike="noStrike" kern="1200" cap="none" spc="0" normalizeH="0" baseline="0" noProof="0" dirty="0">
                <a:ln>
                  <a:noFill/>
                </a:ln>
                <a:solidFill>
                  <a:srgbClr val="FFFFFF"/>
                </a:solidFill>
                <a:effectLst/>
                <a:uLnTx/>
                <a:uFillTx/>
                <a:latin typeface="Source Sans Pro"/>
                <a:ea typeface="微软雅黑" pitchFamily="34" charset="-122"/>
                <a:cs typeface="+mn-cs"/>
              </a:endParaRPr>
            </a:p>
          </p:txBody>
        </p:sp>
      </p:grpSp>
      <p:grpSp>
        <p:nvGrpSpPr>
          <p:cNvPr id="15" name="Group 14"/>
          <p:cNvGrpSpPr/>
          <p:nvPr/>
        </p:nvGrpSpPr>
        <p:grpSpPr>
          <a:xfrm>
            <a:off x="6517339" y="3150624"/>
            <a:ext cx="1974184" cy="1787011"/>
            <a:chOff x="6517339" y="3169478"/>
            <a:chExt cx="1974184" cy="1787011"/>
          </a:xfrm>
        </p:grpSpPr>
        <p:grpSp>
          <p:nvGrpSpPr>
            <p:cNvPr id="11" name="组合 27"/>
            <p:cNvGrpSpPr/>
            <p:nvPr/>
          </p:nvGrpSpPr>
          <p:grpSpPr>
            <a:xfrm>
              <a:off x="6517339" y="3183069"/>
              <a:ext cx="1974184" cy="1773420"/>
              <a:chOff x="5083969" y="1628775"/>
              <a:chExt cx="1779588" cy="1598613"/>
            </a:xfrm>
          </p:grpSpPr>
          <p:sp>
            <p:nvSpPr>
              <p:cNvPr id="20" name="Freeform 19"/>
              <p:cNvSpPr>
                <a:spLocks/>
              </p:cNvSpPr>
              <p:nvPr/>
            </p:nvSpPr>
            <p:spPr bwMode="auto">
              <a:xfrm rot="16200000">
                <a:off x="5181453" y="1547019"/>
                <a:ext cx="1598613" cy="1762125"/>
              </a:xfrm>
              <a:custGeom>
                <a:avLst/>
                <a:gdLst>
                  <a:gd name="T0" fmla="*/ 0 w 1160"/>
                  <a:gd name="T1" fmla="*/ 700 h 1280"/>
                  <a:gd name="T2" fmla="*/ 500 w 1160"/>
                  <a:gd name="T3" fmla="*/ 1200 h 1280"/>
                  <a:gd name="T4" fmla="*/ 765 w 1160"/>
                  <a:gd name="T5" fmla="*/ 1124 h 1280"/>
                  <a:gd name="T6" fmla="*/ 960 w 1160"/>
                  <a:gd name="T7" fmla="*/ 1280 h 1280"/>
                  <a:gd name="T8" fmla="*/ 1160 w 1160"/>
                  <a:gd name="T9" fmla="*/ 1080 h 1280"/>
                  <a:gd name="T10" fmla="*/ 967 w 1160"/>
                  <a:gd name="T11" fmla="*/ 880 h 1280"/>
                  <a:gd name="T12" fmla="*/ 1000 w 1160"/>
                  <a:gd name="T13" fmla="*/ 700 h 1280"/>
                  <a:gd name="T14" fmla="*/ 617 w 1160"/>
                  <a:gd name="T15" fmla="*/ 214 h 1280"/>
                  <a:gd name="T16" fmla="*/ 493 w 1160"/>
                  <a:gd name="T17" fmla="*/ 0 h 1280"/>
                  <a:gd name="T18" fmla="*/ 367 w 1160"/>
                  <a:gd name="T19" fmla="*/ 218 h 1280"/>
                  <a:gd name="T20" fmla="*/ 0 w 1160"/>
                  <a:gd name="T21" fmla="*/ 700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0" h="1280">
                    <a:moveTo>
                      <a:pt x="0" y="700"/>
                    </a:moveTo>
                    <a:cubicBezTo>
                      <a:pt x="0" y="976"/>
                      <a:pt x="224" y="1200"/>
                      <a:pt x="500" y="1200"/>
                    </a:cubicBezTo>
                    <a:cubicBezTo>
                      <a:pt x="597" y="1200"/>
                      <a:pt x="688" y="1172"/>
                      <a:pt x="765" y="1124"/>
                    </a:cubicBezTo>
                    <a:cubicBezTo>
                      <a:pt x="785" y="1213"/>
                      <a:pt x="865" y="1280"/>
                      <a:pt x="960" y="1280"/>
                    </a:cubicBezTo>
                    <a:cubicBezTo>
                      <a:pt x="1070" y="1280"/>
                      <a:pt x="1160" y="1190"/>
                      <a:pt x="1160" y="1080"/>
                    </a:cubicBezTo>
                    <a:cubicBezTo>
                      <a:pt x="1160" y="972"/>
                      <a:pt x="1074" y="884"/>
                      <a:pt x="967" y="880"/>
                    </a:cubicBezTo>
                    <a:cubicBezTo>
                      <a:pt x="988" y="824"/>
                      <a:pt x="1000" y="764"/>
                      <a:pt x="1000" y="700"/>
                    </a:cubicBezTo>
                    <a:cubicBezTo>
                      <a:pt x="1000" y="464"/>
                      <a:pt x="836" y="266"/>
                      <a:pt x="617" y="214"/>
                    </a:cubicBezTo>
                    <a:cubicBezTo>
                      <a:pt x="493" y="0"/>
                      <a:pt x="493" y="0"/>
                      <a:pt x="493" y="0"/>
                    </a:cubicBezTo>
                    <a:cubicBezTo>
                      <a:pt x="367" y="218"/>
                      <a:pt x="367" y="218"/>
                      <a:pt x="367" y="218"/>
                    </a:cubicBezTo>
                    <a:cubicBezTo>
                      <a:pt x="156" y="276"/>
                      <a:pt x="0" y="470"/>
                      <a:pt x="0" y="700"/>
                    </a:cubicBezTo>
                    <a:close/>
                  </a:path>
                </a:pathLst>
              </a:custGeom>
              <a:gradFill>
                <a:gsLst>
                  <a:gs pos="0">
                    <a:schemeClr val="accent4">
                      <a:lumMod val="75000"/>
                    </a:schemeClr>
                  </a:gs>
                  <a:gs pos="100000">
                    <a:schemeClr val="accent4"/>
                  </a:gs>
                </a:gsLst>
                <a:lin ang="0" scaled="0"/>
              </a:gra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 name="Freeform 21"/>
              <p:cNvSpPr>
                <a:spLocks/>
              </p:cNvSpPr>
              <p:nvPr/>
            </p:nvSpPr>
            <p:spPr bwMode="auto">
              <a:xfrm>
                <a:off x="5510819" y="1985068"/>
                <a:ext cx="1103313" cy="573087"/>
              </a:xfrm>
              <a:custGeom>
                <a:avLst/>
                <a:gdLst>
                  <a:gd name="T0" fmla="*/ 400 w 800"/>
                  <a:gd name="T1" fmla="*/ 0 h 416"/>
                  <a:gd name="T2" fmla="*/ 0 w 800"/>
                  <a:gd name="T3" fmla="*/ 400 h 416"/>
                  <a:gd name="T4" fmla="*/ 0 w 800"/>
                  <a:gd name="T5" fmla="*/ 416 h 416"/>
                  <a:gd name="T6" fmla="*/ 400 w 800"/>
                  <a:gd name="T7" fmla="*/ 32 h 416"/>
                  <a:gd name="T8" fmla="*/ 800 w 800"/>
                  <a:gd name="T9" fmla="*/ 416 h 416"/>
                  <a:gd name="T10" fmla="*/ 800 w 800"/>
                  <a:gd name="T11" fmla="*/ 400 h 416"/>
                  <a:gd name="T12" fmla="*/ 400 w 800"/>
                  <a:gd name="T13" fmla="*/ 0 h 416"/>
                </a:gdLst>
                <a:ahLst/>
                <a:cxnLst>
                  <a:cxn ang="0">
                    <a:pos x="T0" y="T1"/>
                  </a:cxn>
                  <a:cxn ang="0">
                    <a:pos x="T2" y="T3"/>
                  </a:cxn>
                  <a:cxn ang="0">
                    <a:pos x="T4" y="T5"/>
                  </a:cxn>
                  <a:cxn ang="0">
                    <a:pos x="T6" y="T7"/>
                  </a:cxn>
                  <a:cxn ang="0">
                    <a:pos x="T8" y="T9"/>
                  </a:cxn>
                  <a:cxn ang="0">
                    <a:pos x="T10" y="T11"/>
                  </a:cxn>
                  <a:cxn ang="0">
                    <a:pos x="T12" y="T13"/>
                  </a:cxn>
                </a:cxnLst>
                <a:rect l="0" t="0" r="r" b="b"/>
                <a:pathLst>
                  <a:path w="800" h="416">
                    <a:moveTo>
                      <a:pt x="400" y="0"/>
                    </a:moveTo>
                    <a:cubicBezTo>
                      <a:pt x="179" y="0"/>
                      <a:pt x="0" y="179"/>
                      <a:pt x="0" y="400"/>
                    </a:cubicBezTo>
                    <a:cubicBezTo>
                      <a:pt x="0" y="405"/>
                      <a:pt x="0" y="411"/>
                      <a:pt x="0" y="416"/>
                    </a:cubicBezTo>
                    <a:cubicBezTo>
                      <a:pt x="9" y="203"/>
                      <a:pt x="185" y="32"/>
                      <a:pt x="400" y="32"/>
                    </a:cubicBezTo>
                    <a:cubicBezTo>
                      <a:pt x="615" y="32"/>
                      <a:pt x="791" y="203"/>
                      <a:pt x="800" y="416"/>
                    </a:cubicBezTo>
                    <a:cubicBezTo>
                      <a:pt x="800" y="411"/>
                      <a:pt x="800" y="405"/>
                      <a:pt x="800" y="400"/>
                    </a:cubicBezTo>
                    <a:cubicBezTo>
                      <a:pt x="800" y="179"/>
                      <a:pt x="621" y="0"/>
                      <a:pt x="400" y="0"/>
                    </a:cubicBezTo>
                  </a:path>
                </a:pathLst>
              </a:custGeom>
              <a:solidFill>
                <a:srgbClr val="E9E6F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 name="Freeform 16"/>
              <p:cNvSpPr>
                <a:spLocks/>
              </p:cNvSpPr>
              <p:nvPr/>
            </p:nvSpPr>
            <p:spPr bwMode="auto">
              <a:xfrm>
                <a:off x="5083969" y="1633853"/>
                <a:ext cx="1779588" cy="946150"/>
              </a:xfrm>
              <a:custGeom>
                <a:avLst/>
                <a:gdLst>
                  <a:gd name="T0" fmla="*/ 1080 w 1280"/>
                  <a:gd name="T1" fmla="*/ 0 h 681"/>
                  <a:gd name="T2" fmla="*/ 880 w 1280"/>
                  <a:gd name="T3" fmla="*/ 193 h 681"/>
                  <a:gd name="T4" fmla="*/ 700 w 1280"/>
                  <a:gd name="T5" fmla="*/ 160 h 681"/>
                  <a:gd name="T6" fmla="*/ 214 w 1280"/>
                  <a:gd name="T7" fmla="*/ 543 h 681"/>
                  <a:gd name="T8" fmla="*/ 0 w 1280"/>
                  <a:gd name="T9" fmla="*/ 667 h 681"/>
                  <a:gd name="T10" fmla="*/ 219 w 1280"/>
                  <a:gd name="T11" fmla="*/ 681 h 681"/>
                  <a:gd name="T12" fmla="*/ 904 w 1280"/>
                  <a:gd name="T13" fmla="*/ 574 h 681"/>
                  <a:gd name="T14" fmla="*/ 1162 w 1280"/>
                  <a:gd name="T15" fmla="*/ 469 h 681"/>
                  <a:gd name="T16" fmla="*/ 1124 w 1280"/>
                  <a:gd name="T17" fmla="*/ 395 h 681"/>
                  <a:gd name="T18" fmla="*/ 1280 w 1280"/>
                  <a:gd name="T19" fmla="*/ 200 h 681"/>
                  <a:gd name="T20" fmla="*/ 1080 w 1280"/>
                  <a:gd name="T21" fmla="*/ 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0" h="681">
                    <a:moveTo>
                      <a:pt x="1080" y="0"/>
                    </a:moveTo>
                    <a:cubicBezTo>
                      <a:pt x="972" y="0"/>
                      <a:pt x="884" y="86"/>
                      <a:pt x="880" y="193"/>
                    </a:cubicBezTo>
                    <a:cubicBezTo>
                      <a:pt x="824" y="172"/>
                      <a:pt x="764" y="160"/>
                      <a:pt x="700" y="160"/>
                    </a:cubicBezTo>
                    <a:cubicBezTo>
                      <a:pt x="464" y="160"/>
                      <a:pt x="266" y="324"/>
                      <a:pt x="214" y="543"/>
                    </a:cubicBezTo>
                    <a:cubicBezTo>
                      <a:pt x="0" y="667"/>
                      <a:pt x="0" y="667"/>
                      <a:pt x="0" y="667"/>
                    </a:cubicBezTo>
                    <a:cubicBezTo>
                      <a:pt x="69" y="676"/>
                      <a:pt x="142" y="681"/>
                      <a:pt x="219" y="681"/>
                    </a:cubicBezTo>
                    <a:cubicBezTo>
                      <a:pt x="428" y="681"/>
                      <a:pt x="664" y="646"/>
                      <a:pt x="904" y="574"/>
                    </a:cubicBezTo>
                    <a:cubicBezTo>
                      <a:pt x="971" y="553"/>
                      <a:pt x="1063" y="515"/>
                      <a:pt x="1162" y="469"/>
                    </a:cubicBezTo>
                    <a:cubicBezTo>
                      <a:pt x="1151" y="443"/>
                      <a:pt x="1139" y="418"/>
                      <a:pt x="1124" y="395"/>
                    </a:cubicBezTo>
                    <a:cubicBezTo>
                      <a:pt x="1213" y="375"/>
                      <a:pt x="1280" y="295"/>
                      <a:pt x="1280" y="200"/>
                    </a:cubicBezTo>
                    <a:cubicBezTo>
                      <a:pt x="1280" y="90"/>
                      <a:pt x="1190" y="0"/>
                      <a:pt x="1080" y="0"/>
                    </a:cubicBezTo>
                  </a:path>
                </a:pathLst>
              </a:custGeom>
              <a:gradFill>
                <a:gsLst>
                  <a:gs pos="100000">
                    <a:schemeClr val="accent1">
                      <a:lumMod val="5000"/>
                      <a:lumOff val="95000"/>
                      <a:alpha val="33000"/>
                    </a:schemeClr>
                  </a:gs>
                  <a:gs pos="0">
                    <a:schemeClr val="bg1">
                      <a:alpha val="0"/>
                    </a:schemeClr>
                  </a:gs>
                </a:gsLst>
                <a:lin ang="6000000" scaled="0"/>
              </a:gra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1" name="Oval 20"/>
              <p:cNvSpPr>
                <a:spLocks noChangeArrowheads="1"/>
              </p:cNvSpPr>
              <p:nvPr/>
            </p:nvSpPr>
            <p:spPr bwMode="auto">
              <a:xfrm rot="16200000">
                <a:off x="5510135" y="1987111"/>
                <a:ext cx="1101725" cy="1101725"/>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7" name="文字方塊 62"/>
            <p:cNvSpPr txBox="1"/>
            <p:nvPr/>
          </p:nvSpPr>
          <p:spPr>
            <a:xfrm>
              <a:off x="8009535" y="3169478"/>
              <a:ext cx="37382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2800" b="1" i="0" u="none" strike="noStrike" kern="1200" cap="none" spc="0" normalizeH="0" baseline="0" noProof="0" dirty="0">
                  <a:ln>
                    <a:noFill/>
                  </a:ln>
                  <a:solidFill>
                    <a:srgbClr val="FFFFFF"/>
                  </a:solidFill>
                  <a:effectLst/>
                  <a:uLnTx/>
                  <a:uFillTx/>
                  <a:latin typeface="Source Sans Pro"/>
                  <a:ea typeface="微软雅黑" pitchFamily="34" charset="-122"/>
                  <a:cs typeface="+mn-cs"/>
                </a:rPr>
                <a:t>2</a:t>
              </a:r>
              <a:endParaRPr kumimoji="0" lang="zh-TW" altLang="en-US" sz="2800" b="1" i="0" u="none" strike="noStrike" kern="1200" cap="none" spc="0" normalizeH="0" baseline="0" noProof="0" dirty="0">
                <a:ln>
                  <a:noFill/>
                </a:ln>
                <a:solidFill>
                  <a:srgbClr val="FFFFFF"/>
                </a:solidFill>
                <a:effectLst/>
                <a:uLnTx/>
                <a:uFillTx/>
                <a:latin typeface="Source Sans Pro"/>
                <a:ea typeface="微软雅黑" pitchFamily="34" charset="-122"/>
                <a:cs typeface="+mn-cs"/>
              </a:endParaRPr>
            </a:p>
          </p:txBody>
        </p:sp>
      </p:grpSp>
      <p:grpSp>
        <p:nvGrpSpPr>
          <p:cNvPr id="50" name="Group 49"/>
          <p:cNvGrpSpPr/>
          <p:nvPr/>
        </p:nvGrpSpPr>
        <p:grpSpPr>
          <a:xfrm>
            <a:off x="5431771" y="4508715"/>
            <a:ext cx="1773420" cy="1964420"/>
            <a:chOff x="5431771" y="4527569"/>
            <a:chExt cx="1773420" cy="1964420"/>
          </a:xfrm>
        </p:grpSpPr>
        <p:grpSp>
          <p:nvGrpSpPr>
            <p:cNvPr id="5" name="组合 28"/>
            <p:cNvGrpSpPr/>
            <p:nvPr/>
          </p:nvGrpSpPr>
          <p:grpSpPr>
            <a:xfrm>
              <a:off x="5431771" y="4527569"/>
              <a:ext cx="1773420" cy="1964420"/>
              <a:chOff x="3860849" y="2787581"/>
              <a:chExt cx="1598613" cy="1770786"/>
            </a:xfrm>
          </p:grpSpPr>
          <p:sp>
            <p:nvSpPr>
              <p:cNvPr id="28" name="Freeform 19"/>
              <p:cNvSpPr>
                <a:spLocks/>
              </p:cNvSpPr>
              <p:nvPr/>
            </p:nvSpPr>
            <p:spPr bwMode="auto">
              <a:xfrm>
                <a:off x="3860849" y="2796242"/>
                <a:ext cx="1598613" cy="1762125"/>
              </a:xfrm>
              <a:custGeom>
                <a:avLst/>
                <a:gdLst>
                  <a:gd name="T0" fmla="*/ 0 w 1160"/>
                  <a:gd name="T1" fmla="*/ 700 h 1280"/>
                  <a:gd name="T2" fmla="*/ 500 w 1160"/>
                  <a:gd name="T3" fmla="*/ 1200 h 1280"/>
                  <a:gd name="T4" fmla="*/ 765 w 1160"/>
                  <a:gd name="T5" fmla="*/ 1124 h 1280"/>
                  <a:gd name="T6" fmla="*/ 960 w 1160"/>
                  <a:gd name="T7" fmla="*/ 1280 h 1280"/>
                  <a:gd name="T8" fmla="*/ 1160 w 1160"/>
                  <a:gd name="T9" fmla="*/ 1080 h 1280"/>
                  <a:gd name="T10" fmla="*/ 967 w 1160"/>
                  <a:gd name="T11" fmla="*/ 880 h 1280"/>
                  <a:gd name="T12" fmla="*/ 1000 w 1160"/>
                  <a:gd name="T13" fmla="*/ 700 h 1280"/>
                  <a:gd name="T14" fmla="*/ 617 w 1160"/>
                  <a:gd name="T15" fmla="*/ 214 h 1280"/>
                  <a:gd name="T16" fmla="*/ 493 w 1160"/>
                  <a:gd name="T17" fmla="*/ 0 h 1280"/>
                  <a:gd name="T18" fmla="*/ 367 w 1160"/>
                  <a:gd name="T19" fmla="*/ 218 h 1280"/>
                  <a:gd name="T20" fmla="*/ 0 w 1160"/>
                  <a:gd name="T21" fmla="*/ 700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0" h="1280">
                    <a:moveTo>
                      <a:pt x="0" y="700"/>
                    </a:moveTo>
                    <a:cubicBezTo>
                      <a:pt x="0" y="976"/>
                      <a:pt x="224" y="1200"/>
                      <a:pt x="500" y="1200"/>
                    </a:cubicBezTo>
                    <a:cubicBezTo>
                      <a:pt x="597" y="1200"/>
                      <a:pt x="688" y="1172"/>
                      <a:pt x="765" y="1124"/>
                    </a:cubicBezTo>
                    <a:cubicBezTo>
                      <a:pt x="785" y="1213"/>
                      <a:pt x="865" y="1280"/>
                      <a:pt x="960" y="1280"/>
                    </a:cubicBezTo>
                    <a:cubicBezTo>
                      <a:pt x="1070" y="1280"/>
                      <a:pt x="1160" y="1190"/>
                      <a:pt x="1160" y="1080"/>
                    </a:cubicBezTo>
                    <a:cubicBezTo>
                      <a:pt x="1160" y="972"/>
                      <a:pt x="1074" y="884"/>
                      <a:pt x="967" y="880"/>
                    </a:cubicBezTo>
                    <a:cubicBezTo>
                      <a:pt x="988" y="824"/>
                      <a:pt x="1000" y="764"/>
                      <a:pt x="1000" y="700"/>
                    </a:cubicBezTo>
                    <a:cubicBezTo>
                      <a:pt x="1000" y="464"/>
                      <a:pt x="836" y="266"/>
                      <a:pt x="617" y="214"/>
                    </a:cubicBezTo>
                    <a:cubicBezTo>
                      <a:pt x="493" y="0"/>
                      <a:pt x="493" y="0"/>
                      <a:pt x="493" y="0"/>
                    </a:cubicBezTo>
                    <a:cubicBezTo>
                      <a:pt x="367" y="218"/>
                      <a:pt x="367" y="218"/>
                      <a:pt x="367" y="218"/>
                    </a:cubicBezTo>
                    <a:cubicBezTo>
                      <a:pt x="156" y="276"/>
                      <a:pt x="0" y="470"/>
                      <a:pt x="0" y="700"/>
                    </a:cubicBezTo>
                    <a:close/>
                  </a:path>
                </a:pathLst>
              </a:custGeom>
              <a:gradFill>
                <a:gsLst>
                  <a:gs pos="0">
                    <a:schemeClr val="accent2">
                      <a:lumMod val="75000"/>
                    </a:schemeClr>
                  </a:gs>
                  <a:gs pos="100000">
                    <a:schemeClr val="accent2"/>
                  </a:gs>
                </a:gsLst>
                <a:lin ang="16200000" scaled="0"/>
              </a:gra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 name="Freeform 21"/>
              <p:cNvSpPr>
                <a:spLocks/>
              </p:cNvSpPr>
              <p:nvPr/>
            </p:nvSpPr>
            <p:spPr bwMode="auto">
              <a:xfrm>
                <a:off x="4011759" y="3206681"/>
                <a:ext cx="1103313" cy="573087"/>
              </a:xfrm>
              <a:custGeom>
                <a:avLst/>
                <a:gdLst>
                  <a:gd name="T0" fmla="*/ 400 w 800"/>
                  <a:gd name="T1" fmla="*/ 0 h 416"/>
                  <a:gd name="T2" fmla="*/ 0 w 800"/>
                  <a:gd name="T3" fmla="*/ 400 h 416"/>
                  <a:gd name="T4" fmla="*/ 0 w 800"/>
                  <a:gd name="T5" fmla="*/ 416 h 416"/>
                  <a:gd name="T6" fmla="*/ 400 w 800"/>
                  <a:gd name="T7" fmla="*/ 32 h 416"/>
                  <a:gd name="T8" fmla="*/ 800 w 800"/>
                  <a:gd name="T9" fmla="*/ 416 h 416"/>
                  <a:gd name="T10" fmla="*/ 800 w 800"/>
                  <a:gd name="T11" fmla="*/ 400 h 416"/>
                  <a:gd name="T12" fmla="*/ 400 w 800"/>
                  <a:gd name="T13" fmla="*/ 0 h 416"/>
                </a:gdLst>
                <a:ahLst/>
                <a:cxnLst>
                  <a:cxn ang="0">
                    <a:pos x="T0" y="T1"/>
                  </a:cxn>
                  <a:cxn ang="0">
                    <a:pos x="T2" y="T3"/>
                  </a:cxn>
                  <a:cxn ang="0">
                    <a:pos x="T4" y="T5"/>
                  </a:cxn>
                  <a:cxn ang="0">
                    <a:pos x="T6" y="T7"/>
                  </a:cxn>
                  <a:cxn ang="0">
                    <a:pos x="T8" y="T9"/>
                  </a:cxn>
                  <a:cxn ang="0">
                    <a:pos x="T10" y="T11"/>
                  </a:cxn>
                  <a:cxn ang="0">
                    <a:pos x="T12" y="T13"/>
                  </a:cxn>
                </a:cxnLst>
                <a:rect l="0" t="0" r="r" b="b"/>
                <a:pathLst>
                  <a:path w="800" h="416">
                    <a:moveTo>
                      <a:pt x="400" y="0"/>
                    </a:moveTo>
                    <a:cubicBezTo>
                      <a:pt x="179" y="0"/>
                      <a:pt x="0" y="179"/>
                      <a:pt x="0" y="400"/>
                    </a:cubicBezTo>
                    <a:cubicBezTo>
                      <a:pt x="0" y="405"/>
                      <a:pt x="0" y="411"/>
                      <a:pt x="0" y="416"/>
                    </a:cubicBezTo>
                    <a:cubicBezTo>
                      <a:pt x="9" y="203"/>
                      <a:pt x="185" y="32"/>
                      <a:pt x="400" y="32"/>
                    </a:cubicBezTo>
                    <a:cubicBezTo>
                      <a:pt x="615" y="32"/>
                      <a:pt x="791" y="203"/>
                      <a:pt x="800" y="416"/>
                    </a:cubicBezTo>
                    <a:cubicBezTo>
                      <a:pt x="800" y="411"/>
                      <a:pt x="800" y="405"/>
                      <a:pt x="800" y="400"/>
                    </a:cubicBezTo>
                    <a:cubicBezTo>
                      <a:pt x="800" y="179"/>
                      <a:pt x="621" y="0"/>
                      <a:pt x="400" y="0"/>
                    </a:cubicBezTo>
                  </a:path>
                </a:pathLst>
              </a:custGeom>
              <a:solidFill>
                <a:srgbClr val="E9E6F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 name="Freeform 22"/>
              <p:cNvSpPr>
                <a:spLocks/>
              </p:cNvSpPr>
              <p:nvPr/>
            </p:nvSpPr>
            <p:spPr bwMode="auto">
              <a:xfrm>
                <a:off x="3860850" y="2787581"/>
                <a:ext cx="1311275" cy="992187"/>
              </a:xfrm>
              <a:custGeom>
                <a:avLst/>
                <a:gdLst>
                  <a:gd name="T0" fmla="*/ 494 w 952"/>
                  <a:gd name="T1" fmla="*/ 0 h 720"/>
                  <a:gd name="T2" fmla="*/ 368 w 952"/>
                  <a:gd name="T3" fmla="*/ 218 h 720"/>
                  <a:gd name="T4" fmla="*/ 0 w 952"/>
                  <a:gd name="T5" fmla="*/ 700 h 720"/>
                  <a:gd name="T6" fmla="*/ 1 w 952"/>
                  <a:gd name="T7" fmla="*/ 712 h 720"/>
                  <a:gd name="T8" fmla="*/ 136 w 952"/>
                  <a:gd name="T9" fmla="*/ 720 h 720"/>
                  <a:gd name="T10" fmla="*/ 589 w 952"/>
                  <a:gd name="T11" fmla="*/ 649 h 720"/>
                  <a:gd name="T12" fmla="*/ 952 w 952"/>
                  <a:gd name="T13" fmla="*/ 485 h 720"/>
                  <a:gd name="T14" fmla="*/ 617 w 952"/>
                  <a:gd name="T15" fmla="*/ 214 h 720"/>
                  <a:gd name="T16" fmla="*/ 494 w 952"/>
                  <a:gd name="T17" fmla="*/ 0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2" h="720">
                    <a:moveTo>
                      <a:pt x="494" y="0"/>
                    </a:moveTo>
                    <a:cubicBezTo>
                      <a:pt x="368" y="218"/>
                      <a:pt x="368" y="218"/>
                      <a:pt x="368" y="218"/>
                    </a:cubicBezTo>
                    <a:cubicBezTo>
                      <a:pt x="156" y="276"/>
                      <a:pt x="0" y="470"/>
                      <a:pt x="0" y="700"/>
                    </a:cubicBezTo>
                    <a:cubicBezTo>
                      <a:pt x="0" y="704"/>
                      <a:pt x="1" y="708"/>
                      <a:pt x="1" y="712"/>
                    </a:cubicBezTo>
                    <a:cubicBezTo>
                      <a:pt x="44" y="717"/>
                      <a:pt x="89" y="720"/>
                      <a:pt x="136" y="720"/>
                    </a:cubicBezTo>
                    <a:cubicBezTo>
                      <a:pt x="275" y="720"/>
                      <a:pt x="430" y="697"/>
                      <a:pt x="589" y="649"/>
                    </a:cubicBezTo>
                    <a:cubicBezTo>
                      <a:pt x="677" y="623"/>
                      <a:pt x="829" y="549"/>
                      <a:pt x="952" y="485"/>
                    </a:cubicBezTo>
                    <a:cubicBezTo>
                      <a:pt x="888" y="350"/>
                      <a:pt x="765" y="249"/>
                      <a:pt x="617" y="214"/>
                    </a:cubicBezTo>
                    <a:cubicBezTo>
                      <a:pt x="494" y="0"/>
                      <a:pt x="494" y="0"/>
                      <a:pt x="494" y="0"/>
                    </a:cubicBezTo>
                  </a:path>
                </a:pathLst>
              </a:custGeom>
              <a:gradFill>
                <a:gsLst>
                  <a:gs pos="100000">
                    <a:schemeClr val="accent1">
                      <a:lumMod val="5000"/>
                      <a:lumOff val="95000"/>
                      <a:alpha val="33000"/>
                    </a:schemeClr>
                  </a:gs>
                  <a:gs pos="0">
                    <a:schemeClr val="bg1">
                      <a:alpha val="0"/>
                    </a:schemeClr>
                  </a:gs>
                </a:gsLst>
                <a:lin ang="6000000" scaled="0"/>
              </a:gra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 name="Oval 20"/>
              <p:cNvSpPr>
                <a:spLocks noChangeArrowheads="1"/>
              </p:cNvSpPr>
              <p:nvPr/>
            </p:nvSpPr>
            <p:spPr bwMode="auto">
              <a:xfrm>
                <a:off x="3999402" y="3206681"/>
                <a:ext cx="1101725" cy="1101725"/>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8" name="文字方塊 63"/>
            <p:cNvSpPr txBox="1"/>
            <p:nvPr/>
          </p:nvSpPr>
          <p:spPr>
            <a:xfrm>
              <a:off x="6718900" y="5940302"/>
              <a:ext cx="37382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2800" b="1" i="0" u="none" strike="noStrike" kern="1200" cap="none" spc="0" normalizeH="0" baseline="0" noProof="0" dirty="0">
                  <a:ln>
                    <a:noFill/>
                  </a:ln>
                  <a:solidFill>
                    <a:srgbClr val="FFFFFF"/>
                  </a:solidFill>
                  <a:effectLst/>
                  <a:uLnTx/>
                  <a:uFillTx/>
                  <a:latin typeface="Source Sans Pro"/>
                  <a:ea typeface="微软雅黑" pitchFamily="34" charset="-122"/>
                  <a:cs typeface="+mn-cs"/>
                </a:rPr>
                <a:t>3</a:t>
              </a:r>
              <a:endParaRPr kumimoji="0" lang="zh-TW" altLang="en-US" sz="2800" b="1" i="0" u="none" strike="noStrike" kern="1200" cap="none" spc="0" normalizeH="0" baseline="0" noProof="0" dirty="0">
                <a:ln>
                  <a:noFill/>
                </a:ln>
                <a:solidFill>
                  <a:srgbClr val="FFFFFF"/>
                </a:solidFill>
                <a:effectLst/>
                <a:uLnTx/>
                <a:uFillTx/>
                <a:latin typeface="Source Sans Pro"/>
                <a:ea typeface="微软雅黑" pitchFamily="34" charset="-122"/>
                <a:cs typeface="+mn-cs"/>
              </a:endParaRPr>
            </a:p>
          </p:txBody>
        </p:sp>
      </p:grpSp>
      <p:grpSp>
        <p:nvGrpSpPr>
          <p:cNvPr id="51" name="Group 50"/>
          <p:cNvGrpSpPr/>
          <p:nvPr/>
        </p:nvGrpSpPr>
        <p:grpSpPr>
          <a:xfrm>
            <a:off x="3890976" y="3427238"/>
            <a:ext cx="1954812" cy="1773420"/>
            <a:chOff x="3890976" y="3446092"/>
            <a:chExt cx="1954812" cy="1773420"/>
          </a:xfrm>
        </p:grpSpPr>
        <p:grpSp>
          <p:nvGrpSpPr>
            <p:cNvPr id="10" name="组合 25"/>
            <p:cNvGrpSpPr/>
            <p:nvPr/>
          </p:nvGrpSpPr>
          <p:grpSpPr>
            <a:xfrm>
              <a:off x="3890976" y="3446092"/>
              <a:ext cx="1954812" cy="1773420"/>
              <a:chOff x="2291186" y="1844606"/>
              <a:chExt cx="1762125" cy="1598613"/>
            </a:xfrm>
          </p:grpSpPr>
          <p:sp>
            <p:nvSpPr>
              <p:cNvPr id="24" name="Freeform 19"/>
              <p:cNvSpPr>
                <a:spLocks/>
              </p:cNvSpPr>
              <p:nvPr/>
            </p:nvSpPr>
            <p:spPr bwMode="auto">
              <a:xfrm rot="5400000">
                <a:off x="2372942" y="1762850"/>
                <a:ext cx="1598613" cy="1762125"/>
              </a:xfrm>
              <a:custGeom>
                <a:avLst/>
                <a:gdLst>
                  <a:gd name="T0" fmla="*/ 0 w 1160"/>
                  <a:gd name="T1" fmla="*/ 700 h 1280"/>
                  <a:gd name="T2" fmla="*/ 500 w 1160"/>
                  <a:gd name="T3" fmla="*/ 1200 h 1280"/>
                  <a:gd name="T4" fmla="*/ 765 w 1160"/>
                  <a:gd name="T5" fmla="*/ 1124 h 1280"/>
                  <a:gd name="T6" fmla="*/ 960 w 1160"/>
                  <a:gd name="T7" fmla="*/ 1280 h 1280"/>
                  <a:gd name="T8" fmla="*/ 1160 w 1160"/>
                  <a:gd name="T9" fmla="*/ 1080 h 1280"/>
                  <a:gd name="T10" fmla="*/ 967 w 1160"/>
                  <a:gd name="T11" fmla="*/ 880 h 1280"/>
                  <a:gd name="T12" fmla="*/ 1000 w 1160"/>
                  <a:gd name="T13" fmla="*/ 700 h 1280"/>
                  <a:gd name="T14" fmla="*/ 617 w 1160"/>
                  <a:gd name="T15" fmla="*/ 214 h 1280"/>
                  <a:gd name="T16" fmla="*/ 493 w 1160"/>
                  <a:gd name="T17" fmla="*/ 0 h 1280"/>
                  <a:gd name="T18" fmla="*/ 367 w 1160"/>
                  <a:gd name="T19" fmla="*/ 218 h 1280"/>
                  <a:gd name="T20" fmla="*/ 0 w 1160"/>
                  <a:gd name="T21" fmla="*/ 700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0" h="1280">
                    <a:moveTo>
                      <a:pt x="0" y="700"/>
                    </a:moveTo>
                    <a:cubicBezTo>
                      <a:pt x="0" y="976"/>
                      <a:pt x="224" y="1200"/>
                      <a:pt x="500" y="1200"/>
                    </a:cubicBezTo>
                    <a:cubicBezTo>
                      <a:pt x="597" y="1200"/>
                      <a:pt x="688" y="1172"/>
                      <a:pt x="765" y="1124"/>
                    </a:cubicBezTo>
                    <a:cubicBezTo>
                      <a:pt x="785" y="1213"/>
                      <a:pt x="865" y="1280"/>
                      <a:pt x="960" y="1280"/>
                    </a:cubicBezTo>
                    <a:cubicBezTo>
                      <a:pt x="1070" y="1280"/>
                      <a:pt x="1160" y="1190"/>
                      <a:pt x="1160" y="1080"/>
                    </a:cubicBezTo>
                    <a:cubicBezTo>
                      <a:pt x="1160" y="972"/>
                      <a:pt x="1074" y="884"/>
                      <a:pt x="967" y="880"/>
                    </a:cubicBezTo>
                    <a:cubicBezTo>
                      <a:pt x="988" y="824"/>
                      <a:pt x="1000" y="764"/>
                      <a:pt x="1000" y="700"/>
                    </a:cubicBezTo>
                    <a:cubicBezTo>
                      <a:pt x="1000" y="464"/>
                      <a:pt x="836" y="266"/>
                      <a:pt x="617" y="214"/>
                    </a:cubicBezTo>
                    <a:cubicBezTo>
                      <a:pt x="493" y="0"/>
                      <a:pt x="493" y="0"/>
                      <a:pt x="493" y="0"/>
                    </a:cubicBezTo>
                    <a:cubicBezTo>
                      <a:pt x="367" y="218"/>
                      <a:pt x="367" y="218"/>
                      <a:pt x="367" y="218"/>
                    </a:cubicBezTo>
                    <a:cubicBezTo>
                      <a:pt x="156" y="276"/>
                      <a:pt x="0" y="470"/>
                      <a:pt x="0" y="700"/>
                    </a:cubicBezTo>
                    <a:close/>
                  </a:path>
                </a:pathLst>
              </a:custGeom>
              <a:gradFill>
                <a:gsLst>
                  <a:gs pos="0">
                    <a:schemeClr val="accent1">
                      <a:lumMod val="75000"/>
                    </a:schemeClr>
                  </a:gs>
                  <a:gs pos="100000">
                    <a:schemeClr val="accent1"/>
                  </a:gs>
                </a:gsLst>
                <a:lin ang="10800000" scaled="0"/>
              </a:gra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 name="Freeform 21"/>
              <p:cNvSpPr>
                <a:spLocks/>
              </p:cNvSpPr>
              <p:nvPr/>
            </p:nvSpPr>
            <p:spPr bwMode="auto">
              <a:xfrm>
                <a:off x="2534300" y="1985068"/>
                <a:ext cx="1103313" cy="573087"/>
              </a:xfrm>
              <a:custGeom>
                <a:avLst/>
                <a:gdLst>
                  <a:gd name="T0" fmla="*/ 400 w 800"/>
                  <a:gd name="T1" fmla="*/ 0 h 416"/>
                  <a:gd name="T2" fmla="*/ 0 w 800"/>
                  <a:gd name="T3" fmla="*/ 400 h 416"/>
                  <a:gd name="T4" fmla="*/ 0 w 800"/>
                  <a:gd name="T5" fmla="*/ 416 h 416"/>
                  <a:gd name="T6" fmla="*/ 400 w 800"/>
                  <a:gd name="T7" fmla="*/ 32 h 416"/>
                  <a:gd name="T8" fmla="*/ 800 w 800"/>
                  <a:gd name="T9" fmla="*/ 416 h 416"/>
                  <a:gd name="T10" fmla="*/ 800 w 800"/>
                  <a:gd name="T11" fmla="*/ 400 h 416"/>
                  <a:gd name="T12" fmla="*/ 400 w 800"/>
                  <a:gd name="T13" fmla="*/ 0 h 416"/>
                </a:gdLst>
                <a:ahLst/>
                <a:cxnLst>
                  <a:cxn ang="0">
                    <a:pos x="T0" y="T1"/>
                  </a:cxn>
                  <a:cxn ang="0">
                    <a:pos x="T2" y="T3"/>
                  </a:cxn>
                  <a:cxn ang="0">
                    <a:pos x="T4" y="T5"/>
                  </a:cxn>
                  <a:cxn ang="0">
                    <a:pos x="T6" y="T7"/>
                  </a:cxn>
                  <a:cxn ang="0">
                    <a:pos x="T8" y="T9"/>
                  </a:cxn>
                  <a:cxn ang="0">
                    <a:pos x="T10" y="T11"/>
                  </a:cxn>
                  <a:cxn ang="0">
                    <a:pos x="T12" y="T13"/>
                  </a:cxn>
                </a:cxnLst>
                <a:rect l="0" t="0" r="r" b="b"/>
                <a:pathLst>
                  <a:path w="800" h="416">
                    <a:moveTo>
                      <a:pt x="400" y="0"/>
                    </a:moveTo>
                    <a:cubicBezTo>
                      <a:pt x="179" y="0"/>
                      <a:pt x="0" y="179"/>
                      <a:pt x="0" y="400"/>
                    </a:cubicBezTo>
                    <a:cubicBezTo>
                      <a:pt x="0" y="405"/>
                      <a:pt x="0" y="411"/>
                      <a:pt x="0" y="416"/>
                    </a:cubicBezTo>
                    <a:cubicBezTo>
                      <a:pt x="9" y="203"/>
                      <a:pt x="185" y="32"/>
                      <a:pt x="400" y="32"/>
                    </a:cubicBezTo>
                    <a:cubicBezTo>
                      <a:pt x="615" y="32"/>
                      <a:pt x="791" y="203"/>
                      <a:pt x="800" y="416"/>
                    </a:cubicBezTo>
                    <a:cubicBezTo>
                      <a:pt x="800" y="411"/>
                      <a:pt x="800" y="405"/>
                      <a:pt x="800" y="400"/>
                    </a:cubicBezTo>
                    <a:cubicBezTo>
                      <a:pt x="800" y="179"/>
                      <a:pt x="621" y="0"/>
                      <a:pt x="400" y="0"/>
                    </a:cubicBezTo>
                  </a:path>
                </a:pathLst>
              </a:custGeom>
              <a:solidFill>
                <a:srgbClr val="E9E6F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 name="Freeform 15"/>
              <p:cNvSpPr>
                <a:spLocks/>
              </p:cNvSpPr>
              <p:nvPr/>
            </p:nvSpPr>
            <p:spPr bwMode="auto">
              <a:xfrm>
                <a:off x="2397055" y="1860232"/>
                <a:ext cx="1339850" cy="704850"/>
              </a:xfrm>
              <a:custGeom>
                <a:avLst/>
                <a:gdLst>
                  <a:gd name="T0" fmla="*/ 500 w 964"/>
                  <a:gd name="T1" fmla="*/ 0 h 507"/>
                  <a:gd name="T2" fmla="*/ 0 w 964"/>
                  <a:gd name="T3" fmla="*/ 500 h 507"/>
                  <a:gd name="T4" fmla="*/ 0 w 964"/>
                  <a:gd name="T5" fmla="*/ 506 h 507"/>
                  <a:gd name="T6" fmla="*/ 59 w 964"/>
                  <a:gd name="T7" fmla="*/ 507 h 507"/>
                  <a:gd name="T8" fmla="*/ 744 w 964"/>
                  <a:gd name="T9" fmla="*/ 400 h 507"/>
                  <a:gd name="T10" fmla="*/ 964 w 964"/>
                  <a:gd name="T11" fmla="*/ 313 h 507"/>
                  <a:gd name="T12" fmla="*/ 500 w 964"/>
                  <a:gd name="T13" fmla="*/ 0 h 507"/>
                </a:gdLst>
                <a:ahLst/>
                <a:cxnLst>
                  <a:cxn ang="0">
                    <a:pos x="T0" y="T1"/>
                  </a:cxn>
                  <a:cxn ang="0">
                    <a:pos x="T2" y="T3"/>
                  </a:cxn>
                  <a:cxn ang="0">
                    <a:pos x="T4" y="T5"/>
                  </a:cxn>
                  <a:cxn ang="0">
                    <a:pos x="T6" y="T7"/>
                  </a:cxn>
                  <a:cxn ang="0">
                    <a:pos x="T8" y="T9"/>
                  </a:cxn>
                  <a:cxn ang="0">
                    <a:pos x="T10" y="T11"/>
                  </a:cxn>
                  <a:cxn ang="0">
                    <a:pos x="T12" y="T13"/>
                  </a:cxn>
                </a:cxnLst>
                <a:rect l="0" t="0" r="r" b="b"/>
                <a:pathLst>
                  <a:path w="964" h="507">
                    <a:moveTo>
                      <a:pt x="500" y="0"/>
                    </a:moveTo>
                    <a:cubicBezTo>
                      <a:pt x="224" y="0"/>
                      <a:pt x="0" y="224"/>
                      <a:pt x="0" y="500"/>
                    </a:cubicBezTo>
                    <a:cubicBezTo>
                      <a:pt x="0" y="502"/>
                      <a:pt x="0" y="504"/>
                      <a:pt x="0" y="506"/>
                    </a:cubicBezTo>
                    <a:cubicBezTo>
                      <a:pt x="19" y="507"/>
                      <a:pt x="39" y="507"/>
                      <a:pt x="59" y="507"/>
                    </a:cubicBezTo>
                    <a:cubicBezTo>
                      <a:pt x="268" y="507"/>
                      <a:pt x="504" y="472"/>
                      <a:pt x="744" y="400"/>
                    </a:cubicBezTo>
                    <a:cubicBezTo>
                      <a:pt x="802" y="382"/>
                      <a:pt x="880" y="351"/>
                      <a:pt x="964" y="313"/>
                    </a:cubicBezTo>
                    <a:cubicBezTo>
                      <a:pt x="890" y="129"/>
                      <a:pt x="710" y="0"/>
                      <a:pt x="500" y="0"/>
                    </a:cubicBezTo>
                  </a:path>
                </a:pathLst>
              </a:custGeom>
              <a:gradFill>
                <a:gsLst>
                  <a:gs pos="100000">
                    <a:schemeClr val="accent1">
                      <a:lumMod val="5000"/>
                      <a:lumOff val="95000"/>
                      <a:alpha val="33000"/>
                    </a:schemeClr>
                  </a:gs>
                  <a:gs pos="0">
                    <a:schemeClr val="bg1">
                      <a:alpha val="0"/>
                    </a:schemeClr>
                  </a:gs>
                </a:gsLst>
                <a:lin ang="6000000" scaled="0"/>
              </a:gra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5" name="Oval 20"/>
              <p:cNvSpPr>
                <a:spLocks noChangeArrowheads="1"/>
              </p:cNvSpPr>
              <p:nvPr/>
            </p:nvSpPr>
            <p:spPr bwMode="auto">
              <a:xfrm rot="5400000">
                <a:off x="2541148" y="1983157"/>
                <a:ext cx="1101725" cy="1101725"/>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9" name="文字方塊 64"/>
            <p:cNvSpPr txBox="1"/>
            <p:nvPr/>
          </p:nvSpPr>
          <p:spPr>
            <a:xfrm>
              <a:off x="3973123" y="4666904"/>
              <a:ext cx="37382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2800" b="1" i="0" u="none" strike="noStrike" kern="1200" cap="none" spc="0" normalizeH="0" baseline="0" noProof="0" dirty="0">
                  <a:ln>
                    <a:noFill/>
                  </a:ln>
                  <a:solidFill>
                    <a:srgbClr val="FFFFFF"/>
                  </a:solidFill>
                  <a:effectLst/>
                  <a:uLnTx/>
                  <a:uFillTx/>
                  <a:latin typeface="Source Sans Pro"/>
                  <a:ea typeface="微软雅黑" pitchFamily="34" charset="-122"/>
                  <a:cs typeface="+mn-cs"/>
                </a:rPr>
                <a:t>4</a:t>
              </a:r>
              <a:endParaRPr kumimoji="0" lang="zh-TW" altLang="en-US" sz="2800" b="1" i="0" u="none" strike="noStrike" kern="1200" cap="none" spc="0" normalizeH="0" baseline="0" noProof="0" dirty="0">
                <a:ln>
                  <a:noFill/>
                </a:ln>
                <a:solidFill>
                  <a:srgbClr val="FFFFFF"/>
                </a:solidFill>
                <a:effectLst/>
                <a:uLnTx/>
                <a:uFillTx/>
                <a:latin typeface="Source Sans Pro"/>
                <a:ea typeface="微软雅黑" pitchFamily="34" charset="-122"/>
                <a:cs typeface="+mn-cs"/>
              </a:endParaRPr>
            </a:p>
          </p:txBody>
        </p:sp>
      </p:grpSp>
      <p:sp>
        <p:nvSpPr>
          <p:cNvPr id="32" name="Rectangle 31"/>
          <p:cNvSpPr/>
          <p:nvPr/>
        </p:nvSpPr>
        <p:spPr>
          <a:xfrm>
            <a:off x="3449771" y="1187563"/>
            <a:ext cx="5287992"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your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33" name="AutoShape 117"/>
          <p:cNvSpPr>
            <a:spLocks/>
          </p:cNvSpPr>
          <p:nvPr/>
        </p:nvSpPr>
        <p:spPr bwMode="auto">
          <a:xfrm>
            <a:off x="5976314" y="4033928"/>
            <a:ext cx="429872" cy="322588"/>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lumMod val="50000"/>
              <a:lumOff val="50000"/>
            </a:schemeClr>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nvGrpSpPr>
          <p:cNvPr id="34" name="Group 33"/>
          <p:cNvGrpSpPr/>
          <p:nvPr/>
        </p:nvGrpSpPr>
        <p:grpSpPr>
          <a:xfrm>
            <a:off x="8737763" y="2853559"/>
            <a:ext cx="2948840" cy="1236955"/>
            <a:chOff x="7539648" y="1927083"/>
            <a:chExt cx="2948840" cy="1236955"/>
          </a:xfrm>
        </p:grpSpPr>
        <p:sp>
          <p:nvSpPr>
            <p:cNvPr id="35" name="Rectangle 34"/>
            <p:cNvSpPr/>
            <p:nvPr/>
          </p:nvSpPr>
          <p:spPr>
            <a:xfrm>
              <a:off x="7627953" y="1927083"/>
              <a:ext cx="507127" cy="5071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02</a:t>
              </a: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36" name="TextBox 35"/>
            <p:cNvSpPr txBox="1"/>
            <p:nvPr/>
          </p:nvSpPr>
          <p:spPr>
            <a:xfrm>
              <a:off x="7539648" y="2471541"/>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FFC00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amet</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adipiscing</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elit</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37" name="Group 36"/>
          <p:cNvGrpSpPr/>
          <p:nvPr/>
        </p:nvGrpSpPr>
        <p:grpSpPr>
          <a:xfrm>
            <a:off x="1810820" y="1954858"/>
            <a:ext cx="2994966" cy="1256755"/>
            <a:chOff x="1037626" y="2160794"/>
            <a:chExt cx="2994966" cy="1256755"/>
          </a:xfrm>
        </p:grpSpPr>
        <p:sp>
          <p:nvSpPr>
            <p:cNvPr id="38" name="Rectangle 37"/>
            <p:cNvSpPr/>
            <p:nvPr/>
          </p:nvSpPr>
          <p:spPr>
            <a:xfrm>
              <a:off x="3443571" y="2160794"/>
              <a:ext cx="507127" cy="50712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01</a:t>
              </a: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39" name="TextBox 38"/>
            <p:cNvSpPr txBox="1"/>
            <p:nvPr/>
          </p:nvSpPr>
          <p:spPr>
            <a:xfrm>
              <a:off x="1037626" y="2725052"/>
              <a:ext cx="2994966" cy="69249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89C60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amet</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adipiscing</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elit</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40" name="Group 39"/>
          <p:cNvGrpSpPr/>
          <p:nvPr/>
        </p:nvGrpSpPr>
        <p:grpSpPr>
          <a:xfrm>
            <a:off x="-18664" y="4666904"/>
            <a:ext cx="3481850" cy="1256755"/>
            <a:chOff x="1339403" y="4345201"/>
            <a:chExt cx="3481850" cy="1256755"/>
          </a:xfrm>
        </p:grpSpPr>
        <p:sp>
          <p:nvSpPr>
            <p:cNvPr id="41" name="Rectangle 40"/>
            <p:cNvSpPr/>
            <p:nvPr/>
          </p:nvSpPr>
          <p:spPr>
            <a:xfrm>
              <a:off x="4232232" y="4345201"/>
              <a:ext cx="507127" cy="5071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a:t>
              </a:r>
              <a:r>
                <a:rPr kumimoji="0" lang="en-US" sz="1800" b="0" i="0" u="none" strike="noStrike" kern="1200" cap="none" spc="0" normalizeH="0" baseline="0" noProof="0" dirty="0">
                  <a:ln>
                    <a:noFill/>
                  </a:ln>
                  <a:solidFill>
                    <a:srgbClr val="FFFFFF"/>
                  </a:solidFill>
                  <a:effectLst/>
                  <a:uLnTx/>
                  <a:uFillTx/>
                  <a:latin typeface="Source Sans Pro"/>
                  <a:ea typeface="+mn-ea"/>
                  <a:cs typeface="+mn-cs"/>
                </a:rPr>
                <a:t>4</a:t>
              </a:r>
            </a:p>
          </p:txBody>
        </p:sp>
        <p:sp>
          <p:nvSpPr>
            <p:cNvPr id="42" name="TextBox 41"/>
            <p:cNvSpPr txBox="1"/>
            <p:nvPr/>
          </p:nvSpPr>
          <p:spPr>
            <a:xfrm>
              <a:off x="1339403" y="4909459"/>
              <a:ext cx="3481850" cy="69249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00BAF7"/>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amet</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1" i="0" u="none" strike="noStrike" kern="1200" cap="none" spc="0" normalizeH="0" baseline="0" noProof="0" dirty="0" err="1">
                  <a:ln>
                    <a:noFill/>
                  </a:ln>
                  <a:solidFill>
                    <a:srgbClr val="00BAF7"/>
                  </a:solidFill>
                  <a:effectLst/>
                  <a:uLnTx/>
                  <a:uFillTx/>
                  <a:latin typeface="Calibri"/>
                  <a:ea typeface="+mn-ea"/>
                  <a:cs typeface="+mn-cs"/>
                </a:rPr>
                <a:t>adipiscing</a:t>
              </a:r>
              <a:r>
                <a:rPr kumimoji="0" lang="en-US" sz="1300" b="1" i="0" u="none" strike="noStrike" kern="1200" cap="none" spc="0" normalizeH="0" baseline="0" noProof="0" dirty="0">
                  <a:ln>
                    <a:noFill/>
                  </a:ln>
                  <a:solidFill>
                    <a:srgbClr val="00BAF7"/>
                  </a:solidFill>
                  <a:effectLst/>
                  <a:uLnTx/>
                  <a:uFillTx/>
                  <a:latin typeface="Calibri"/>
                  <a:ea typeface="+mn-ea"/>
                  <a:cs typeface="+mn-cs"/>
                </a:rPr>
                <a:t> </a:t>
              </a:r>
              <a:r>
                <a:rPr kumimoji="0" lang="en-US" sz="1300" b="1" i="0" u="none" strike="noStrike" kern="1200" cap="none" spc="0" normalizeH="0" baseline="0" noProof="0" dirty="0" err="1">
                  <a:ln>
                    <a:noFill/>
                  </a:ln>
                  <a:solidFill>
                    <a:srgbClr val="00BAF7"/>
                  </a:solidFill>
                  <a:effectLst/>
                  <a:uLnTx/>
                  <a:uFillTx/>
                  <a:latin typeface="Calibri"/>
                  <a:ea typeface="+mn-ea"/>
                  <a:cs typeface="+mn-cs"/>
                </a:rPr>
                <a:t>elit</a:t>
              </a:r>
              <a:r>
                <a:rPr kumimoji="0" lang="en-US" sz="1300" b="1" i="0" u="none" strike="noStrike" kern="1200" cap="none" spc="0" normalizeH="0" baseline="0" noProof="0" dirty="0">
                  <a:ln>
                    <a:noFill/>
                  </a:ln>
                  <a:solidFill>
                    <a:srgbClr val="00BAF7"/>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endParaRPr kumimoji="0" lang="vi-VN"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43" name="Group 42"/>
          <p:cNvGrpSpPr/>
          <p:nvPr/>
        </p:nvGrpSpPr>
        <p:grpSpPr>
          <a:xfrm>
            <a:off x="7601205" y="5322837"/>
            <a:ext cx="3481850" cy="1250305"/>
            <a:chOff x="8598013" y="4708176"/>
            <a:chExt cx="3481850" cy="1250305"/>
          </a:xfrm>
        </p:grpSpPr>
        <p:sp>
          <p:nvSpPr>
            <p:cNvPr id="44" name="Rectangle 43"/>
            <p:cNvSpPr/>
            <p:nvPr/>
          </p:nvSpPr>
          <p:spPr>
            <a:xfrm>
              <a:off x="8703620" y="4708176"/>
              <a:ext cx="507127" cy="5071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a:t>
              </a:r>
              <a:r>
                <a:rPr kumimoji="0" lang="en-US" sz="1800" b="0" i="0" u="none" strike="noStrike" kern="1200" cap="none" spc="0" normalizeH="0" baseline="0" noProof="0" dirty="0">
                  <a:ln>
                    <a:noFill/>
                  </a:ln>
                  <a:solidFill>
                    <a:srgbClr val="FFFFFF"/>
                  </a:solidFill>
                  <a:effectLst/>
                  <a:uLnTx/>
                  <a:uFillTx/>
                  <a:latin typeface="Source Sans Pro"/>
                  <a:ea typeface="+mn-ea"/>
                  <a:cs typeface="+mn-cs"/>
                </a:rPr>
                <a:t>3</a:t>
              </a:r>
            </a:p>
          </p:txBody>
        </p:sp>
        <p:sp>
          <p:nvSpPr>
            <p:cNvPr id="45" name="TextBox 44"/>
            <p:cNvSpPr txBox="1"/>
            <p:nvPr/>
          </p:nvSpPr>
          <p:spPr>
            <a:xfrm>
              <a:off x="8598013" y="5265984"/>
              <a:ext cx="348185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19C1B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19C1B0"/>
                  </a:solidFill>
                  <a:effectLst/>
                  <a:uLnTx/>
                  <a:uFillTx/>
                  <a:latin typeface="Calibri"/>
                  <a:ea typeface="+mn-ea"/>
                  <a:cs typeface="+mn-cs"/>
                </a:rPr>
                <a:t>amet</a:t>
              </a:r>
              <a:r>
                <a:rPr kumimoji="0" lang="en-US" sz="1300" b="1" i="1" u="none" strike="noStrike" kern="1200" cap="none" spc="0" normalizeH="0" baseline="0" noProof="0" dirty="0">
                  <a:ln>
                    <a:noFill/>
                  </a:ln>
                  <a:solidFill>
                    <a:srgbClr val="19C1B0"/>
                  </a:solidFill>
                  <a:effectLst/>
                  <a:uLnTx/>
                  <a:uFillTx/>
                  <a:latin typeface="Calibri"/>
                  <a:ea typeface="+mn-ea"/>
                  <a:cs typeface="+mn-cs"/>
                </a:rPr>
                <a:t> </a:t>
              </a:r>
              <a:r>
                <a:rPr kumimoji="0" lang="en-US" sz="1300" b="1" i="1" u="none" strike="noStrike" kern="1200" cap="none" spc="0" normalizeH="0" baseline="0" noProof="0" dirty="0" err="1">
                  <a:ln>
                    <a:noFill/>
                  </a:ln>
                  <a:solidFill>
                    <a:srgbClr val="19C1B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19C1B0"/>
                  </a:solidFill>
                  <a:effectLst/>
                  <a:uLnTx/>
                  <a:uFillTx/>
                  <a:latin typeface="Calibri"/>
                  <a:ea typeface="+mn-ea"/>
                  <a:cs typeface="+mn-cs"/>
                </a:rPr>
                <a:t> </a:t>
              </a:r>
              <a:r>
                <a:rPr kumimoji="0" lang="en-US" sz="1300" b="1" i="0" u="none" strike="noStrike" kern="1200" cap="none" spc="0" normalizeH="0" baseline="0" noProof="0" dirty="0" err="1">
                  <a:ln>
                    <a:noFill/>
                  </a:ln>
                  <a:solidFill>
                    <a:srgbClr val="19C1B0"/>
                  </a:solidFill>
                  <a:effectLst/>
                  <a:uLnTx/>
                  <a:uFillTx/>
                  <a:latin typeface="Calibri"/>
                  <a:ea typeface="+mn-ea"/>
                  <a:cs typeface="+mn-cs"/>
                </a:rPr>
                <a:t>adipiscing</a:t>
              </a:r>
              <a:r>
                <a:rPr kumimoji="0" lang="en-US" sz="1300" b="1" i="0" u="none" strike="noStrike" kern="1200" cap="none" spc="0" normalizeH="0" baseline="0" noProof="0" dirty="0">
                  <a:ln>
                    <a:noFill/>
                  </a:ln>
                  <a:solidFill>
                    <a:srgbClr val="19C1B0"/>
                  </a:solidFill>
                  <a:effectLst/>
                  <a:uLnTx/>
                  <a:uFillTx/>
                  <a:latin typeface="Calibri"/>
                  <a:ea typeface="+mn-ea"/>
                  <a:cs typeface="+mn-cs"/>
                </a:rPr>
                <a:t> </a:t>
              </a:r>
              <a:r>
                <a:rPr kumimoji="0" lang="en-US" sz="1300" b="1" i="0" u="none" strike="noStrike" kern="1200" cap="none" spc="0" normalizeH="0" baseline="0" noProof="0" dirty="0" err="1">
                  <a:ln>
                    <a:noFill/>
                  </a:ln>
                  <a:solidFill>
                    <a:srgbClr val="19C1B0"/>
                  </a:solidFill>
                  <a:effectLst/>
                  <a:uLnTx/>
                  <a:uFillTx/>
                  <a:latin typeface="Calibri"/>
                  <a:ea typeface="+mn-ea"/>
                  <a:cs typeface="+mn-cs"/>
                </a:rPr>
                <a:t>elit</a:t>
              </a:r>
              <a:r>
                <a:rPr kumimoji="0" lang="en-US" sz="1300" b="1" i="0" u="none" strike="noStrike" kern="1200" cap="none" spc="0" normalizeH="0" baseline="0" noProof="0" dirty="0">
                  <a:ln>
                    <a:noFill/>
                  </a:ln>
                  <a:solidFill>
                    <a:srgbClr val="19C1B0"/>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endParaRPr kumimoji="0" lang="vi-VN"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
        <p:nvSpPr>
          <p:cNvPr id="46" name="Rectangle 45"/>
          <p:cNvSpPr/>
          <p:nvPr/>
        </p:nvSpPr>
        <p:spPr>
          <a:xfrm>
            <a:off x="5773600" y="2348997"/>
            <a:ext cx="853119" cy="757130"/>
          </a:xfrm>
          <a:prstGeom prst="rect">
            <a:avLst/>
          </a:prstGeom>
        </p:spPr>
        <p:txBody>
          <a:bodyPr wrap="none">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Roboto Light" panose="02000000000000000000" pitchFamily="2" charset="0"/>
                <a:cs typeface="Oswald Regular"/>
              </a:rPr>
              <a:t> Web </a:t>
            </a:r>
            <a:endParaRPr kumimoji="0" lang="vi-VN" sz="1800" b="0" i="0" u="none" strike="noStrike" kern="1200" cap="none" spc="0" normalizeH="0" baseline="0" noProof="0" dirty="0">
              <a:ln>
                <a:noFill/>
              </a:ln>
              <a:solidFill>
                <a:srgbClr val="21221F">
                  <a:lumMod val="75000"/>
                  <a:lumOff val="25000"/>
                </a:srgbClr>
              </a:solidFill>
              <a:effectLst/>
              <a:uLnTx/>
              <a:uFillTx/>
              <a:latin typeface="Source Sans Pro"/>
              <a:ea typeface="Roboto Light" panose="02000000000000000000" pitchFamily="2" charset="0"/>
              <a:cs typeface="Oswald Regular"/>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Roboto Light" panose="02000000000000000000" pitchFamily="2" charset="0"/>
                <a:cs typeface="Oswald Regular"/>
              </a:rPr>
              <a:t>Design</a:t>
            </a:r>
          </a:p>
        </p:txBody>
      </p:sp>
      <p:sp>
        <p:nvSpPr>
          <p:cNvPr id="47" name="Rectangle 46"/>
          <p:cNvSpPr/>
          <p:nvPr/>
        </p:nvSpPr>
        <p:spPr>
          <a:xfrm>
            <a:off x="4337419" y="3810492"/>
            <a:ext cx="864339" cy="757130"/>
          </a:xfrm>
          <a:prstGeom prst="rect">
            <a:avLst/>
          </a:prstGeom>
        </p:spPr>
        <p:txBody>
          <a:bodyPr wrap="none">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Roboto Light" panose="02000000000000000000" pitchFamily="2" charset="0"/>
                <a:cs typeface="Oswald Regular"/>
              </a:rPr>
              <a:t> Social </a:t>
            </a:r>
            <a:endParaRPr kumimoji="0" lang="vi-VN" sz="1800" b="0" i="0" u="none" strike="noStrike" kern="1200" cap="none" spc="0" normalizeH="0" baseline="0" noProof="0" dirty="0">
              <a:ln>
                <a:noFill/>
              </a:ln>
              <a:solidFill>
                <a:srgbClr val="21221F">
                  <a:lumMod val="75000"/>
                  <a:lumOff val="25000"/>
                </a:srgbClr>
              </a:solidFill>
              <a:effectLst/>
              <a:uLnTx/>
              <a:uFillTx/>
              <a:latin typeface="Source Sans Pro"/>
              <a:ea typeface="Roboto Light" panose="02000000000000000000" pitchFamily="2" charset="0"/>
              <a:cs typeface="Oswald Regular"/>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Roboto Light" panose="02000000000000000000" pitchFamily="2" charset="0"/>
                <a:cs typeface="Oswald Regular"/>
              </a:rPr>
              <a:t>Media</a:t>
            </a:r>
          </a:p>
        </p:txBody>
      </p:sp>
      <p:sp>
        <p:nvSpPr>
          <p:cNvPr id="48" name="Rectangle 47"/>
          <p:cNvSpPr/>
          <p:nvPr/>
        </p:nvSpPr>
        <p:spPr>
          <a:xfrm>
            <a:off x="7088359" y="3821166"/>
            <a:ext cx="1026884" cy="734175"/>
          </a:xfrm>
          <a:prstGeom prst="rect">
            <a:avLst/>
          </a:prstGeom>
        </p:spPr>
        <p:txBody>
          <a:bodyPr wrap="none">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Roboto Light" panose="02000000000000000000" pitchFamily="2" charset="0"/>
                <a:cs typeface="Oswald Regular"/>
              </a:rPr>
              <a:t> Graphic </a:t>
            </a: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Roboto Light" panose="02000000000000000000" pitchFamily="2" charset="0"/>
                <a:cs typeface="Oswald Regular"/>
              </a:rPr>
              <a:t>Design</a:t>
            </a:r>
          </a:p>
        </p:txBody>
      </p:sp>
      <p:sp>
        <p:nvSpPr>
          <p:cNvPr id="49" name="Rectangle 48"/>
          <p:cNvSpPr/>
          <p:nvPr/>
        </p:nvSpPr>
        <p:spPr>
          <a:xfrm>
            <a:off x="5618392" y="5220276"/>
            <a:ext cx="1148712" cy="757130"/>
          </a:xfrm>
          <a:prstGeom prst="rect">
            <a:avLst/>
          </a:prstGeom>
        </p:spPr>
        <p:txBody>
          <a:bodyPr wrap="none">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Roboto Light" panose="02000000000000000000" pitchFamily="2" charset="0"/>
                <a:cs typeface="Oswald Regular"/>
              </a:rPr>
              <a:t> Affiliate </a:t>
            </a:r>
            <a:endParaRPr kumimoji="0" lang="vi-VN" sz="1800" b="0" i="0" u="none" strike="noStrike" kern="1200" cap="none" spc="0" normalizeH="0" baseline="0" noProof="0" dirty="0">
              <a:ln>
                <a:noFill/>
              </a:ln>
              <a:solidFill>
                <a:srgbClr val="21221F">
                  <a:lumMod val="75000"/>
                  <a:lumOff val="25000"/>
                </a:srgbClr>
              </a:solidFill>
              <a:effectLst/>
              <a:uLnTx/>
              <a:uFillTx/>
              <a:latin typeface="Source Sans Pro"/>
              <a:ea typeface="Roboto Light" panose="02000000000000000000" pitchFamily="2" charset="0"/>
              <a:cs typeface="Oswald Regular"/>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Roboto Light" panose="02000000000000000000" pitchFamily="2" charset="0"/>
                <a:cs typeface="Oswald Regular"/>
              </a:rPr>
              <a:t>Marketing</a:t>
            </a:r>
          </a:p>
        </p:txBody>
      </p:sp>
    </p:spTree>
    <p:extLst>
      <p:ext uri="{BB962C8B-B14F-4D97-AF65-F5344CB8AC3E}">
        <p14:creationId xmlns:p14="http://schemas.microsoft.com/office/powerpoint/2010/main" xmlns="" val="1732946493"/>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barn(outVertical)">
                                      <p:cBhvr>
                                        <p:cTn id="7" dur="500"/>
                                        <p:tgtEl>
                                          <p:spTgt spid="3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1000"/>
                                        <p:tgtEl>
                                          <p:spTgt spid="14"/>
                                        </p:tgtEl>
                                      </p:cBhvr>
                                    </p:animEffect>
                                    <p:anim calcmode="lin" valueType="num">
                                      <p:cBhvr>
                                        <p:cTn id="12" dur="1000" fill="hold"/>
                                        <p:tgtEl>
                                          <p:spTgt spid="14"/>
                                        </p:tgtEl>
                                        <p:attrNameLst>
                                          <p:attrName>ppt_x</p:attrName>
                                        </p:attrNameLst>
                                      </p:cBhvr>
                                      <p:tavLst>
                                        <p:tav tm="0">
                                          <p:val>
                                            <p:strVal val="#ppt_x"/>
                                          </p:val>
                                        </p:tav>
                                        <p:tav tm="100000">
                                          <p:val>
                                            <p:strVal val="#ppt_x"/>
                                          </p:val>
                                        </p:tav>
                                      </p:tavLst>
                                    </p:anim>
                                    <p:anim calcmode="lin" valueType="num">
                                      <p:cBhvr>
                                        <p:cTn id="13" dur="1000" fill="hold"/>
                                        <p:tgtEl>
                                          <p:spTgt spid="14"/>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anim calcmode="lin" valueType="num">
                                      <p:cBhvr>
                                        <p:cTn id="18" dur="1000" fill="hold"/>
                                        <p:tgtEl>
                                          <p:spTgt spid="15"/>
                                        </p:tgtEl>
                                        <p:attrNameLst>
                                          <p:attrName>ppt_x</p:attrName>
                                        </p:attrNameLst>
                                      </p:cBhvr>
                                      <p:tavLst>
                                        <p:tav tm="0">
                                          <p:val>
                                            <p:strVal val="#ppt_x"/>
                                          </p:val>
                                        </p:tav>
                                        <p:tav tm="100000">
                                          <p:val>
                                            <p:strVal val="#ppt_x"/>
                                          </p:val>
                                        </p:tav>
                                      </p:tavLst>
                                    </p:anim>
                                    <p:anim calcmode="lin" valueType="num">
                                      <p:cBhvr>
                                        <p:cTn id="19" dur="1000" fill="hold"/>
                                        <p:tgtEl>
                                          <p:spTgt spid="15"/>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nodeType="after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fade">
                                      <p:cBhvr>
                                        <p:cTn id="23" dur="1000"/>
                                        <p:tgtEl>
                                          <p:spTgt spid="50"/>
                                        </p:tgtEl>
                                      </p:cBhvr>
                                    </p:animEffect>
                                    <p:anim calcmode="lin" valueType="num">
                                      <p:cBhvr>
                                        <p:cTn id="24" dur="1000" fill="hold"/>
                                        <p:tgtEl>
                                          <p:spTgt spid="50"/>
                                        </p:tgtEl>
                                        <p:attrNameLst>
                                          <p:attrName>ppt_x</p:attrName>
                                        </p:attrNameLst>
                                      </p:cBhvr>
                                      <p:tavLst>
                                        <p:tav tm="0">
                                          <p:val>
                                            <p:strVal val="#ppt_x"/>
                                          </p:val>
                                        </p:tav>
                                        <p:tav tm="100000">
                                          <p:val>
                                            <p:strVal val="#ppt_x"/>
                                          </p:val>
                                        </p:tav>
                                      </p:tavLst>
                                    </p:anim>
                                    <p:anim calcmode="lin" valueType="num">
                                      <p:cBhvr>
                                        <p:cTn id="25" dur="1000" fill="hold"/>
                                        <p:tgtEl>
                                          <p:spTgt spid="50"/>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42" presetClass="entr" presetSubtype="0" fill="hold" nodeType="afterEffect">
                                  <p:stCondLst>
                                    <p:cond delay="0"/>
                                  </p:stCondLst>
                                  <p:childTnLst>
                                    <p:set>
                                      <p:cBhvr>
                                        <p:cTn id="28" dur="1" fill="hold">
                                          <p:stCondLst>
                                            <p:cond delay="0"/>
                                          </p:stCondLst>
                                        </p:cTn>
                                        <p:tgtEl>
                                          <p:spTgt spid="51"/>
                                        </p:tgtEl>
                                        <p:attrNameLst>
                                          <p:attrName>style.visibility</p:attrName>
                                        </p:attrNameLst>
                                      </p:cBhvr>
                                      <p:to>
                                        <p:strVal val="visible"/>
                                      </p:to>
                                    </p:set>
                                    <p:animEffect transition="in" filter="fade">
                                      <p:cBhvr>
                                        <p:cTn id="29" dur="1000"/>
                                        <p:tgtEl>
                                          <p:spTgt spid="51"/>
                                        </p:tgtEl>
                                      </p:cBhvr>
                                    </p:animEffect>
                                    <p:anim calcmode="lin" valueType="num">
                                      <p:cBhvr>
                                        <p:cTn id="30" dur="1000" fill="hold"/>
                                        <p:tgtEl>
                                          <p:spTgt spid="51"/>
                                        </p:tgtEl>
                                        <p:attrNameLst>
                                          <p:attrName>ppt_x</p:attrName>
                                        </p:attrNameLst>
                                      </p:cBhvr>
                                      <p:tavLst>
                                        <p:tav tm="0">
                                          <p:val>
                                            <p:strVal val="#ppt_x"/>
                                          </p:val>
                                        </p:tav>
                                        <p:tav tm="100000">
                                          <p:val>
                                            <p:strVal val="#ppt_x"/>
                                          </p:val>
                                        </p:tav>
                                      </p:tavLst>
                                    </p:anim>
                                    <p:anim calcmode="lin" valueType="num">
                                      <p:cBhvr>
                                        <p:cTn id="31" dur="1000" fill="hold"/>
                                        <p:tgtEl>
                                          <p:spTgt spid="51"/>
                                        </p:tgtEl>
                                        <p:attrNameLst>
                                          <p:attrName>ppt_y</p:attrName>
                                        </p:attrNameLst>
                                      </p:cBhvr>
                                      <p:tavLst>
                                        <p:tav tm="0">
                                          <p:val>
                                            <p:strVal val="#ppt_y+.1"/>
                                          </p:val>
                                        </p:tav>
                                        <p:tav tm="100000">
                                          <p:val>
                                            <p:strVal val="#ppt_y"/>
                                          </p:val>
                                        </p:tav>
                                      </p:tavLst>
                                    </p:anim>
                                  </p:childTnLst>
                                </p:cTn>
                              </p:par>
                            </p:childTnLst>
                          </p:cTn>
                        </p:par>
                        <p:par>
                          <p:cTn id="32" fill="hold">
                            <p:stCondLst>
                              <p:cond delay="4500"/>
                            </p:stCondLst>
                            <p:childTnLst>
                              <p:par>
                                <p:cTn id="33" presetID="53" presetClass="entr" presetSubtype="16" fill="hold" grpId="0" nodeType="afterEffect">
                                  <p:stCondLst>
                                    <p:cond delay="0"/>
                                  </p:stCondLst>
                                  <p:childTnLst>
                                    <p:set>
                                      <p:cBhvr>
                                        <p:cTn id="34" dur="1" fill="hold">
                                          <p:stCondLst>
                                            <p:cond delay="0"/>
                                          </p:stCondLst>
                                        </p:cTn>
                                        <p:tgtEl>
                                          <p:spTgt spid="33"/>
                                        </p:tgtEl>
                                        <p:attrNameLst>
                                          <p:attrName>style.visibility</p:attrName>
                                        </p:attrNameLst>
                                      </p:cBhvr>
                                      <p:to>
                                        <p:strVal val="visible"/>
                                      </p:to>
                                    </p:set>
                                    <p:anim calcmode="lin" valueType="num">
                                      <p:cBhvr>
                                        <p:cTn id="35" dur="500" fill="hold"/>
                                        <p:tgtEl>
                                          <p:spTgt spid="33"/>
                                        </p:tgtEl>
                                        <p:attrNameLst>
                                          <p:attrName>ppt_w</p:attrName>
                                        </p:attrNameLst>
                                      </p:cBhvr>
                                      <p:tavLst>
                                        <p:tav tm="0">
                                          <p:val>
                                            <p:fltVal val="0"/>
                                          </p:val>
                                        </p:tav>
                                        <p:tav tm="100000">
                                          <p:val>
                                            <p:strVal val="#ppt_w"/>
                                          </p:val>
                                        </p:tav>
                                      </p:tavLst>
                                    </p:anim>
                                    <p:anim calcmode="lin" valueType="num">
                                      <p:cBhvr>
                                        <p:cTn id="36" dur="500" fill="hold"/>
                                        <p:tgtEl>
                                          <p:spTgt spid="33"/>
                                        </p:tgtEl>
                                        <p:attrNameLst>
                                          <p:attrName>ppt_h</p:attrName>
                                        </p:attrNameLst>
                                      </p:cBhvr>
                                      <p:tavLst>
                                        <p:tav tm="0">
                                          <p:val>
                                            <p:fltVal val="0"/>
                                          </p:val>
                                        </p:tav>
                                        <p:tav tm="100000">
                                          <p:val>
                                            <p:strVal val="#ppt_h"/>
                                          </p:val>
                                        </p:tav>
                                      </p:tavLst>
                                    </p:anim>
                                    <p:animEffect transition="in" filter="fade">
                                      <p:cBhvr>
                                        <p:cTn id="37" dur="500"/>
                                        <p:tgtEl>
                                          <p:spTgt spid="33"/>
                                        </p:tgtEl>
                                      </p:cBhvr>
                                    </p:animEffect>
                                  </p:childTnLst>
                                </p:cTn>
                              </p:par>
                            </p:childTnLst>
                          </p:cTn>
                        </p:par>
                        <p:par>
                          <p:cTn id="38" fill="hold">
                            <p:stCondLst>
                              <p:cond delay="5000"/>
                            </p:stCondLst>
                            <p:childTnLst>
                              <p:par>
                                <p:cTn id="39" presetID="14" presetClass="entr" presetSubtype="10" fill="hold" grpId="0" nodeType="afterEffect">
                                  <p:stCondLst>
                                    <p:cond delay="0"/>
                                  </p:stCondLst>
                                  <p:childTnLst>
                                    <p:set>
                                      <p:cBhvr>
                                        <p:cTn id="40" dur="1" fill="hold">
                                          <p:stCondLst>
                                            <p:cond delay="0"/>
                                          </p:stCondLst>
                                        </p:cTn>
                                        <p:tgtEl>
                                          <p:spTgt spid="46"/>
                                        </p:tgtEl>
                                        <p:attrNameLst>
                                          <p:attrName>style.visibility</p:attrName>
                                        </p:attrNameLst>
                                      </p:cBhvr>
                                      <p:to>
                                        <p:strVal val="visible"/>
                                      </p:to>
                                    </p:set>
                                    <p:animEffect transition="in" filter="randombar(horizontal)">
                                      <p:cBhvr>
                                        <p:cTn id="41" dur="500"/>
                                        <p:tgtEl>
                                          <p:spTgt spid="46"/>
                                        </p:tgtEl>
                                      </p:cBhvr>
                                    </p:animEffect>
                                  </p:childTnLst>
                                </p:cTn>
                              </p:par>
                            </p:childTnLst>
                          </p:cTn>
                        </p:par>
                        <p:par>
                          <p:cTn id="42" fill="hold">
                            <p:stCondLst>
                              <p:cond delay="5500"/>
                            </p:stCondLst>
                            <p:childTnLst>
                              <p:par>
                                <p:cTn id="43" presetID="14" presetClass="entr" presetSubtype="10" fill="hold" grpId="0" nodeType="afterEffect">
                                  <p:stCondLst>
                                    <p:cond delay="0"/>
                                  </p:stCondLst>
                                  <p:childTnLst>
                                    <p:set>
                                      <p:cBhvr>
                                        <p:cTn id="44" dur="1" fill="hold">
                                          <p:stCondLst>
                                            <p:cond delay="0"/>
                                          </p:stCondLst>
                                        </p:cTn>
                                        <p:tgtEl>
                                          <p:spTgt spid="48"/>
                                        </p:tgtEl>
                                        <p:attrNameLst>
                                          <p:attrName>style.visibility</p:attrName>
                                        </p:attrNameLst>
                                      </p:cBhvr>
                                      <p:to>
                                        <p:strVal val="visible"/>
                                      </p:to>
                                    </p:set>
                                    <p:animEffect transition="in" filter="randombar(horizontal)">
                                      <p:cBhvr>
                                        <p:cTn id="45" dur="500"/>
                                        <p:tgtEl>
                                          <p:spTgt spid="48"/>
                                        </p:tgtEl>
                                      </p:cBhvr>
                                    </p:animEffect>
                                  </p:childTnLst>
                                </p:cTn>
                              </p:par>
                            </p:childTnLst>
                          </p:cTn>
                        </p:par>
                        <p:par>
                          <p:cTn id="46" fill="hold">
                            <p:stCondLst>
                              <p:cond delay="6000"/>
                            </p:stCondLst>
                            <p:childTnLst>
                              <p:par>
                                <p:cTn id="47" presetID="14" presetClass="entr" presetSubtype="10" fill="hold" grpId="0" nodeType="afterEffect">
                                  <p:stCondLst>
                                    <p:cond delay="0"/>
                                  </p:stCondLst>
                                  <p:childTnLst>
                                    <p:set>
                                      <p:cBhvr>
                                        <p:cTn id="48" dur="1" fill="hold">
                                          <p:stCondLst>
                                            <p:cond delay="0"/>
                                          </p:stCondLst>
                                        </p:cTn>
                                        <p:tgtEl>
                                          <p:spTgt spid="49"/>
                                        </p:tgtEl>
                                        <p:attrNameLst>
                                          <p:attrName>style.visibility</p:attrName>
                                        </p:attrNameLst>
                                      </p:cBhvr>
                                      <p:to>
                                        <p:strVal val="visible"/>
                                      </p:to>
                                    </p:set>
                                    <p:animEffect transition="in" filter="randombar(horizontal)">
                                      <p:cBhvr>
                                        <p:cTn id="49" dur="500"/>
                                        <p:tgtEl>
                                          <p:spTgt spid="49"/>
                                        </p:tgtEl>
                                      </p:cBhvr>
                                    </p:animEffect>
                                  </p:childTnLst>
                                </p:cTn>
                              </p:par>
                            </p:childTnLst>
                          </p:cTn>
                        </p:par>
                        <p:par>
                          <p:cTn id="50" fill="hold">
                            <p:stCondLst>
                              <p:cond delay="6500"/>
                            </p:stCondLst>
                            <p:childTnLst>
                              <p:par>
                                <p:cTn id="51" presetID="14" presetClass="entr" presetSubtype="10" fill="hold" grpId="0" nodeType="afterEffect">
                                  <p:stCondLst>
                                    <p:cond delay="0"/>
                                  </p:stCondLst>
                                  <p:childTnLst>
                                    <p:set>
                                      <p:cBhvr>
                                        <p:cTn id="52" dur="1" fill="hold">
                                          <p:stCondLst>
                                            <p:cond delay="0"/>
                                          </p:stCondLst>
                                        </p:cTn>
                                        <p:tgtEl>
                                          <p:spTgt spid="47"/>
                                        </p:tgtEl>
                                        <p:attrNameLst>
                                          <p:attrName>style.visibility</p:attrName>
                                        </p:attrNameLst>
                                      </p:cBhvr>
                                      <p:to>
                                        <p:strVal val="visible"/>
                                      </p:to>
                                    </p:set>
                                    <p:animEffect transition="in" filter="randombar(horizontal)">
                                      <p:cBhvr>
                                        <p:cTn id="53" dur="500"/>
                                        <p:tgtEl>
                                          <p:spTgt spid="47"/>
                                        </p:tgtEl>
                                      </p:cBhvr>
                                    </p:animEffect>
                                  </p:childTnLst>
                                </p:cTn>
                              </p:par>
                            </p:childTnLst>
                          </p:cTn>
                        </p:par>
                        <p:par>
                          <p:cTn id="54" fill="hold">
                            <p:stCondLst>
                              <p:cond delay="7000"/>
                            </p:stCondLst>
                            <p:childTnLst>
                              <p:par>
                                <p:cTn id="55" presetID="12" presetClass="entr" presetSubtype="2" fill="hold" nodeType="afterEffect">
                                  <p:stCondLst>
                                    <p:cond delay="0"/>
                                  </p:stCondLst>
                                  <p:childTnLst>
                                    <p:set>
                                      <p:cBhvr>
                                        <p:cTn id="56" dur="1" fill="hold">
                                          <p:stCondLst>
                                            <p:cond delay="0"/>
                                          </p:stCondLst>
                                        </p:cTn>
                                        <p:tgtEl>
                                          <p:spTgt spid="37"/>
                                        </p:tgtEl>
                                        <p:attrNameLst>
                                          <p:attrName>style.visibility</p:attrName>
                                        </p:attrNameLst>
                                      </p:cBhvr>
                                      <p:to>
                                        <p:strVal val="visible"/>
                                      </p:to>
                                    </p:set>
                                    <p:anim calcmode="lin" valueType="num">
                                      <p:cBhvr additive="base">
                                        <p:cTn id="57" dur="500"/>
                                        <p:tgtEl>
                                          <p:spTgt spid="37"/>
                                        </p:tgtEl>
                                        <p:attrNameLst>
                                          <p:attrName>ppt_x</p:attrName>
                                        </p:attrNameLst>
                                      </p:cBhvr>
                                      <p:tavLst>
                                        <p:tav tm="0">
                                          <p:val>
                                            <p:strVal val="#ppt_x+#ppt_w*1.125000"/>
                                          </p:val>
                                        </p:tav>
                                        <p:tav tm="100000">
                                          <p:val>
                                            <p:strVal val="#ppt_x"/>
                                          </p:val>
                                        </p:tav>
                                      </p:tavLst>
                                    </p:anim>
                                    <p:animEffect transition="in" filter="wipe(left)">
                                      <p:cBhvr>
                                        <p:cTn id="58" dur="500"/>
                                        <p:tgtEl>
                                          <p:spTgt spid="37"/>
                                        </p:tgtEl>
                                      </p:cBhvr>
                                    </p:animEffect>
                                  </p:childTnLst>
                                </p:cTn>
                              </p:par>
                            </p:childTnLst>
                          </p:cTn>
                        </p:par>
                        <p:par>
                          <p:cTn id="59" fill="hold">
                            <p:stCondLst>
                              <p:cond delay="7500"/>
                            </p:stCondLst>
                            <p:childTnLst>
                              <p:par>
                                <p:cTn id="60" presetID="12" presetClass="entr" presetSubtype="8" fill="hold" nodeType="afterEffect">
                                  <p:stCondLst>
                                    <p:cond delay="0"/>
                                  </p:stCondLst>
                                  <p:childTnLst>
                                    <p:set>
                                      <p:cBhvr>
                                        <p:cTn id="61" dur="1" fill="hold">
                                          <p:stCondLst>
                                            <p:cond delay="0"/>
                                          </p:stCondLst>
                                        </p:cTn>
                                        <p:tgtEl>
                                          <p:spTgt spid="34"/>
                                        </p:tgtEl>
                                        <p:attrNameLst>
                                          <p:attrName>style.visibility</p:attrName>
                                        </p:attrNameLst>
                                      </p:cBhvr>
                                      <p:to>
                                        <p:strVal val="visible"/>
                                      </p:to>
                                    </p:set>
                                    <p:anim calcmode="lin" valueType="num">
                                      <p:cBhvr additive="base">
                                        <p:cTn id="62" dur="500"/>
                                        <p:tgtEl>
                                          <p:spTgt spid="34"/>
                                        </p:tgtEl>
                                        <p:attrNameLst>
                                          <p:attrName>ppt_x</p:attrName>
                                        </p:attrNameLst>
                                      </p:cBhvr>
                                      <p:tavLst>
                                        <p:tav tm="0">
                                          <p:val>
                                            <p:strVal val="#ppt_x-#ppt_w*1.125000"/>
                                          </p:val>
                                        </p:tav>
                                        <p:tav tm="100000">
                                          <p:val>
                                            <p:strVal val="#ppt_x"/>
                                          </p:val>
                                        </p:tav>
                                      </p:tavLst>
                                    </p:anim>
                                    <p:animEffect transition="in" filter="wipe(right)">
                                      <p:cBhvr>
                                        <p:cTn id="63" dur="500"/>
                                        <p:tgtEl>
                                          <p:spTgt spid="34"/>
                                        </p:tgtEl>
                                      </p:cBhvr>
                                    </p:animEffect>
                                  </p:childTnLst>
                                </p:cTn>
                              </p:par>
                            </p:childTnLst>
                          </p:cTn>
                        </p:par>
                        <p:par>
                          <p:cTn id="64" fill="hold">
                            <p:stCondLst>
                              <p:cond delay="8000"/>
                            </p:stCondLst>
                            <p:childTnLst>
                              <p:par>
                                <p:cTn id="65" presetID="12" presetClass="entr" presetSubtype="8" fill="hold" nodeType="afterEffect">
                                  <p:stCondLst>
                                    <p:cond delay="0"/>
                                  </p:stCondLst>
                                  <p:childTnLst>
                                    <p:set>
                                      <p:cBhvr>
                                        <p:cTn id="66" dur="1" fill="hold">
                                          <p:stCondLst>
                                            <p:cond delay="0"/>
                                          </p:stCondLst>
                                        </p:cTn>
                                        <p:tgtEl>
                                          <p:spTgt spid="43"/>
                                        </p:tgtEl>
                                        <p:attrNameLst>
                                          <p:attrName>style.visibility</p:attrName>
                                        </p:attrNameLst>
                                      </p:cBhvr>
                                      <p:to>
                                        <p:strVal val="visible"/>
                                      </p:to>
                                    </p:set>
                                    <p:anim calcmode="lin" valueType="num">
                                      <p:cBhvr additive="base">
                                        <p:cTn id="67" dur="500"/>
                                        <p:tgtEl>
                                          <p:spTgt spid="43"/>
                                        </p:tgtEl>
                                        <p:attrNameLst>
                                          <p:attrName>ppt_x</p:attrName>
                                        </p:attrNameLst>
                                      </p:cBhvr>
                                      <p:tavLst>
                                        <p:tav tm="0">
                                          <p:val>
                                            <p:strVal val="#ppt_x-#ppt_w*1.125000"/>
                                          </p:val>
                                        </p:tav>
                                        <p:tav tm="100000">
                                          <p:val>
                                            <p:strVal val="#ppt_x"/>
                                          </p:val>
                                        </p:tav>
                                      </p:tavLst>
                                    </p:anim>
                                    <p:animEffect transition="in" filter="wipe(right)">
                                      <p:cBhvr>
                                        <p:cTn id="68" dur="500"/>
                                        <p:tgtEl>
                                          <p:spTgt spid="43"/>
                                        </p:tgtEl>
                                      </p:cBhvr>
                                    </p:animEffect>
                                  </p:childTnLst>
                                </p:cTn>
                              </p:par>
                            </p:childTnLst>
                          </p:cTn>
                        </p:par>
                        <p:par>
                          <p:cTn id="69" fill="hold">
                            <p:stCondLst>
                              <p:cond delay="8500"/>
                            </p:stCondLst>
                            <p:childTnLst>
                              <p:par>
                                <p:cTn id="70" presetID="12" presetClass="entr" presetSubtype="2" fill="hold" nodeType="afterEffect">
                                  <p:stCondLst>
                                    <p:cond delay="0"/>
                                  </p:stCondLst>
                                  <p:childTnLst>
                                    <p:set>
                                      <p:cBhvr>
                                        <p:cTn id="71" dur="1" fill="hold">
                                          <p:stCondLst>
                                            <p:cond delay="0"/>
                                          </p:stCondLst>
                                        </p:cTn>
                                        <p:tgtEl>
                                          <p:spTgt spid="40"/>
                                        </p:tgtEl>
                                        <p:attrNameLst>
                                          <p:attrName>style.visibility</p:attrName>
                                        </p:attrNameLst>
                                      </p:cBhvr>
                                      <p:to>
                                        <p:strVal val="visible"/>
                                      </p:to>
                                    </p:set>
                                    <p:anim calcmode="lin" valueType="num">
                                      <p:cBhvr additive="base">
                                        <p:cTn id="72" dur="500"/>
                                        <p:tgtEl>
                                          <p:spTgt spid="40"/>
                                        </p:tgtEl>
                                        <p:attrNameLst>
                                          <p:attrName>ppt_x</p:attrName>
                                        </p:attrNameLst>
                                      </p:cBhvr>
                                      <p:tavLst>
                                        <p:tav tm="0">
                                          <p:val>
                                            <p:strVal val="#ppt_x+#ppt_w*1.125000"/>
                                          </p:val>
                                        </p:tav>
                                        <p:tav tm="100000">
                                          <p:val>
                                            <p:strVal val="#ppt_x"/>
                                          </p:val>
                                        </p:tav>
                                      </p:tavLst>
                                    </p:anim>
                                    <p:animEffect transition="in" filter="wipe(left)">
                                      <p:cBhvr>
                                        <p:cTn id="7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animBg="1"/>
      <p:bldP spid="46" grpId="0"/>
      <p:bldP spid="47" grpId="0"/>
      <p:bldP spid="48" grpId="0"/>
      <p:bldP spid="4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Tree Infographic Layout</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 name="Group 3"/>
          <p:cNvGrpSpPr/>
          <p:nvPr/>
        </p:nvGrpSpPr>
        <p:grpSpPr>
          <a:xfrm>
            <a:off x="533400" y="1629388"/>
            <a:ext cx="6836094" cy="5486119"/>
            <a:chOff x="67198" y="1770765"/>
            <a:chExt cx="7541523" cy="6052242"/>
          </a:xfrm>
        </p:grpSpPr>
        <p:grpSp>
          <p:nvGrpSpPr>
            <p:cNvPr id="5" name="Group 4"/>
            <p:cNvGrpSpPr/>
            <p:nvPr/>
          </p:nvGrpSpPr>
          <p:grpSpPr>
            <a:xfrm rot="17548444">
              <a:off x="574405" y="3583286"/>
              <a:ext cx="1849437" cy="2863851"/>
              <a:chOff x="2031209" y="3465939"/>
              <a:chExt cx="1849437" cy="2863851"/>
            </a:xfrm>
          </p:grpSpPr>
          <p:sp>
            <p:nvSpPr>
              <p:cNvPr id="55" name="Freeform 17"/>
              <p:cNvSpPr>
                <a:spLocks/>
              </p:cNvSpPr>
              <p:nvPr/>
            </p:nvSpPr>
            <p:spPr bwMode="auto">
              <a:xfrm>
                <a:off x="2884490"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6" name="Freeform 55"/>
              <p:cNvSpPr>
                <a:spLocks/>
              </p:cNvSpPr>
              <p:nvPr/>
            </p:nvSpPr>
            <p:spPr bwMode="auto">
              <a:xfrm>
                <a:off x="2031209"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7" name="Freeform 56"/>
              <p:cNvSpPr>
                <a:spLocks/>
              </p:cNvSpPr>
              <p:nvPr/>
            </p:nvSpPr>
            <p:spPr bwMode="auto">
              <a:xfrm>
                <a:off x="2955134"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58" name="Group 57"/>
              <p:cNvGrpSpPr/>
              <p:nvPr/>
            </p:nvGrpSpPr>
            <p:grpSpPr>
              <a:xfrm>
                <a:off x="2307434" y="3958064"/>
                <a:ext cx="1296987" cy="1885951"/>
                <a:chOff x="4360863" y="3244850"/>
                <a:chExt cx="1296987" cy="1885951"/>
              </a:xfrm>
              <a:solidFill>
                <a:srgbClr val="FFFFFF">
                  <a:alpha val="10000"/>
                </a:srgbClr>
              </a:solidFill>
            </p:grpSpPr>
            <p:sp>
              <p:nvSpPr>
                <p:cNvPr id="59"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0"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1"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2"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3"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4"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sp>
          <p:nvSpPr>
            <p:cNvPr id="6" name="Freeform 5"/>
            <p:cNvSpPr>
              <a:spLocks/>
            </p:cNvSpPr>
            <p:nvPr/>
          </p:nvSpPr>
          <p:spPr bwMode="auto">
            <a:xfrm>
              <a:off x="3128006" y="4627972"/>
              <a:ext cx="1482898" cy="3195035"/>
            </a:xfrm>
            <a:custGeom>
              <a:avLst/>
              <a:gdLst>
                <a:gd name="T0" fmla="*/ 558 w 679"/>
                <a:gd name="T1" fmla="*/ 1235 h 1235"/>
                <a:gd name="T2" fmla="*/ 517 w 679"/>
                <a:gd name="T3" fmla="*/ 546 h 1235"/>
                <a:gd name="T4" fmla="*/ 669 w 679"/>
                <a:gd name="T5" fmla="*/ 191 h 1235"/>
                <a:gd name="T6" fmla="*/ 593 w 679"/>
                <a:gd name="T7" fmla="*/ 207 h 1235"/>
                <a:gd name="T8" fmla="*/ 451 w 679"/>
                <a:gd name="T9" fmla="*/ 310 h 1235"/>
                <a:gd name="T10" fmla="*/ 331 w 679"/>
                <a:gd name="T11" fmla="*/ 25 h 1235"/>
                <a:gd name="T12" fmla="*/ 319 w 679"/>
                <a:gd name="T13" fmla="*/ 214 h 1235"/>
                <a:gd name="T14" fmla="*/ 199 w 679"/>
                <a:gd name="T15" fmla="*/ 139 h 1235"/>
                <a:gd name="T16" fmla="*/ 110 w 679"/>
                <a:gd name="T17" fmla="*/ 71 h 1235"/>
                <a:gd name="T18" fmla="*/ 216 w 679"/>
                <a:gd name="T19" fmla="*/ 311 h 1235"/>
                <a:gd name="T20" fmla="*/ 40 w 679"/>
                <a:gd name="T21" fmla="*/ 150 h 1235"/>
                <a:gd name="T22" fmla="*/ 37 w 679"/>
                <a:gd name="T23" fmla="*/ 224 h 1235"/>
                <a:gd name="T24" fmla="*/ 180 w 679"/>
                <a:gd name="T25" fmla="*/ 388 h 1235"/>
                <a:gd name="T26" fmla="*/ 44 w 679"/>
                <a:gd name="T27" fmla="*/ 317 h 1235"/>
                <a:gd name="T28" fmla="*/ 85 w 679"/>
                <a:gd name="T29" fmla="*/ 408 h 1235"/>
                <a:gd name="T30" fmla="*/ 303 w 679"/>
                <a:gd name="T31" fmla="*/ 668 h 1235"/>
                <a:gd name="T32" fmla="*/ 275 w 679"/>
                <a:gd name="T33" fmla="*/ 1139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9" h="1235">
                  <a:moveTo>
                    <a:pt x="558" y="1235"/>
                  </a:moveTo>
                  <a:cubicBezTo>
                    <a:pt x="558" y="1235"/>
                    <a:pt x="455" y="806"/>
                    <a:pt x="517" y="546"/>
                  </a:cubicBezTo>
                  <a:cubicBezTo>
                    <a:pt x="580" y="285"/>
                    <a:pt x="679" y="231"/>
                    <a:pt x="669" y="191"/>
                  </a:cubicBezTo>
                  <a:cubicBezTo>
                    <a:pt x="660" y="151"/>
                    <a:pt x="609" y="170"/>
                    <a:pt x="593" y="207"/>
                  </a:cubicBezTo>
                  <a:cubicBezTo>
                    <a:pt x="577" y="243"/>
                    <a:pt x="512" y="323"/>
                    <a:pt x="451" y="310"/>
                  </a:cubicBezTo>
                  <a:cubicBezTo>
                    <a:pt x="391" y="297"/>
                    <a:pt x="375" y="49"/>
                    <a:pt x="331" y="25"/>
                  </a:cubicBezTo>
                  <a:cubicBezTo>
                    <a:pt x="287" y="0"/>
                    <a:pt x="302" y="114"/>
                    <a:pt x="319" y="214"/>
                  </a:cubicBezTo>
                  <a:cubicBezTo>
                    <a:pt x="336" y="313"/>
                    <a:pt x="252" y="258"/>
                    <a:pt x="199" y="139"/>
                  </a:cubicBezTo>
                  <a:cubicBezTo>
                    <a:pt x="146" y="20"/>
                    <a:pt x="115" y="54"/>
                    <a:pt x="110" y="71"/>
                  </a:cubicBezTo>
                  <a:cubicBezTo>
                    <a:pt x="104" y="88"/>
                    <a:pt x="225" y="300"/>
                    <a:pt x="216" y="311"/>
                  </a:cubicBezTo>
                  <a:cubicBezTo>
                    <a:pt x="208" y="321"/>
                    <a:pt x="55" y="145"/>
                    <a:pt x="40" y="150"/>
                  </a:cubicBezTo>
                  <a:cubicBezTo>
                    <a:pt x="26" y="155"/>
                    <a:pt x="0" y="169"/>
                    <a:pt x="37" y="224"/>
                  </a:cubicBezTo>
                  <a:cubicBezTo>
                    <a:pt x="73" y="280"/>
                    <a:pt x="187" y="373"/>
                    <a:pt x="180" y="388"/>
                  </a:cubicBezTo>
                  <a:cubicBezTo>
                    <a:pt x="173" y="404"/>
                    <a:pt x="78" y="319"/>
                    <a:pt x="44" y="317"/>
                  </a:cubicBezTo>
                  <a:cubicBezTo>
                    <a:pt x="9" y="315"/>
                    <a:pt x="23" y="364"/>
                    <a:pt x="85" y="408"/>
                  </a:cubicBezTo>
                  <a:cubicBezTo>
                    <a:pt x="147" y="452"/>
                    <a:pt x="298" y="501"/>
                    <a:pt x="303" y="668"/>
                  </a:cubicBezTo>
                  <a:cubicBezTo>
                    <a:pt x="308" y="835"/>
                    <a:pt x="275" y="1139"/>
                    <a:pt x="275" y="1139"/>
                  </a:cubicBezTo>
                </a:path>
              </a:pathLst>
            </a:custGeom>
            <a:solidFill>
              <a:schemeClr val="accent1">
                <a:lumMod val="75000"/>
              </a:schemeClr>
            </a:solidFill>
            <a:ln>
              <a:noFill/>
            </a:ln>
            <a:extLst/>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a:ln>
                  <a:noFill/>
                </a:ln>
                <a:solidFill>
                  <a:srgbClr val="FFFFFF"/>
                </a:solidFill>
                <a:effectLst/>
                <a:uLnTx/>
                <a:uFillTx/>
                <a:latin typeface="Calibri"/>
                <a:ea typeface="+mn-ea"/>
                <a:cs typeface="+mn-cs"/>
              </a:endParaRPr>
            </a:p>
          </p:txBody>
        </p:sp>
        <p:grpSp>
          <p:nvGrpSpPr>
            <p:cNvPr id="7" name="Group 6"/>
            <p:cNvGrpSpPr/>
            <p:nvPr/>
          </p:nvGrpSpPr>
          <p:grpSpPr>
            <a:xfrm rot="20524483">
              <a:off x="1992330" y="1882257"/>
              <a:ext cx="1849437" cy="2863851"/>
              <a:chOff x="2031209" y="3465939"/>
              <a:chExt cx="1849437" cy="2863851"/>
            </a:xfrm>
          </p:grpSpPr>
          <p:sp>
            <p:nvSpPr>
              <p:cNvPr id="45" name="Freeform 17"/>
              <p:cNvSpPr>
                <a:spLocks/>
              </p:cNvSpPr>
              <p:nvPr/>
            </p:nvSpPr>
            <p:spPr bwMode="auto">
              <a:xfrm>
                <a:off x="2884490"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6" name="Freeform 45"/>
              <p:cNvSpPr>
                <a:spLocks/>
              </p:cNvSpPr>
              <p:nvPr/>
            </p:nvSpPr>
            <p:spPr bwMode="auto">
              <a:xfrm>
                <a:off x="2031209"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7" name="Freeform 46"/>
              <p:cNvSpPr>
                <a:spLocks/>
              </p:cNvSpPr>
              <p:nvPr/>
            </p:nvSpPr>
            <p:spPr bwMode="auto">
              <a:xfrm>
                <a:off x="2955134"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48" name="Group 47"/>
              <p:cNvGrpSpPr/>
              <p:nvPr/>
            </p:nvGrpSpPr>
            <p:grpSpPr>
              <a:xfrm>
                <a:off x="2307434" y="3958064"/>
                <a:ext cx="1296987" cy="1885951"/>
                <a:chOff x="4360863" y="3244850"/>
                <a:chExt cx="1296987" cy="1885951"/>
              </a:xfrm>
              <a:solidFill>
                <a:srgbClr val="FFFFFF">
                  <a:alpha val="10000"/>
                </a:srgbClr>
              </a:solidFill>
            </p:grpSpPr>
            <p:sp>
              <p:nvSpPr>
                <p:cNvPr id="49"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0"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1"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2"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3"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4"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nvGrpSpPr>
            <p:cNvPr id="8" name="Group 7"/>
            <p:cNvGrpSpPr/>
            <p:nvPr/>
          </p:nvGrpSpPr>
          <p:grpSpPr>
            <a:xfrm rot="1429292">
              <a:off x="4171297" y="1770765"/>
              <a:ext cx="1849437" cy="2863851"/>
              <a:chOff x="2031209" y="3465939"/>
              <a:chExt cx="1849437" cy="2863851"/>
            </a:xfrm>
          </p:grpSpPr>
          <p:sp>
            <p:nvSpPr>
              <p:cNvPr id="35" name="Freeform 17"/>
              <p:cNvSpPr>
                <a:spLocks/>
              </p:cNvSpPr>
              <p:nvPr/>
            </p:nvSpPr>
            <p:spPr bwMode="auto">
              <a:xfrm>
                <a:off x="2884490"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6" name="Freeform 35"/>
              <p:cNvSpPr>
                <a:spLocks/>
              </p:cNvSpPr>
              <p:nvPr/>
            </p:nvSpPr>
            <p:spPr bwMode="auto">
              <a:xfrm>
                <a:off x="2031209"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7" name="Freeform 36"/>
              <p:cNvSpPr>
                <a:spLocks/>
              </p:cNvSpPr>
              <p:nvPr/>
            </p:nvSpPr>
            <p:spPr bwMode="auto">
              <a:xfrm>
                <a:off x="2955134"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38" name="Group 37"/>
              <p:cNvGrpSpPr/>
              <p:nvPr/>
            </p:nvGrpSpPr>
            <p:grpSpPr>
              <a:xfrm>
                <a:off x="2307434" y="3958064"/>
                <a:ext cx="1296987" cy="1885951"/>
                <a:chOff x="4360863" y="3244850"/>
                <a:chExt cx="1296987" cy="1885951"/>
              </a:xfrm>
              <a:solidFill>
                <a:srgbClr val="FFFFFF">
                  <a:alpha val="10000"/>
                </a:srgbClr>
              </a:solidFill>
            </p:grpSpPr>
            <p:sp>
              <p:nvSpPr>
                <p:cNvPr id="39"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0"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1"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2"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3"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4"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nvGrpSpPr>
            <p:cNvPr id="9" name="Group 8"/>
            <p:cNvGrpSpPr/>
            <p:nvPr/>
          </p:nvGrpSpPr>
          <p:grpSpPr>
            <a:xfrm rot="4330128">
              <a:off x="5252077" y="3644657"/>
              <a:ext cx="1849437" cy="2863851"/>
              <a:chOff x="2031209" y="3465939"/>
              <a:chExt cx="1849437" cy="2863851"/>
            </a:xfrm>
          </p:grpSpPr>
          <p:sp>
            <p:nvSpPr>
              <p:cNvPr id="25" name="Freeform 17"/>
              <p:cNvSpPr>
                <a:spLocks/>
              </p:cNvSpPr>
              <p:nvPr/>
            </p:nvSpPr>
            <p:spPr bwMode="auto">
              <a:xfrm>
                <a:off x="2884490"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6" name="Freeform 25"/>
              <p:cNvSpPr>
                <a:spLocks/>
              </p:cNvSpPr>
              <p:nvPr/>
            </p:nvSpPr>
            <p:spPr bwMode="auto">
              <a:xfrm>
                <a:off x="2031209"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7" name="Freeform 26"/>
              <p:cNvSpPr>
                <a:spLocks/>
              </p:cNvSpPr>
              <p:nvPr/>
            </p:nvSpPr>
            <p:spPr bwMode="auto">
              <a:xfrm>
                <a:off x="2955134"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28" name="Group 27"/>
              <p:cNvGrpSpPr/>
              <p:nvPr/>
            </p:nvGrpSpPr>
            <p:grpSpPr>
              <a:xfrm>
                <a:off x="2307434" y="3958064"/>
                <a:ext cx="1296987" cy="1885951"/>
                <a:chOff x="4360863" y="3244850"/>
                <a:chExt cx="1296987" cy="1885951"/>
              </a:xfrm>
              <a:solidFill>
                <a:srgbClr val="FFFFFF">
                  <a:alpha val="10000"/>
                </a:srgbClr>
              </a:solidFill>
            </p:grpSpPr>
            <p:sp>
              <p:nvSpPr>
                <p:cNvPr id="29"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0"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1"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2"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3"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4"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grpSp>
        <p:nvGrpSpPr>
          <p:cNvPr id="65" name="Group 64"/>
          <p:cNvGrpSpPr/>
          <p:nvPr/>
        </p:nvGrpSpPr>
        <p:grpSpPr>
          <a:xfrm>
            <a:off x="7755633" y="2967403"/>
            <a:ext cx="3455967" cy="692497"/>
            <a:chOff x="7032521" y="2471541"/>
            <a:chExt cx="3455967" cy="692497"/>
          </a:xfrm>
        </p:grpSpPr>
        <p:sp>
          <p:nvSpPr>
            <p:cNvPr id="66" name="Rectangle 65"/>
            <p:cNvSpPr/>
            <p:nvPr/>
          </p:nvSpPr>
          <p:spPr>
            <a:xfrm>
              <a:off x="7032521" y="2474857"/>
              <a:ext cx="507127" cy="5071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a:t>
              </a:r>
              <a:r>
                <a:rPr kumimoji="0" lang="en-US" sz="1800" b="0" i="0" u="none" strike="noStrike" kern="1200" cap="none" spc="0" normalizeH="0" baseline="0" noProof="0" dirty="0">
                  <a:ln>
                    <a:noFill/>
                  </a:ln>
                  <a:solidFill>
                    <a:srgbClr val="FFFFFF"/>
                  </a:solidFill>
                  <a:effectLst/>
                  <a:uLnTx/>
                  <a:uFillTx/>
                  <a:latin typeface="Source Sans Pro"/>
                  <a:ea typeface="+mn-ea"/>
                  <a:cs typeface="+mn-cs"/>
                </a:rPr>
                <a:t>1</a:t>
              </a:r>
            </a:p>
          </p:txBody>
        </p:sp>
        <p:sp>
          <p:nvSpPr>
            <p:cNvPr id="67" name="TextBox 66"/>
            <p:cNvSpPr txBox="1"/>
            <p:nvPr/>
          </p:nvSpPr>
          <p:spPr>
            <a:xfrm>
              <a:off x="7539648" y="2471541"/>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00BAF7"/>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amet</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adipiscing</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elit</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80" name="Group 79"/>
          <p:cNvGrpSpPr/>
          <p:nvPr/>
        </p:nvGrpSpPr>
        <p:grpSpPr>
          <a:xfrm>
            <a:off x="7749523" y="3872307"/>
            <a:ext cx="3455967" cy="692497"/>
            <a:chOff x="7032521" y="2471541"/>
            <a:chExt cx="3455967" cy="692497"/>
          </a:xfrm>
        </p:grpSpPr>
        <p:sp>
          <p:nvSpPr>
            <p:cNvPr id="81" name="Rectangle 80"/>
            <p:cNvSpPr/>
            <p:nvPr/>
          </p:nvSpPr>
          <p:spPr>
            <a:xfrm>
              <a:off x="7032521" y="2474857"/>
              <a:ext cx="507127" cy="5071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02</a:t>
              </a: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82" name="TextBox 81"/>
            <p:cNvSpPr txBox="1"/>
            <p:nvPr/>
          </p:nvSpPr>
          <p:spPr>
            <a:xfrm>
              <a:off x="7539648" y="2471541"/>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19C1B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19C1B0"/>
                  </a:solidFill>
                  <a:effectLst/>
                  <a:uLnTx/>
                  <a:uFillTx/>
                  <a:latin typeface="Calibri"/>
                  <a:ea typeface="+mn-ea"/>
                  <a:cs typeface="+mn-cs"/>
                </a:rPr>
                <a:t>amet</a:t>
              </a:r>
              <a:r>
                <a:rPr kumimoji="0" lang="en-US" sz="1300" b="1" i="1" u="none" strike="noStrike" kern="1200" cap="none" spc="0" normalizeH="0" baseline="0" noProof="0" dirty="0">
                  <a:ln>
                    <a:noFill/>
                  </a:ln>
                  <a:solidFill>
                    <a:srgbClr val="19C1B0"/>
                  </a:solidFill>
                  <a:effectLst/>
                  <a:uLnTx/>
                  <a:uFillTx/>
                  <a:latin typeface="Calibri"/>
                  <a:ea typeface="+mn-ea"/>
                  <a:cs typeface="+mn-cs"/>
                </a:rPr>
                <a:t> </a:t>
              </a:r>
              <a:r>
                <a:rPr kumimoji="0" lang="en-US" sz="1300" b="1" i="1" u="none" strike="noStrike" kern="1200" cap="none" spc="0" normalizeH="0" baseline="0" noProof="0" dirty="0" err="1">
                  <a:ln>
                    <a:noFill/>
                  </a:ln>
                  <a:solidFill>
                    <a:srgbClr val="19C1B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19C1B0"/>
                  </a:solidFill>
                  <a:effectLst/>
                  <a:uLnTx/>
                  <a:uFillTx/>
                  <a:latin typeface="Calibri"/>
                  <a:ea typeface="+mn-ea"/>
                  <a:cs typeface="+mn-cs"/>
                </a:rPr>
                <a:t> </a:t>
              </a:r>
              <a:r>
                <a:rPr kumimoji="0" lang="en-US" sz="1300" b="1" i="1" u="none" strike="noStrike" kern="1200" cap="none" spc="0" normalizeH="0" baseline="0" noProof="0" dirty="0" err="1">
                  <a:ln>
                    <a:noFill/>
                  </a:ln>
                  <a:solidFill>
                    <a:srgbClr val="19C1B0"/>
                  </a:solidFill>
                  <a:effectLst/>
                  <a:uLnTx/>
                  <a:uFillTx/>
                  <a:latin typeface="Calibri"/>
                  <a:ea typeface="+mn-ea"/>
                  <a:cs typeface="+mn-cs"/>
                </a:rPr>
                <a:t>adipiscing</a:t>
              </a:r>
              <a:r>
                <a:rPr kumimoji="0" lang="en-US" sz="1300" b="1" i="1" u="none" strike="noStrike" kern="1200" cap="none" spc="0" normalizeH="0" baseline="0" noProof="0" dirty="0">
                  <a:ln>
                    <a:noFill/>
                  </a:ln>
                  <a:solidFill>
                    <a:srgbClr val="19C1B0"/>
                  </a:solidFill>
                  <a:effectLst/>
                  <a:uLnTx/>
                  <a:uFillTx/>
                  <a:latin typeface="Calibri"/>
                  <a:ea typeface="+mn-ea"/>
                  <a:cs typeface="+mn-cs"/>
                </a:rPr>
                <a:t> </a:t>
              </a:r>
              <a:r>
                <a:rPr kumimoji="0" lang="en-US" sz="1300" b="1" i="1" u="none" strike="noStrike" kern="1200" cap="none" spc="0" normalizeH="0" baseline="0" noProof="0" dirty="0" err="1">
                  <a:ln>
                    <a:noFill/>
                  </a:ln>
                  <a:solidFill>
                    <a:srgbClr val="19C1B0"/>
                  </a:solidFill>
                  <a:effectLst/>
                  <a:uLnTx/>
                  <a:uFillTx/>
                  <a:latin typeface="Calibri"/>
                  <a:ea typeface="+mn-ea"/>
                  <a:cs typeface="+mn-cs"/>
                </a:rPr>
                <a:t>elit</a:t>
              </a:r>
              <a:r>
                <a:rPr kumimoji="0" lang="en-US" sz="1300" b="1" i="1" u="none" strike="noStrike" kern="1200" cap="none" spc="0" normalizeH="0" baseline="0" noProof="0" dirty="0">
                  <a:ln>
                    <a:noFill/>
                  </a:ln>
                  <a:solidFill>
                    <a:srgbClr val="19C1B0"/>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83" name="Group 82"/>
          <p:cNvGrpSpPr/>
          <p:nvPr/>
        </p:nvGrpSpPr>
        <p:grpSpPr>
          <a:xfrm>
            <a:off x="7749523" y="4833772"/>
            <a:ext cx="3455967" cy="692497"/>
            <a:chOff x="7032521" y="2471541"/>
            <a:chExt cx="3455967" cy="692497"/>
          </a:xfrm>
        </p:grpSpPr>
        <p:sp>
          <p:nvSpPr>
            <p:cNvPr id="84" name="Rectangle 83"/>
            <p:cNvSpPr/>
            <p:nvPr/>
          </p:nvSpPr>
          <p:spPr>
            <a:xfrm>
              <a:off x="7032521" y="2474857"/>
              <a:ext cx="507127" cy="50712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a:t>
              </a:r>
              <a:r>
                <a:rPr kumimoji="0" lang="en-US" sz="1800" b="0" i="0" u="none" strike="noStrike" kern="1200" cap="none" spc="0" normalizeH="0" baseline="0" noProof="0" dirty="0">
                  <a:ln>
                    <a:noFill/>
                  </a:ln>
                  <a:solidFill>
                    <a:srgbClr val="FFFFFF"/>
                  </a:solidFill>
                  <a:effectLst/>
                  <a:uLnTx/>
                  <a:uFillTx/>
                  <a:latin typeface="Source Sans Pro"/>
                  <a:ea typeface="+mn-ea"/>
                  <a:cs typeface="+mn-cs"/>
                </a:rPr>
                <a:t>3</a:t>
              </a:r>
            </a:p>
          </p:txBody>
        </p:sp>
        <p:sp>
          <p:nvSpPr>
            <p:cNvPr id="85" name="TextBox 84"/>
            <p:cNvSpPr txBox="1"/>
            <p:nvPr/>
          </p:nvSpPr>
          <p:spPr>
            <a:xfrm>
              <a:off x="7539648" y="2471541"/>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89C60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amet</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adipiscing</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elit</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86" name="Group 85"/>
          <p:cNvGrpSpPr/>
          <p:nvPr/>
        </p:nvGrpSpPr>
        <p:grpSpPr>
          <a:xfrm>
            <a:off x="7749523" y="5732227"/>
            <a:ext cx="3455967" cy="692497"/>
            <a:chOff x="7032521" y="2471541"/>
            <a:chExt cx="3455967" cy="692497"/>
          </a:xfrm>
        </p:grpSpPr>
        <p:sp>
          <p:nvSpPr>
            <p:cNvPr id="87" name="Rectangle 86"/>
            <p:cNvSpPr/>
            <p:nvPr/>
          </p:nvSpPr>
          <p:spPr>
            <a:xfrm>
              <a:off x="7032521" y="2474857"/>
              <a:ext cx="507127" cy="5071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a:t>
              </a:r>
              <a:r>
                <a:rPr kumimoji="0" lang="en-US" sz="1800" b="0" i="0" u="none" strike="noStrike" kern="1200" cap="none" spc="0" normalizeH="0" baseline="0" noProof="0" dirty="0">
                  <a:ln>
                    <a:noFill/>
                  </a:ln>
                  <a:solidFill>
                    <a:srgbClr val="FFFFFF"/>
                  </a:solidFill>
                  <a:effectLst/>
                  <a:uLnTx/>
                  <a:uFillTx/>
                  <a:latin typeface="Source Sans Pro"/>
                  <a:ea typeface="+mn-ea"/>
                  <a:cs typeface="+mn-cs"/>
                </a:rPr>
                <a:t>4</a:t>
              </a:r>
            </a:p>
          </p:txBody>
        </p:sp>
        <p:sp>
          <p:nvSpPr>
            <p:cNvPr id="88" name="TextBox 87"/>
            <p:cNvSpPr txBox="1"/>
            <p:nvPr/>
          </p:nvSpPr>
          <p:spPr>
            <a:xfrm>
              <a:off x="7539648" y="2471541"/>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FFC00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amet</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adipiscing</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elit</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
        <p:nvSpPr>
          <p:cNvPr id="89" name="Rectangle 88"/>
          <p:cNvSpPr/>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1967397161"/>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barn(outVertical)">
                                      <p:cBhvr>
                                        <p:cTn id="7" dur="500"/>
                                        <p:tgtEl>
                                          <p:spTgt spid="89"/>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par>
                          <p:cTn id="12" fill="hold">
                            <p:stCondLst>
                              <p:cond delay="1000"/>
                            </p:stCondLst>
                            <p:childTnLst>
                              <p:par>
                                <p:cTn id="13" presetID="12" presetClass="entr" presetSubtype="8" fill="hold" nodeType="afterEffect">
                                  <p:stCondLst>
                                    <p:cond delay="0"/>
                                  </p:stCondLst>
                                  <p:childTnLst>
                                    <p:set>
                                      <p:cBhvr>
                                        <p:cTn id="14" dur="1" fill="hold">
                                          <p:stCondLst>
                                            <p:cond delay="0"/>
                                          </p:stCondLst>
                                        </p:cTn>
                                        <p:tgtEl>
                                          <p:spTgt spid="65"/>
                                        </p:tgtEl>
                                        <p:attrNameLst>
                                          <p:attrName>style.visibility</p:attrName>
                                        </p:attrNameLst>
                                      </p:cBhvr>
                                      <p:to>
                                        <p:strVal val="visible"/>
                                      </p:to>
                                    </p:set>
                                    <p:anim calcmode="lin" valueType="num">
                                      <p:cBhvr additive="base">
                                        <p:cTn id="15" dur="500"/>
                                        <p:tgtEl>
                                          <p:spTgt spid="65"/>
                                        </p:tgtEl>
                                        <p:attrNameLst>
                                          <p:attrName>ppt_x</p:attrName>
                                        </p:attrNameLst>
                                      </p:cBhvr>
                                      <p:tavLst>
                                        <p:tav tm="0">
                                          <p:val>
                                            <p:strVal val="#ppt_x-#ppt_w*1.125000"/>
                                          </p:val>
                                        </p:tav>
                                        <p:tav tm="100000">
                                          <p:val>
                                            <p:strVal val="#ppt_x"/>
                                          </p:val>
                                        </p:tav>
                                      </p:tavLst>
                                    </p:anim>
                                    <p:animEffect transition="in" filter="wipe(right)">
                                      <p:cBhvr>
                                        <p:cTn id="16" dur="500"/>
                                        <p:tgtEl>
                                          <p:spTgt spid="65"/>
                                        </p:tgtEl>
                                      </p:cBhvr>
                                    </p:animEffect>
                                  </p:childTnLst>
                                </p:cTn>
                              </p:par>
                            </p:childTnLst>
                          </p:cTn>
                        </p:par>
                        <p:par>
                          <p:cTn id="17" fill="hold">
                            <p:stCondLst>
                              <p:cond delay="1500"/>
                            </p:stCondLst>
                            <p:childTnLst>
                              <p:par>
                                <p:cTn id="18" presetID="12" presetClass="entr" presetSubtype="8" fill="hold" nodeType="afterEffect">
                                  <p:stCondLst>
                                    <p:cond delay="0"/>
                                  </p:stCondLst>
                                  <p:childTnLst>
                                    <p:set>
                                      <p:cBhvr>
                                        <p:cTn id="19" dur="1" fill="hold">
                                          <p:stCondLst>
                                            <p:cond delay="0"/>
                                          </p:stCondLst>
                                        </p:cTn>
                                        <p:tgtEl>
                                          <p:spTgt spid="80"/>
                                        </p:tgtEl>
                                        <p:attrNameLst>
                                          <p:attrName>style.visibility</p:attrName>
                                        </p:attrNameLst>
                                      </p:cBhvr>
                                      <p:to>
                                        <p:strVal val="visible"/>
                                      </p:to>
                                    </p:set>
                                    <p:anim calcmode="lin" valueType="num">
                                      <p:cBhvr additive="base">
                                        <p:cTn id="20" dur="500"/>
                                        <p:tgtEl>
                                          <p:spTgt spid="80"/>
                                        </p:tgtEl>
                                        <p:attrNameLst>
                                          <p:attrName>ppt_x</p:attrName>
                                        </p:attrNameLst>
                                      </p:cBhvr>
                                      <p:tavLst>
                                        <p:tav tm="0">
                                          <p:val>
                                            <p:strVal val="#ppt_x-#ppt_w*1.125000"/>
                                          </p:val>
                                        </p:tav>
                                        <p:tav tm="100000">
                                          <p:val>
                                            <p:strVal val="#ppt_x"/>
                                          </p:val>
                                        </p:tav>
                                      </p:tavLst>
                                    </p:anim>
                                    <p:animEffect transition="in" filter="wipe(right)">
                                      <p:cBhvr>
                                        <p:cTn id="21" dur="500"/>
                                        <p:tgtEl>
                                          <p:spTgt spid="80"/>
                                        </p:tgtEl>
                                      </p:cBhvr>
                                    </p:animEffect>
                                  </p:childTnLst>
                                </p:cTn>
                              </p:par>
                            </p:childTnLst>
                          </p:cTn>
                        </p:par>
                        <p:par>
                          <p:cTn id="22" fill="hold">
                            <p:stCondLst>
                              <p:cond delay="2000"/>
                            </p:stCondLst>
                            <p:childTnLst>
                              <p:par>
                                <p:cTn id="23" presetID="12" presetClass="entr" presetSubtype="8" fill="hold" nodeType="afterEffect">
                                  <p:stCondLst>
                                    <p:cond delay="0"/>
                                  </p:stCondLst>
                                  <p:childTnLst>
                                    <p:set>
                                      <p:cBhvr>
                                        <p:cTn id="24" dur="1" fill="hold">
                                          <p:stCondLst>
                                            <p:cond delay="0"/>
                                          </p:stCondLst>
                                        </p:cTn>
                                        <p:tgtEl>
                                          <p:spTgt spid="83"/>
                                        </p:tgtEl>
                                        <p:attrNameLst>
                                          <p:attrName>style.visibility</p:attrName>
                                        </p:attrNameLst>
                                      </p:cBhvr>
                                      <p:to>
                                        <p:strVal val="visible"/>
                                      </p:to>
                                    </p:set>
                                    <p:anim calcmode="lin" valueType="num">
                                      <p:cBhvr additive="base">
                                        <p:cTn id="25" dur="500"/>
                                        <p:tgtEl>
                                          <p:spTgt spid="83"/>
                                        </p:tgtEl>
                                        <p:attrNameLst>
                                          <p:attrName>ppt_x</p:attrName>
                                        </p:attrNameLst>
                                      </p:cBhvr>
                                      <p:tavLst>
                                        <p:tav tm="0">
                                          <p:val>
                                            <p:strVal val="#ppt_x-#ppt_w*1.125000"/>
                                          </p:val>
                                        </p:tav>
                                        <p:tav tm="100000">
                                          <p:val>
                                            <p:strVal val="#ppt_x"/>
                                          </p:val>
                                        </p:tav>
                                      </p:tavLst>
                                    </p:anim>
                                    <p:animEffect transition="in" filter="wipe(right)">
                                      <p:cBhvr>
                                        <p:cTn id="26" dur="500"/>
                                        <p:tgtEl>
                                          <p:spTgt spid="83"/>
                                        </p:tgtEl>
                                      </p:cBhvr>
                                    </p:animEffect>
                                  </p:childTnLst>
                                </p:cTn>
                              </p:par>
                            </p:childTnLst>
                          </p:cTn>
                        </p:par>
                        <p:par>
                          <p:cTn id="27" fill="hold">
                            <p:stCondLst>
                              <p:cond delay="2500"/>
                            </p:stCondLst>
                            <p:childTnLst>
                              <p:par>
                                <p:cTn id="28" presetID="12" presetClass="entr" presetSubtype="8" fill="hold" nodeType="afterEffect">
                                  <p:stCondLst>
                                    <p:cond delay="0"/>
                                  </p:stCondLst>
                                  <p:childTnLst>
                                    <p:set>
                                      <p:cBhvr>
                                        <p:cTn id="29" dur="1" fill="hold">
                                          <p:stCondLst>
                                            <p:cond delay="0"/>
                                          </p:stCondLst>
                                        </p:cTn>
                                        <p:tgtEl>
                                          <p:spTgt spid="86"/>
                                        </p:tgtEl>
                                        <p:attrNameLst>
                                          <p:attrName>style.visibility</p:attrName>
                                        </p:attrNameLst>
                                      </p:cBhvr>
                                      <p:to>
                                        <p:strVal val="visible"/>
                                      </p:to>
                                    </p:set>
                                    <p:anim calcmode="lin" valueType="num">
                                      <p:cBhvr additive="base">
                                        <p:cTn id="30" dur="500"/>
                                        <p:tgtEl>
                                          <p:spTgt spid="86"/>
                                        </p:tgtEl>
                                        <p:attrNameLst>
                                          <p:attrName>ppt_x</p:attrName>
                                        </p:attrNameLst>
                                      </p:cBhvr>
                                      <p:tavLst>
                                        <p:tav tm="0">
                                          <p:val>
                                            <p:strVal val="#ppt_x-#ppt_w*1.125000"/>
                                          </p:val>
                                        </p:tav>
                                        <p:tav tm="100000">
                                          <p:val>
                                            <p:strVal val="#ppt_x"/>
                                          </p:val>
                                        </p:tav>
                                      </p:tavLst>
                                    </p:anim>
                                    <p:animEffect transition="in" filter="wipe(right)">
                                      <p:cBhvr>
                                        <p:cTn id="31"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 Marketing</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20</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 name="Group 3"/>
          <p:cNvGrpSpPr/>
          <p:nvPr/>
        </p:nvGrpSpPr>
        <p:grpSpPr>
          <a:xfrm>
            <a:off x="3209643" y="738484"/>
            <a:ext cx="7023452" cy="6027684"/>
            <a:chOff x="3209643" y="752552"/>
            <a:chExt cx="7023452" cy="6027684"/>
          </a:xfrm>
        </p:grpSpPr>
        <p:sp>
          <p:nvSpPr>
            <p:cNvPr id="5" name="Oval 65"/>
            <p:cNvSpPr>
              <a:spLocks noChangeArrowheads="1"/>
            </p:cNvSpPr>
            <p:nvPr/>
          </p:nvSpPr>
          <p:spPr bwMode="auto">
            <a:xfrm rot="10800000">
              <a:off x="3696643" y="6436215"/>
              <a:ext cx="2993956" cy="344021"/>
            </a:xfrm>
            <a:prstGeom prst="ellipse">
              <a:avLst/>
            </a:prstGeom>
            <a:gradFill rotWithShape="1">
              <a:gsLst>
                <a:gs pos="16000">
                  <a:srgbClr val="5D4225"/>
                </a:gs>
                <a:gs pos="78000">
                  <a:srgbClr val="EEECE1">
                    <a:alpha val="0"/>
                  </a:srgbClr>
                </a:gs>
              </a:gsLst>
              <a:path path="shape">
                <a:fillToRect l="50000" t="50000" r="50000" b="50000"/>
              </a:path>
            </a:gradFill>
            <a:ln w="9525">
              <a:noFill/>
              <a:round/>
              <a:headEnd/>
              <a:tailEnd/>
            </a:ln>
            <a:effec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rial" pitchFamily="34" charset="0"/>
                <a:ea typeface="宋体"/>
                <a:cs typeface="+mn-cs"/>
              </a:endParaRPr>
            </a:p>
          </p:txBody>
        </p:sp>
        <p:sp>
          <p:nvSpPr>
            <p:cNvPr id="6" name="矩形 2"/>
            <p:cNvSpPr/>
            <p:nvPr/>
          </p:nvSpPr>
          <p:spPr>
            <a:xfrm rot="1299601">
              <a:off x="7377024" y="1720731"/>
              <a:ext cx="1197277" cy="822054"/>
            </a:xfrm>
            <a:custGeom>
              <a:avLst/>
              <a:gdLst/>
              <a:ahLst/>
              <a:cxnLst/>
              <a:rect l="l" t="t" r="r" b="b"/>
              <a:pathLst>
                <a:path w="2404337" h="1013447">
                  <a:moveTo>
                    <a:pt x="2404337" y="0"/>
                  </a:moveTo>
                  <a:lnTo>
                    <a:pt x="2404337" y="1013447"/>
                  </a:lnTo>
                  <a:cubicBezTo>
                    <a:pt x="1580832" y="549916"/>
                    <a:pt x="647382" y="523488"/>
                    <a:pt x="0" y="944007"/>
                  </a:cubicBezTo>
                  <a:lnTo>
                    <a:pt x="0" y="0"/>
                  </a:lnTo>
                  <a:lnTo>
                    <a:pt x="61272" y="0"/>
                  </a:lnTo>
                  <a:cubicBezTo>
                    <a:pt x="395627" y="149555"/>
                    <a:pt x="785812" y="234382"/>
                    <a:pt x="1202168" y="234382"/>
                  </a:cubicBezTo>
                  <a:cubicBezTo>
                    <a:pt x="1618527" y="234382"/>
                    <a:pt x="2008712" y="149555"/>
                    <a:pt x="2343067" y="0"/>
                  </a:cubicBezTo>
                  <a:close/>
                </a:path>
              </a:pathLst>
            </a:custGeom>
            <a:gradFill flip="none" rotWithShape="1">
              <a:gsLst>
                <a:gs pos="0">
                  <a:sysClr val="window" lastClr="FFFFFF">
                    <a:lumMod val="85000"/>
                    <a:shade val="30000"/>
                    <a:satMod val="115000"/>
                  </a:sysClr>
                </a:gs>
                <a:gs pos="3000">
                  <a:sysClr val="window" lastClr="FFFFFF">
                    <a:lumMod val="85000"/>
                    <a:shade val="67500"/>
                    <a:satMod val="115000"/>
                  </a:sysClr>
                </a:gs>
                <a:gs pos="100000">
                  <a:sysClr val="window" lastClr="FFFFFF">
                    <a:lumMod val="85000"/>
                    <a:shade val="100000"/>
                    <a:satMod val="115000"/>
                  </a:sysClr>
                </a:gs>
                <a:gs pos="24000">
                  <a:sysClr val="window" lastClr="FFFFFF">
                    <a:lumMod val="95000"/>
                  </a:sysClr>
                </a:gs>
              </a:gsLst>
              <a:lin ang="0" scaled="1"/>
              <a:tileRect/>
            </a:gra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7" name="矩形 2"/>
            <p:cNvSpPr/>
            <p:nvPr/>
          </p:nvSpPr>
          <p:spPr>
            <a:xfrm rot="18439371">
              <a:off x="7916333" y="3271211"/>
              <a:ext cx="1165903" cy="822054"/>
            </a:xfrm>
            <a:custGeom>
              <a:avLst/>
              <a:gdLst/>
              <a:ahLst/>
              <a:cxnLst/>
              <a:rect l="l" t="t" r="r" b="b"/>
              <a:pathLst>
                <a:path w="2404337" h="1013447">
                  <a:moveTo>
                    <a:pt x="2404337" y="0"/>
                  </a:moveTo>
                  <a:lnTo>
                    <a:pt x="2404337" y="1013447"/>
                  </a:lnTo>
                  <a:cubicBezTo>
                    <a:pt x="1580832" y="549916"/>
                    <a:pt x="647382" y="523488"/>
                    <a:pt x="0" y="944007"/>
                  </a:cubicBezTo>
                  <a:lnTo>
                    <a:pt x="0" y="0"/>
                  </a:lnTo>
                  <a:lnTo>
                    <a:pt x="61272" y="0"/>
                  </a:lnTo>
                  <a:cubicBezTo>
                    <a:pt x="395627" y="149555"/>
                    <a:pt x="785812" y="234382"/>
                    <a:pt x="1202168" y="234382"/>
                  </a:cubicBezTo>
                  <a:cubicBezTo>
                    <a:pt x="1618527" y="234382"/>
                    <a:pt x="2008712" y="149555"/>
                    <a:pt x="2343067" y="0"/>
                  </a:cubicBezTo>
                  <a:close/>
                </a:path>
              </a:pathLst>
            </a:custGeom>
            <a:gradFill flip="none" rotWithShape="1">
              <a:gsLst>
                <a:gs pos="0">
                  <a:sysClr val="window" lastClr="FFFFFF">
                    <a:lumMod val="85000"/>
                    <a:shade val="30000"/>
                    <a:satMod val="115000"/>
                  </a:sysClr>
                </a:gs>
                <a:gs pos="3000">
                  <a:sysClr val="window" lastClr="FFFFFF">
                    <a:lumMod val="85000"/>
                    <a:shade val="67500"/>
                    <a:satMod val="115000"/>
                  </a:sysClr>
                </a:gs>
                <a:gs pos="100000">
                  <a:sysClr val="window" lastClr="FFFFFF">
                    <a:lumMod val="85000"/>
                    <a:shade val="100000"/>
                    <a:satMod val="115000"/>
                  </a:sysClr>
                </a:gs>
                <a:gs pos="24000">
                  <a:sysClr val="window" lastClr="FFFFFF">
                    <a:lumMod val="95000"/>
                  </a:sysClr>
                </a:gs>
              </a:gsLst>
              <a:lin ang="0" scaled="1"/>
              <a:tileRect/>
            </a:gra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8" name="矩形 2"/>
            <p:cNvSpPr/>
            <p:nvPr/>
          </p:nvSpPr>
          <p:spPr>
            <a:xfrm rot="19965802">
              <a:off x="5767078" y="4861105"/>
              <a:ext cx="1438024" cy="822054"/>
            </a:xfrm>
            <a:custGeom>
              <a:avLst/>
              <a:gdLst/>
              <a:ahLst/>
              <a:cxnLst/>
              <a:rect l="l" t="t" r="r" b="b"/>
              <a:pathLst>
                <a:path w="2404337" h="1013447">
                  <a:moveTo>
                    <a:pt x="2404337" y="0"/>
                  </a:moveTo>
                  <a:lnTo>
                    <a:pt x="2404337" y="1013447"/>
                  </a:lnTo>
                  <a:cubicBezTo>
                    <a:pt x="1580832" y="549916"/>
                    <a:pt x="647382" y="523488"/>
                    <a:pt x="0" y="944007"/>
                  </a:cubicBezTo>
                  <a:lnTo>
                    <a:pt x="0" y="0"/>
                  </a:lnTo>
                  <a:lnTo>
                    <a:pt x="61272" y="0"/>
                  </a:lnTo>
                  <a:cubicBezTo>
                    <a:pt x="395627" y="149555"/>
                    <a:pt x="785812" y="234382"/>
                    <a:pt x="1202168" y="234382"/>
                  </a:cubicBezTo>
                  <a:cubicBezTo>
                    <a:pt x="1618527" y="234382"/>
                    <a:pt x="2008712" y="149555"/>
                    <a:pt x="2343067" y="0"/>
                  </a:cubicBezTo>
                  <a:close/>
                </a:path>
              </a:pathLst>
            </a:custGeom>
            <a:gradFill flip="none" rotWithShape="1">
              <a:gsLst>
                <a:gs pos="0">
                  <a:sysClr val="window" lastClr="FFFFFF">
                    <a:lumMod val="85000"/>
                    <a:shade val="30000"/>
                    <a:satMod val="115000"/>
                  </a:sysClr>
                </a:gs>
                <a:gs pos="3000">
                  <a:sysClr val="window" lastClr="FFFFFF">
                    <a:lumMod val="85000"/>
                    <a:shade val="67500"/>
                    <a:satMod val="115000"/>
                  </a:sysClr>
                </a:gs>
                <a:gs pos="100000">
                  <a:sysClr val="window" lastClr="FFFFFF">
                    <a:lumMod val="85000"/>
                    <a:shade val="100000"/>
                    <a:satMod val="115000"/>
                  </a:sysClr>
                </a:gs>
                <a:gs pos="24000">
                  <a:sysClr val="window" lastClr="FFFFFF">
                    <a:lumMod val="95000"/>
                  </a:sysClr>
                </a:gs>
              </a:gsLst>
              <a:lin ang="0" scaled="1"/>
              <a:tileRect/>
            </a:gra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nvGrpSpPr>
            <p:cNvPr id="9" name="组合 51"/>
            <p:cNvGrpSpPr/>
            <p:nvPr/>
          </p:nvGrpSpPr>
          <p:grpSpPr>
            <a:xfrm rot="759468">
              <a:off x="6784027" y="3797611"/>
              <a:ext cx="1693862" cy="1693862"/>
              <a:chOff x="3239852" y="1844824"/>
              <a:chExt cx="2664296" cy="2664296"/>
            </a:xfrm>
          </p:grpSpPr>
          <p:sp>
            <p:nvSpPr>
              <p:cNvPr id="33" name="椭圆 85"/>
              <p:cNvSpPr/>
              <p:nvPr/>
            </p:nvSpPr>
            <p:spPr>
              <a:xfrm>
                <a:off x="3239852" y="1844824"/>
                <a:ext cx="2664296" cy="2664296"/>
              </a:xfrm>
              <a:prstGeom prst="ellipse">
                <a:avLst/>
              </a:prstGeom>
              <a:solidFill>
                <a:schemeClr val="tx1">
                  <a:lumMod val="95000"/>
                </a:schemeClr>
              </a:solidFill>
              <a:ln w="25400" cap="flat" cmpd="sng" algn="ctr">
                <a:solidFill>
                  <a:sysClr val="window" lastClr="FFFFFF"/>
                </a:solidFill>
                <a:prstDash val="solid"/>
              </a:ln>
              <a:effectLst>
                <a:outerShdw blurRad="63500" sx="102000" sy="102000" algn="c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4" name="椭圆 86"/>
              <p:cNvSpPr/>
              <p:nvPr/>
            </p:nvSpPr>
            <p:spPr>
              <a:xfrm>
                <a:off x="3546002" y="2150974"/>
                <a:ext cx="2051997" cy="2051997"/>
              </a:xfrm>
              <a:prstGeom prst="ellipse">
                <a:avLst/>
              </a:prstGeom>
              <a:solidFill>
                <a:schemeClr val="accent4"/>
              </a:solidFill>
              <a:ln w="25400" cap="flat" cmpd="sng" algn="ctr">
                <a:solidFill>
                  <a:sysClr val="window" lastClr="FFFFFF">
                    <a:lumMod val="95000"/>
                  </a:sysClr>
                </a:solidFill>
                <a:prstDash val="solid"/>
              </a:ln>
              <a:effectLst>
                <a:innerShdw blurRad="355600" dist="1397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10" name="矩形 2"/>
            <p:cNvSpPr/>
            <p:nvPr/>
          </p:nvSpPr>
          <p:spPr>
            <a:xfrm rot="14845537">
              <a:off x="3895557" y="4055259"/>
              <a:ext cx="1438024" cy="822054"/>
            </a:xfrm>
            <a:custGeom>
              <a:avLst/>
              <a:gdLst/>
              <a:ahLst/>
              <a:cxnLst/>
              <a:rect l="l" t="t" r="r" b="b"/>
              <a:pathLst>
                <a:path w="2404337" h="1013447">
                  <a:moveTo>
                    <a:pt x="2404337" y="0"/>
                  </a:moveTo>
                  <a:lnTo>
                    <a:pt x="2404337" y="1013447"/>
                  </a:lnTo>
                  <a:cubicBezTo>
                    <a:pt x="1580832" y="549916"/>
                    <a:pt x="647382" y="523488"/>
                    <a:pt x="0" y="944007"/>
                  </a:cubicBezTo>
                  <a:lnTo>
                    <a:pt x="0" y="0"/>
                  </a:lnTo>
                  <a:lnTo>
                    <a:pt x="61272" y="0"/>
                  </a:lnTo>
                  <a:cubicBezTo>
                    <a:pt x="395627" y="149555"/>
                    <a:pt x="785812" y="234382"/>
                    <a:pt x="1202168" y="234382"/>
                  </a:cubicBezTo>
                  <a:cubicBezTo>
                    <a:pt x="1618527" y="234382"/>
                    <a:pt x="2008712" y="149555"/>
                    <a:pt x="2343067" y="0"/>
                  </a:cubicBezTo>
                  <a:close/>
                </a:path>
              </a:pathLst>
            </a:custGeom>
            <a:gradFill>
              <a:gsLst>
                <a:gs pos="0">
                  <a:sysClr val="window" lastClr="FFFFFF">
                    <a:lumMod val="85000"/>
                    <a:shade val="30000"/>
                    <a:satMod val="115000"/>
                  </a:sysClr>
                </a:gs>
                <a:gs pos="3000">
                  <a:sysClr val="window" lastClr="FFFFFF">
                    <a:lumMod val="85000"/>
                    <a:shade val="67500"/>
                    <a:satMod val="115000"/>
                  </a:sysClr>
                </a:gs>
                <a:gs pos="100000">
                  <a:sysClr val="window" lastClr="FFFFFF">
                    <a:lumMod val="85000"/>
                    <a:shade val="100000"/>
                    <a:satMod val="115000"/>
                  </a:sysClr>
                </a:gs>
                <a:gs pos="24000">
                  <a:sysClr val="window" lastClr="FFFFFF">
                    <a:lumMod val="95000"/>
                  </a:sysClr>
                </a:gs>
              </a:gsLst>
              <a:lin ang="0" scaled="1"/>
            </a:gra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nvGrpSpPr>
            <p:cNvPr id="11" name="组合 53"/>
            <p:cNvGrpSpPr/>
            <p:nvPr/>
          </p:nvGrpSpPr>
          <p:grpSpPr>
            <a:xfrm rot="759468">
              <a:off x="4331740" y="4926835"/>
              <a:ext cx="1693862" cy="1693862"/>
              <a:chOff x="3239852" y="1844824"/>
              <a:chExt cx="2664296" cy="2664296"/>
            </a:xfrm>
          </p:grpSpPr>
          <p:sp>
            <p:nvSpPr>
              <p:cNvPr id="31" name="椭圆 83"/>
              <p:cNvSpPr/>
              <p:nvPr/>
            </p:nvSpPr>
            <p:spPr>
              <a:xfrm>
                <a:off x="3239852" y="1844824"/>
                <a:ext cx="2664296" cy="2664296"/>
              </a:xfrm>
              <a:prstGeom prst="ellipse">
                <a:avLst/>
              </a:prstGeom>
              <a:solidFill>
                <a:schemeClr val="tx1">
                  <a:lumMod val="95000"/>
                </a:schemeClr>
              </a:solidFill>
              <a:ln w="25400" cap="flat" cmpd="sng" algn="ctr">
                <a:solidFill>
                  <a:sysClr val="window" lastClr="FFFFFF"/>
                </a:solidFill>
                <a:prstDash val="solid"/>
              </a:ln>
              <a:effectLst>
                <a:outerShdw blurRad="63500" sx="102000" sy="102000" algn="c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2" name="椭圆 84"/>
              <p:cNvSpPr/>
              <p:nvPr/>
            </p:nvSpPr>
            <p:spPr>
              <a:xfrm>
                <a:off x="3546002" y="2150974"/>
                <a:ext cx="2051997" cy="2051997"/>
              </a:xfrm>
              <a:prstGeom prst="ellipse">
                <a:avLst/>
              </a:prstGeom>
              <a:solidFill>
                <a:schemeClr val="accent3"/>
              </a:solidFill>
              <a:ln w="25400" cap="flat" cmpd="sng" algn="ctr">
                <a:solidFill>
                  <a:sysClr val="window" lastClr="FFFFFF">
                    <a:lumMod val="95000"/>
                  </a:sysClr>
                </a:solidFill>
                <a:prstDash val="solid"/>
              </a:ln>
              <a:effectLst>
                <a:innerShdw blurRad="355600" dist="1397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12" name="组合 54"/>
            <p:cNvGrpSpPr/>
            <p:nvPr/>
          </p:nvGrpSpPr>
          <p:grpSpPr>
            <a:xfrm rot="759468">
              <a:off x="3209643" y="2335630"/>
              <a:ext cx="1693862" cy="1693862"/>
              <a:chOff x="3239852" y="1844824"/>
              <a:chExt cx="2664296" cy="2664296"/>
            </a:xfrm>
          </p:grpSpPr>
          <p:sp>
            <p:nvSpPr>
              <p:cNvPr id="29" name="椭圆 81"/>
              <p:cNvSpPr/>
              <p:nvPr/>
            </p:nvSpPr>
            <p:spPr>
              <a:xfrm>
                <a:off x="3239852" y="1844824"/>
                <a:ext cx="2664296" cy="2664296"/>
              </a:xfrm>
              <a:prstGeom prst="ellipse">
                <a:avLst/>
              </a:prstGeom>
              <a:solidFill>
                <a:schemeClr val="tx1">
                  <a:lumMod val="95000"/>
                </a:schemeClr>
              </a:solidFill>
              <a:ln w="25400" cap="flat" cmpd="sng" algn="ctr">
                <a:solidFill>
                  <a:sysClr val="window" lastClr="FFFFFF"/>
                </a:solidFill>
                <a:prstDash val="solid"/>
              </a:ln>
              <a:effectLst>
                <a:outerShdw blurRad="63500" sx="102000" sy="102000" algn="c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0" name="椭圆 82"/>
              <p:cNvSpPr/>
              <p:nvPr/>
            </p:nvSpPr>
            <p:spPr>
              <a:xfrm>
                <a:off x="3546002" y="2150974"/>
                <a:ext cx="2051997" cy="2051997"/>
              </a:xfrm>
              <a:prstGeom prst="ellipse">
                <a:avLst/>
              </a:prstGeom>
              <a:solidFill>
                <a:schemeClr val="accent2"/>
              </a:solidFill>
              <a:ln w="25400" cap="flat" cmpd="sng" algn="ctr">
                <a:solidFill>
                  <a:sysClr val="window" lastClr="FFFFFF">
                    <a:lumMod val="95000"/>
                  </a:sysClr>
                </a:solidFill>
                <a:prstDash val="solid"/>
              </a:ln>
              <a:effectLst>
                <a:innerShdw blurRad="355600" dist="1397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13" name="组合 55"/>
            <p:cNvGrpSpPr/>
            <p:nvPr/>
          </p:nvGrpSpPr>
          <p:grpSpPr>
            <a:xfrm rot="759468">
              <a:off x="8356077" y="1788441"/>
              <a:ext cx="1693862" cy="1693862"/>
              <a:chOff x="3239852" y="1844824"/>
              <a:chExt cx="2664296" cy="2664296"/>
            </a:xfrm>
          </p:grpSpPr>
          <p:sp>
            <p:nvSpPr>
              <p:cNvPr id="27" name="椭圆 79"/>
              <p:cNvSpPr/>
              <p:nvPr/>
            </p:nvSpPr>
            <p:spPr>
              <a:xfrm>
                <a:off x="3239852" y="1844824"/>
                <a:ext cx="2664296" cy="2664296"/>
              </a:xfrm>
              <a:prstGeom prst="ellipse">
                <a:avLst/>
              </a:prstGeom>
              <a:solidFill>
                <a:schemeClr val="tx1">
                  <a:lumMod val="95000"/>
                </a:schemeClr>
              </a:solidFill>
              <a:ln w="25400" cap="flat" cmpd="sng" algn="ctr">
                <a:solidFill>
                  <a:sysClr val="window" lastClr="FFFFFF"/>
                </a:solidFill>
                <a:prstDash val="solid"/>
              </a:ln>
              <a:effectLst>
                <a:outerShdw blurRad="63500" sx="102000" sy="102000" algn="c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8" name="椭圆 80"/>
              <p:cNvSpPr/>
              <p:nvPr/>
            </p:nvSpPr>
            <p:spPr>
              <a:xfrm>
                <a:off x="3546002" y="2150974"/>
                <a:ext cx="2051997" cy="2051997"/>
              </a:xfrm>
              <a:prstGeom prst="ellipse">
                <a:avLst/>
              </a:prstGeom>
              <a:solidFill>
                <a:schemeClr val="accent1"/>
              </a:solidFill>
              <a:ln w="25400" cap="flat" cmpd="sng" algn="ctr">
                <a:solidFill>
                  <a:sysClr val="window" lastClr="FFFFFF">
                    <a:lumMod val="95000"/>
                  </a:sysClr>
                </a:solidFill>
                <a:prstDash val="solid"/>
              </a:ln>
              <a:effectLst>
                <a:innerShdw blurRad="355600" dist="1397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14" name="组合 56"/>
            <p:cNvGrpSpPr/>
            <p:nvPr/>
          </p:nvGrpSpPr>
          <p:grpSpPr>
            <a:xfrm rot="759468">
              <a:off x="6014242" y="752552"/>
              <a:ext cx="1693862" cy="1693862"/>
              <a:chOff x="3239852" y="1844824"/>
              <a:chExt cx="2664296" cy="2664296"/>
            </a:xfrm>
          </p:grpSpPr>
          <p:sp>
            <p:nvSpPr>
              <p:cNvPr id="25" name="椭圆 77"/>
              <p:cNvSpPr/>
              <p:nvPr/>
            </p:nvSpPr>
            <p:spPr>
              <a:xfrm>
                <a:off x="3239852" y="1844824"/>
                <a:ext cx="2664296" cy="2664296"/>
              </a:xfrm>
              <a:prstGeom prst="ellipse">
                <a:avLst/>
              </a:prstGeom>
              <a:solidFill>
                <a:schemeClr val="tx1">
                  <a:lumMod val="95000"/>
                </a:schemeClr>
              </a:solidFill>
              <a:ln w="25400" cap="flat" cmpd="sng" algn="ctr">
                <a:solidFill>
                  <a:sysClr val="window" lastClr="FFFFFF"/>
                </a:solidFill>
                <a:prstDash val="solid"/>
              </a:ln>
              <a:effectLst>
                <a:outerShdw blurRad="63500" sx="102000" sy="102000" algn="c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6" name="椭圆 78"/>
              <p:cNvSpPr/>
              <p:nvPr/>
            </p:nvSpPr>
            <p:spPr>
              <a:xfrm>
                <a:off x="3546002" y="2150974"/>
                <a:ext cx="2051997" cy="2051997"/>
              </a:xfrm>
              <a:prstGeom prst="ellipse">
                <a:avLst/>
              </a:prstGeom>
              <a:solidFill>
                <a:schemeClr val="accent3"/>
              </a:solidFill>
              <a:ln w="25400" cap="flat" cmpd="sng" algn="ctr">
                <a:solidFill>
                  <a:sysClr val="window" lastClr="FFFFFF">
                    <a:lumMod val="95000"/>
                  </a:sysClr>
                </a:solidFill>
                <a:prstDash val="solid"/>
              </a:ln>
              <a:effectLst>
                <a:innerShdw blurRad="355600" dist="1397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15" name="椭圆 67"/>
            <p:cNvSpPr/>
            <p:nvPr/>
          </p:nvSpPr>
          <p:spPr>
            <a:xfrm>
              <a:off x="4554334" y="2168007"/>
              <a:ext cx="530721" cy="530721"/>
            </a:xfrm>
            <a:prstGeom prst="ellipse">
              <a:avLst/>
            </a:prstGeom>
            <a:gradFill flip="none" rotWithShape="1">
              <a:gsLst>
                <a:gs pos="0">
                  <a:schemeClr val="accent2">
                    <a:lumMod val="50000"/>
                  </a:schemeClr>
                </a:gs>
                <a:gs pos="100000">
                  <a:schemeClr val="accent2"/>
                </a:gs>
              </a:gsLst>
              <a:lin ang="2700000" scaled="1"/>
              <a:tileRect/>
            </a:gradFill>
            <a:ln w="57150" cap="flat" cmpd="sng" algn="ctr">
              <a:solidFill>
                <a:sysClr val="window" lastClr="FFFFFF"/>
              </a:solidFill>
              <a:prstDash val="solid"/>
            </a:ln>
            <a:effectLst>
              <a:innerShdw blurRad="139700" dist="50800" dir="13500000">
                <a:prstClr val="black">
                  <a:alpha val="45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6" name="TextBox 15"/>
            <p:cNvSpPr txBox="1"/>
            <p:nvPr/>
          </p:nvSpPr>
          <p:spPr>
            <a:xfrm flipH="1">
              <a:off x="4571391" y="2190775"/>
              <a:ext cx="499334" cy="584775"/>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altLang="zh-CN" sz="4000" b="1" i="0" u="none" strike="noStrike" kern="0" cap="none" spc="0" normalizeH="0" baseline="0" noProof="0" dirty="0">
                  <a:ln w="18415" cmpd="sng">
                    <a:noFill/>
                    <a:prstDash val="solid"/>
                  </a:ln>
                  <a:solidFill>
                    <a:sysClr val="window" lastClr="FFFFFF"/>
                  </a:solidFill>
                  <a:effectLst>
                    <a:outerShdw blurRad="63500" sx="102000" sy="102000" algn="ctr" rotWithShape="0">
                      <a:prstClr val="black">
                        <a:alpha val="40000"/>
                      </a:prstClr>
                    </a:outerShdw>
                  </a:effectLst>
                  <a:uLnTx/>
                  <a:uFillTx/>
                  <a:latin typeface="Calibri"/>
                  <a:ea typeface="微软雅黑" pitchFamily="34" charset="-122"/>
                  <a:cs typeface="Times New Roman" pitchFamily="18" charset="0"/>
                </a:rPr>
                <a:t>1</a:t>
              </a:r>
              <a:endParaRPr kumimoji="0" lang="zh-CN" altLang="en-US" sz="4000" b="1" i="0" u="none" strike="noStrike" kern="0" cap="none" spc="0" normalizeH="0" baseline="0" noProof="0" dirty="0">
                <a:ln w="18415" cmpd="sng">
                  <a:noFill/>
                  <a:prstDash val="solid"/>
                </a:ln>
                <a:solidFill>
                  <a:sysClr val="window" lastClr="FFFFFF"/>
                </a:solidFill>
                <a:effectLst>
                  <a:outerShdw blurRad="63500" sx="102000" sy="102000" algn="ctr" rotWithShape="0">
                    <a:prstClr val="black">
                      <a:alpha val="40000"/>
                    </a:prstClr>
                  </a:outerShdw>
                </a:effectLst>
                <a:uLnTx/>
                <a:uFillTx/>
                <a:latin typeface="Calibri"/>
                <a:ea typeface="微软雅黑" pitchFamily="34" charset="-122"/>
                <a:cs typeface="Times New Roman" pitchFamily="18" charset="0"/>
              </a:endParaRPr>
            </a:p>
          </p:txBody>
        </p:sp>
        <p:sp>
          <p:nvSpPr>
            <p:cNvPr id="17" name="椭圆 69"/>
            <p:cNvSpPr/>
            <p:nvPr/>
          </p:nvSpPr>
          <p:spPr>
            <a:xfrm>
              <a:off x="4022254" y="5860195"/>
              <a:ext cx="530721" cy="530721"/>
            </a:xfrm>
            <a:prstGeom prst="ellipse">
              <a:avLst/>
            </a:prstGeom>
            <a:gradFill flip="none" rotWithShape="1">
              <a:gsLst>
                <a:gs pos="0">
                  <a:schemeClr val="accent3">
                    <a:lumMod val="50000"/>
                  </a:schemeClr>
                </a:gs>
                <a:gs pos="100000">
                  <a:schemeClr val="accent3"/>
                </a:gs>
              </a:gsLst>
              <a:lin ang="2700000" scaled="1"/>
              <a:tileRect/>
            </a:gradFill>
            <a:ln w="57150" cap="flat" cmpd="sng" algn="ctr">
              <a:solidFill>
                <a:sysClr val="window" lastClr="FFFFFF"/>
              </a:solidFill>
              <a:prstDash val="solid"/>
            </a:ln>
            <a:effectLst>
              <a:innerShdw blurRad="139700" dist="50800" dir="13500000">
                <a:prstClr val="black">
                  <a:alpha val="45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8" name="TextBox 17"/>
            <p:cNvSpPr txBox="1"/>
            <p:nvPr/>
          </p:nvSpPr>
          <p:spPr>
            <a:xfrm flipH="1">
              <a:off x="4040762" y="5877838"/>
              <a:ext cx="499334" cy="584775"/>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altLang="zh-CN" sz="4000" b="1" i="0" u="none" strike="noStrike" kern="0" cap="none" spc="0" normalizeH="0" baseline="0" noProof="0" dirty="0">
                  <a:ln w="18415" cmpd="sng">
                    <a:noFill/>
                    <a:prstDash val="solid"/>
                  </a:ln>
                  <a:solidFill>
                    <a:sysClr val="window" lastClr="FFFFFF"/>
                  </a:solidFill>
                  <a:effectLst>
                    <a:outerShdw blurRad="63500" sx="102000" sy="102000" algn="ctr" rotWithShape="0">
                      <a:prstClr val="black">
                        <a:alpha val="40000"/>
                      </a:prstClr>
                    </a:outerShdw>
                  </a:effectLst>
                  <a:uLnTx/>
                  <a:uFillTx/>
                  <a:latin typeface="Calibri"/>
                  <a:ea typeface="微软雅黑" pitchFamily="34" charset="-122"/>
                  <a:cs typeface="Times New Roman" pitchFamily="18" charset="0"/>
                </a:rPr>
                <a:t>2</a:t>
              </a:r>
              <a:endParaRPr kumimoji="0" lang="zh-CN" altLang="en-US" sz="4000" b="1" i="0" u="none" strike="noStrike" kern="0" cap="none" spc="0" normalizeH="0" baseline="0" noProof="0" dirty="0">
                <a:ln w="18415" cmpd="sng">
                  <a:noFill/>
                  <a:prstDash val="solid"/>
                </a:ln>
                <a:solidFill>
                  <a:sysClr val="window" lastClr="FFFFFF"/>
                </a:solidFill>
                <a:effectLst>
                  <a:outerShdw blurRad="63500" sx="102000" sy="102000" algn="ctr" rotWithShape="0">
                    <a:prstClr val="black">
                      <a:alpha val="40000"/>
                    </a:prstClr>
                  </a:outerShdw>
                </a:effectLst>
                <a:uLnTx/>
                <a:uFillTx/>
                <a:latin typeface="Calibri"/>
                <a:ea typeface="微软雅黑" pitchFamily="34" charset="-122"/>
                <a:cs typeface="Times New Roman" pitchFamily="18" charset="0"/>
              </a:endParaRPr>
            </a:p>
          </p:txBody>
        </p:sp>
        <p:sp>
          <p:nvSpPr>
            <p:cNvPr id="19" name="椭圆 71"/>
            <p:cNvSpPr/>
            <p:nvPr/>
          </p:nvSpPr>
          <p:spPr>
            <a:xfrm>
              <a:off x="8388077" y="4508815"/>
              <a:ext cx="530721" cy="530721"/>
            </a:xfrm>
            <a:prstGeom prst="ellipse">
              <a:avLst/>
            </a:prstGeom>
            <a:gradFill flip="none" rotWithShape="1">
              <a:gsLst>
                <a:gs pos="0">
                  <a:schemeClr val="accent4">
                    <a:lumMod val="50000"/>
                  </a:schemeClr>
                </a:gs>
                <a:gs pos="100000">
                  <a:schemeClr val="accent4"/>
                </a:gs>
              </a:gsLst>
              <a:lin ang="2700000" scaled="1"/>
              <a:tileRect/>
            </a:gradFill>
            <a:ln w="57150" cap="flat" cmpd="sng" algn="ctr">
              <a:solidFill>
                <a:sysClr val="window" lastClr="FFFFFF"/>
              </a:solidFill>
              <a:prstDash val="solid"/>
            </a:ln>
            <a:effectLst>
              <a:innerShdw blurRad="139700" dist="50800" dir="13500000">
                <a:prstClr val="black">
                  <a:alpha val="45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0" name="TextBox 19"/>
            <p:cNvSpPr txBox="1"/>
            <p:nvPr/>
          </p:nvSpPr>
          <p:spPr>
            <a:xfrm flipH="1">
              <a:off x="8419464" y="4528199"/>
              <a:ext cx="499334" cy="584775"/>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altLang="zh-CN" sz="4000" b="1" i="0" u="none" strike="noStrike" kern="0" cap="none" spc="0" normalizeH="0" baseline="0" noProof="0" dirty="0">
                  <a:ln w="18415" cmpd="sng">
                    <a:noFill/>
                    <a:prstDash val="solid"/>
                  </a:ln>
                  <a:solidFill>
                    <a:sysClr val="window" lastClr="FFFFFF"/>
                  </a:solidFill>
                  <a:effectLst>
                    <a:outerShdw blurRad="63500" sx="102000" sy="102000" algn="ctr" rotWithShape="0">
                      <a:prstClr val="black">
                        <a:alpha val="40000"/>
                      </a:prstClr>
                    </a:outerShdw>
                  </a:effectLst>
                  <a:uLnTx/>
                  <a:uFillTx/>
                  <a:latin typeface="Calibri"/>
                  <a:ea typeface="微软雅黑" pitchFamily="34" charset="-122"/>
                  <a:cs typeface="Times New Roman" pitchFamily="18" charset="0"/>
                </a:rPr>
                <a:t>3</a:t>
              </a:r>
              <a:endParaRPr kumimoji="0" lang="zh-CN" altLang="en-US" sz="4000" b="1" i="0" u="none" strike="noStrike" kern="0" cap="none" spc="0" normalizeH="0" baseline="0" noProof="0" dirty="0">
                <a:ln w="18415" cmpd="sng">
                  <a:noFill/>
                  <a:prstDash val="solid"/>
                </a:ln>
                <a:solidFill>
                  <a:sysClr val="window" lastClr="FFFFFF"/>
                </a:solidFill>
                <a:effectLst>
                  <a:outerShdw blurRad="63500" sx="102000" sy="102000" algn="ctr" rotWithShape="0">
                    <a:prstClr val="black">
                      <a:alpha val="40000"/>
                    </a:prstClr>
                  </a:outerShdw>
                </a:effectLst>
                <a:uLnTx/>
                <a:uFillTx/>
                <a:latin typeface="Calibri"/>
                <a:ea typeface="微软雅黑" pitchFamily="34" charset="-122"/>
                <a:cs typeface="Times New Roman" pitchFamily="18" charset="0"/>
              </a:endParaRPr>
            </a:p>
          </p:txBody>
        </p:sp>
        <p:sp>
          <p:nvSpPr>
            <p:cNvPr id="21" name="椭圆 73"/>
            <p:cNvSpPr/>
            <p:nvPr/>
          </p:nvSpPr>
          <p:spPr>
            <a:xfrm>
              <a:off x="9702374" y="1750765"/>
              <a:ext cx="530721" cy="530721"/>
            </a:xfrm>
            <a:prstGeom prst="ellipse">
              <a:avLst/>
            </a:prstGeom>
            <a:gradFill flip="none" rotWithShape="1">
              <a:gsLst>
                <a:gs pos="0">
                  <a:schemeClr val="accent1">
                    <a:lumMod val="50000"/>
                  </a:schemeClr>
                </a:gs>
                <a:gs pos="100000">
                  <a:schemeClr val="accent1"/>
                </a:gs>
              </a:gsLst>
              <a:lin ang="2700000" scaled="1"/>
              <a:tileRect/>
            </a:gradFill>
            <a:ln w="57150" cap="flat" cmpd="sng" algn="ctr">
              <a:solidFill>
                <a:sysClr val="window" lastClr="FFFFFF"/>
              </a:solidFill>
              <a:prstDash val="solid"/>
            </a:ln>
            <a:effectLst>
              <a:innerShdw blurRad="139700" dist="50800" dir="13500000">
                <a:prstClr val="black">
                  <a:alpha val="45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2" name="TextBox 21"/>
            <p:cNvSpPr txBox="1"/>
            <p:nvPr/>
          </p:nvSpPr>
          <p:spPr>
            <a:xfrm flipH="1">
              <a:off x="9725133" y="1768659"/>
              <a:ext cx="499334" cy="584775"/>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altLang="zh-CN" sz="4000" b="1" i="0" u="none" strike="noStrike" kern="0" cap="none" spc="0" normalizeH="0" baseline="0" noProof="0" dirty="0">
                  <a:ln w="18415" cmpd="sng">
                    <a:noFill/>
                    <a:prstDash val="solid"/>
                  </a:ln>
                  <a:solidFill>
                    <a:sysClr val="window" lastClr="FFFFFF"/>
                  </a:solidFill>
                  <a:effectLst>
                    <a:outerShdw blurRad="63500" sx="102000" sy="102000" algn="ctr" rotWithShape="0">
                      <a:prstClr val="black">
                        <a:alpha val="40000"/>
                      </a:prstClr>
                    </a:outerShdw>
                  </a:effectLst>
                  <a:uLnTx/>
                  <a:uFillTx/>
                  <a:latin typeface="Calibri"/>
                  <a:ea typeface="微软雅黑" pitchFamily="34" charset="-122"/>
                  <a:cs typeface="Times New Roman" pitchFamily="18" charset="0"/>
                </a:rPr>
                <a:t>4</a:t>
              </a:r>
              <a:endParaRPr kumimoji="0" lang="zh-CN" altLang="en-US" sz="4000" b="1" i="0" u="none" strike="noStrike" kern="0" cap="none" spc="0" normalizeH="0" baseline="0" noProof="0" dirty="0">
                <a:ln w="18415" cmpd="sng">
                  <a:noFill/>
                  <a:prstDash val="solid"/>
                </a:ln>
                <a:solidFill>
                  <a:sysClr val="window" lastClr="FFFFFF"/>
                </a:solidFill>
                <a:effectLst>
                  <a:outerShdw blurRad="63500" sx="102000" sy="102000" algn="ctr" rotWithShape="0">
                    <a:prstClr val="black">
                      <a:alpha val="40000"/>
                    </a:prstClr>
                  </a:outerShdw>
                </a:effectLst>
                <a:uLnTx/>
                <a:uFillTx/>
                <a:latin typeface="Calibri"/>
                <a:ea typeface="微软雅黑" pitchFamily="34" charset="-122"/>
                <a:cs typeface="Times New Roman" pitchFamily="18" charset="0"/>
              </a:endParaRPr>
            </a:p>
          </p:txBody>
        </p:sp>
        <p:sp>
          <p:nvSpPr>
            <p:cNvPr id="23" name="椭圆 75"/>
            <p:cNvSpPr/>
            <p:nvPr/>
          </p:nvSpPr>
          <p:spPr>
            <a:xfrm>
              <a:off x="5606430" y="1008200"/>
              <a:ext cx="530721" cy="530721"/>
            </a:xfrm>
            <a:prstGeom prst="ellipse">
              <a:avLst/>
            </a:prstGeom>
            <a:gradFill flip="none" rotWithShape="1">
              <a:gsLst>
                <a:gs pos="0">
                  <a:schemeClr val="accent3">
                    <a:lumMod val="50000"/>
                  </a:schemeClr>
                </a:gs>
                <a:gs pos="100000">
                  <a:schemeClr val="accent3"/>
                </a:gs>
              </a:gsLst>
              <a:lin ang="2700000" scaled="1"/>
              <a:tileRect/>
            </a:gradFill>
            <a:ln w="57150" cap="flat" cmpd="sng" algn="ctr">
              <a:solidFill>
                <a:sysClr val="window" lastClr="FFFFFF"/>
              </a:solidFill>
              <a:prstDash val="solid"/>
            </a:ln>
            <a:effectLst>
              <a:innerShdw blurRad="139700" dist="50800" dir="13500000">
                <a:prstClr val="black">
                  <a:alpha val="45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4" name="TextBox 23"/>
            <p:cNvSpPr txBox="1"/>
            <p:nvPr/>
          </p:nvSpPr>
          <p:spPr>
            <a:xfrm flipH="1">
              <a:off x="5633291" y="1029138"/>
              <a:ext cx="499334" cy="584775"/>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altLang="zh-CN" sz="4000" b="1" i="0" u="none" strike="noStrike" kern="0" cap="none" spc="0" normalizeH="0" baseline="0" noProof="0" dirty="0">
                  <a:ln w="18415" cmpd="sng">
                    <a:noFill/>
                    <a:prstDash val="solid"/>
                  </a:ln>
                  <a:solidFill>
                    <a:sysClr val="window" lastClr="FFFFFF"/>
                  </a:solidFill>
                  <a:effectLst>
                    <a:outerShdw blurRad="63500" sx="102000" sy="102000" algn="ctr" rotWithShape="0">
                      <a:prstClr val="black">
                        <a:alpha val="40000"/>
                      </a:prstClr>
                    </a:outerShdw>
                  </a:effectLst>
                  <a:uLnTx/>
                  <a:uFillTx/>
                  <a:latin typeface="Calibri"/>
                  <a:ea typeface="微软雅黑" pitchFamily="34" charset="-122"/>
                  <a:cs typeface="Times New Roman" pitchFamily="18" charset="0"/>
                </a:rPr>
                <a:t>5</a:t>
              </a:r>
              <a:endParaRPr kumimoji="0" lang="zh-CN" altLang="en-US" sz="4000" b="1" i="0" u="none" strike="noStrike" kern="0" cap="none" spc="0" normalizeH="0" baseline="0" noProof="0" dirty="0">
                <a:ln w="18415" cmpd="sng">
                  <a:noFill/>
                  <a:prstDash val="solid"/>
                </a:ln>
                <a:solidFill>
                  <a:sysClr val="window" lastClr="FFFFFF"/>
                </a:solidFill>
                <a:effectLst>
                  <a:outerShdw blurRad="63500" sx="102000" sy="102000" algn="ctr" rotWithShape="0">
                    <a:prstClr val="black">
                      <a:alpha val="40000"/>
                    </a:prstClr>
                  </a:outerShdw>
                </a:effectLst>
                <a:uLnTx/>
                <a:uFillTx/>
                <a:latin typeface="Calibri"/>
                <a:ea typeface="微软雅黑" pitchFamily="34" charset="-122"/>
                <a:cs typeface="Times New Roman" pitchFamily="18" charset="0"/>
              </a:endParaRPr>
            </a:p>
          </p:txBody>
        </p:sp>
      </p:grpSp>
      <p:grpSp>
        <p:nvGrpSpPr>
          <p:cNvPr id="52" name="Group 51"/>
          <p:cNvGrpSpPr/>
          <p:nvPr/>
        </p:nvGrpSpPr>
        <p:grpSpPr>
          <a:xfrm>
            <a:off x="5755567" y="2551418"/>
            <a:ext cx="2211211" cy="722061"/>
            <a:chOff x="2598226" y="2325291"/>
            <a:chExt cx="2211211" cy="722061"/>
          </a:xfrm>
        </p:grpSpPr>
        <p:sp>
          <p:nvSpPr>
            <p:cNvPr id="53" name="Rectangle 52"/>
            <p:cNvSpPr/>
            <p:nvPr/>
          </p:nvSpPr>
          <p:spPr>
            <a:xfrm>
              <a:off x="3047081" y="2325291"/>
              <a:ext cx="1313501" cy="30777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9C600"/>
                  </a:solidFill>
                  <a:effectLst/>
                  <a:uLnTx/>
                  <a:uFillTx/>
                  <a:latin typeface="Source Sans Pro"/>
                  <a:ea typeface="+mn-ea"/>
                  <a:cs typeface="+mn-cs"/>
                </a:rPr>
                <a:t>Graphic Design</a:t>
              </a:r>
            </a:p>
          </p:txBody>
        </p:sp>
        <p:sp>
          <p:nvSpPr>
            <p:cNvPr id="54" name="TextBox 53"/>
            <p:cNvSpPr txBox="1"/>
            <p:nvPr/>
          </p:nvSpPr>
          <p:spPr>
            <a:xfrm>
              <a:off x="2598226" y="2585687"/>
              <a:ext cx="2211211"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55" name="Group 54"/>
          <p:cNvGrpSpPr/>
          <p:nvPr/>
        </p:nvGrpSpPr>
        <p:grpSpPr>
          <a:xfrm>
            <a:off x="6525352" y="5582535"/>
            <a:ext cx="2211211" cy="722061"/>
            <a:chOff x="2598226" y="2325291"/>
            <a:chExt cx="2211211" cy="722061"/>
          </a:xfrm>
        </p:grpSpPr>
        <p:sp>
          <p:nvSpPr>
            <p:cNvPr id="56" name="Rectangle 55"/>
            <p:cNvSpPr/>
            <p:nvPr/>
          </p:nvSpPr>
          <p:spPr>
            <a:xfrm>
              <a:off x="3047081" y="2325291"/>
              <a:ext cx="1313501" cy="30777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C000"/>
                  </a:solidFill>
                  <a:effectLst/>
                  <a:uLnTx/>
                  <a:uFillTx/>
                  <a:latin typeface="Source Sans Pro"/>
                  <a:ea typeface="+mn-ea"/>
                  <a:cs typeface="+mn-cs"/>
                </a:rPr>
                <a:t>Graphic Design</a:t>
              </a:r>
            </a:p>
          </p:txBody>
        </p:sp>
        <p:sp>
          <p:nvSpPr>
            <p:cNvPr id="57" name="TextBox 56"/>
            <p:cNvSpPr txBox="1"/>
            <p:nvPr/>
          </p:nvSpPr>
          <p:spPr>
            <a:xfrm>
              <a:off x="2598226" y="2585687"/>
              <a:ext cx="2211211"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
        <p:nvSpPr>
          <p:cNvPr id="58" name="TextBox 57"/>
          <p:cNvSpPr txBox="1"/>
          <p:nvPr/>
        </p:nvSpPr>
        <p:spPr>
          <a:xfrm>
            <a:off x="9203008" y="3500743"/>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00BAF7"/>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amet</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adipiscing</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elit</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59" name="TextBox 58"/>
          <p:cNvSpPr txBox="1"/>
          <p:nvPr/>
        </p:nvSpPr>
        <p:spPr>
          <a:xfrm>
            <a:off x="1193668" y="4049871"/>
            <a:ext cx="2948840" cy="69249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19C1B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19C1B0"/>
                </a:solidFill>
                <a:effectLst/>
                <a:uLnTx/>
                <a:uFillTx/>
                <a:latin typeface="Calibri"/>
                <a:ea typeface="+mn-ea"/>
                <a:cs typeface="+mn-cs"/>
              </a:rPr>
              <a:t>amet</a:t>
            </a:r>
            <a:r>
              <a:rPr kumimoji="0" lang="en-US" sz="1300" b="1" i="1" u="none" strike="noStrike" kern="1200" cap="none" spc="0" normalizeH="0" baseline="0" noProof="0" dirty="0">
                <a:ln>
                  <a:noFill/>
                </a:ln>
                <a:solidFill>
                  <a:srgbClr val="19C1B0"/>
                </a:solidFill>
                <a:effectLst/>
                <a:uLnTx/>
                <a:uFillTx/>
                <a:latin typeface="Calibri"/>
                <a:ea typeface="+mn-ea"/>
                <a:cs typeface="+mn-cs"/>
              </a:rPr>
              <a:t> </a:t>
            </a:r>
            <a:r>
              <a:rPr kumimoji="0" lang="en-US" sz="1300" b="1" i="1" u="none" strike="noStrike" kern="1200" cap="none" spc="0" normalizeH="0" baseline="0" noProof="0" dirty="0" err="1">
                <a:ln>
                  <a:noFill/>
                </a:ln>
                <a:solidFill>
                  <a:srgbClr val="19C1B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19C1B0"/>
                </a:solidFill>
                <a:effectLst/>
                <a:uLnTx/>
                <a:uFillTx/>
                <a:latin typeface="Calibri"/>
                <a:ea typeface="+mn-ea"/>
                <a:cs typeface="+mn-cs"/>
              </a:rPr>
              <a:t> </a:t>
            </a:r>
            <a:r>
              <a:rPr kumimoji="0" lang="en-US" sz="1300" b="1" i="1" u="none" strike="noStrike" kern="1200" cap="none" spc="0" normalizeH="0" baseline="0" noProof="0" dirty="0" err="1">
                <a:ln>
                  <a:noFill/>
                </a:ln>
                <a:solidFill>
                  <a:srgbClr val="19C1B0"/>
                </a:solidFill>
                <a:effectLst/>
                <a:uLnTx/>
                <a:uFillTx/>
                <a:latin typeface="Calibri"/>
                <a:ea typeface="+mn-ea"/>
                <a:cs typeface="+mn-cs"/>
              </a:rPr>
              <a:t>adipiscing</a:t>
            </a:r>
            <a:r>
              <a:rPr kumimoji="0" lang="en-US" sz="1300" b="1" i="1" u="none" strike="noStrike" kern="1200" cap="none" spc="0" normalizeH="0" baseline="0" noProof="0" dirty="0">
                <a:ln>
                  <a:noFill/>
                </a:ln>
                <a:solidFill>
                  <a:srgbClr val="19C1B0"/>
                </a:solidFill>
                <a:effectLst/>
                <a:uLnTx/>
                <a:uFillTx/>
                <a:latin typeface="Calibri"/>
                <a:ea typeface="+mn-ea"/>
                <a:cs typeface="+mn-cs"/>
              </a:rPr>
              <a:t> </a:t>
            </a:r>
            <a:r>
              <a:rPr kumimoji="0" lang="en-US" sz="1300" b="1" i="1" u="none" strike="noStrike" kern="1200" cap="none" spc="0" normalizeH="0" baseline="0" noProof="0" dirty="0" err="1">
                <a:ln>
                  <a:noFill/>
                </a:ln>
                <a:solidFill>
                  <a:srgbClr val="19C1B0"/>
                </a:solidFill>
                <a:effectLst/>
                <a:uLnTx/>
                <a:uFillTx/>
                <a:latin typeface="Calibri"/>
                <a:ea typeface="+mn-ea"/>
                <a:cs typeface="+mn-cs"/>
              </a:rPr>
              <a:t>elit</a:t>
            </a:r>
            <a:r>
              <a:rPr kumimoji="0" lang="en-US" sz="1300" b="1" i="1" u="none" strike="noStrike" kern="1200" cap="none" spc="0" normalizeH="0" baseline="0" noProof="0" dirty="0">
                <a:ln>
                  <a:noFill/>
                </a:ln>
                <a:solidFill>
                  <a:srgbClr val="19C1B0"/>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60" name="TextBox 59"/>
          <p:cNvSpPr txBox="1"/>
          <p:nvPr/>
        </p:nvSpPr>
        <p:spPr>
          <a:xfrm>
            <a:off x="1077373" y="5864711"/>
            <a:ext cx="2948840" cy="69249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89C60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amet</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adipiscing</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elit</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61" name="Freeform 7"/>
          <p:cNvSpPr>
            <a:spLocks noChangeArrowheads="1"/>
          </p:cNvSpPr>
          <p:nvPr/>
        </p:nvSpPr>
        <p:spPr bwMode="auto">
          <a:xfrm>
            <a:off x="4955259" y="5521827"/>
            <a:ext cx="446823" cy="512829"/>
          </a:xfrm>
          <a:custGeom>
            <a:avLst/>
            <a:gdLst>
              <a:gd name="T0" fmla="*/ 319 w 390"/>
              <a:gd name="T1" fmla="*/ 301 h 444"/>
              <a:gd name="T2" fmla="*/ 319 w 390"/>
              <a:gd name="T3" fmla="*/ 301 h 444"/>
              <a:gd name="T4" fmla="*/ 274 w 390"/>
              <a:gd name="T5" fmla="*/ 310 h 444"/>
              <a:gd name="T6" fmla="*/ 142 w 390"/>
              <a:gd name="T7" fmla="*/ 239 h 444"/>
              <a:gd name="T8" fmla="*/ 142 w 390"/>
              <a:gd name="T9" fmla="*/ 222 h 444"/>
              <a:gd name="T10" fmla="*/ 142 w 390"/>
              <a:gd name="T11" fmla="*/ 213 h 444"/>
              <a:gd name="T12" fmla="*/ 274 w 390"/>
              <a:gd name="T13" fmla="*/ 133 h 444"/>
              <a:gd name="T14" fmla="*/ 319 w 390"/>
              <a:gd name="T15" fmla="*/ 151 h 444"/>
              <a:gd name="T16" fmla="*/ 389 w 390"/>
              <a:gd name="T17" fmla="*/ 70 h 444"/>
              <a:gd name="T18" fmla="*/ 319 w 390"/>
              <a:gd name="T19" fmla="*/ 0 h 444"/>
              <a:gd name="T20" fmla="*/ 248 w 390"/>
              <a:gd name="T21" fmla="*/ 70 h 444"/>
              <a:gd name="T22" fmla="*/ 248 w 390"/>
              <a:gd name="T23" fmla="*/ 89 h 444"/>
              <a:gd name="T24" fmla="*/ 115 w 390"/>
              <a:gd name="T25" fmla="*/ 169 h 444"/>
              <a:gd name="T26" fmla="*/ 70 w 390"/>
              <a:gd name="T27" fmla="*/ 151 h 444"/>
              <a:gd name="T28" fmla="*/ 0 w 390"/>
              <a:gd name="T29" fmla="*/ 222 h 444"/>
              <a:gd name="T30" fmla="*/ 70 w 390"/>
              <a:gd name="T31" fmla="*/ 301 h 444"/>
              <a:gd name="T32" fmla="*/ 115 w 390"/>
              <a:gd name="T33" fmla="*/ 283 h 444"/>
              <a:gd name="T34" fmla="*/ 248 w 390"/>
              <a:gd name="T35" fmla="*/ 363 h 444"/>
              <a:gd name="T36" fmla="*/ 248 w 390"/>
              <a:gd name="T37" fmla="*/ 372 h 444"/>
              <a:gd name="T38" fmla="*/ 319 w 390"/>
              <a:gd name="T39" fmla="*/ 443 h 444"/>
              <a:gd name="T40" fmla="*/ 389 w 390"/>
              <a:gd name="T41" fmla="*/ 372 h 444"/>
              <a:gd name="T42" fmla="*/ 319 w 390"/>
              <a:gd name="T43" fmla="*/ 301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0" h="444">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62" name="Freeform 62"/>
          <p:cNvSpPr>
            <a:spLocks noChangeArrowheads="1"/>
          </p:cNvSpPr>
          <p:nvPr/>
        </p:nvSpPr>
        <p:spPr bwMode="auto">
          <a:xfrm>
            <a:off x="8981025" y="2383449"/>
            <a:ext cx="446823" cy="472212"/>
          </a:xfrm>
          <a:custGeom>
            <a:avLst/>
            <a:gdLst>
              <a:gd name="T0" fmla="*/ 141 w 390"/>
              <a:gd name="T1" fmla="*/ 319 h 409"/>
              <a:gd name="T2" fmla="*/ 141 w 390"/>
              <a:gd name="T3" fmla="*/ 319 h 409"/>
              <a:gd name="T4" fmla="*/ 124 w 390"/>
              <a:gd name="T5" fmla="*/ 345 h 409"/>
              <a:gd name="T6" fmla="*/ 61 w 390"/>
              <a:gd name="T7" fmla="*/ 345 h 409"/>
              <a:gd name="T8" fmla="*/ 44 w 390"/>
              <a:gd name="T9" fmla="*/ 311 h 409"/>
              <a:gd name="T10" fmla="*/ 61 w 390"/>
              <a:gd name="T11" fmla="*/ 283 h 409"/>
              <a:gd name="T12" fmla="*/ 133 w 390"/>
              <a:gd name="T13" fmla="*/ 204 h 409"/>
              <a:gd name="T14" fmla="*/ 195 w 390"/>
              <a:gd name="T15" fmla="*/ 186 h 409"/>
              <a:gd name="T16" fmla="*/ 230 w 390"/>
              <a:gd name="T17" fmla="*/ 186 h 409"/>
              <a:gd name="T18" fmla="*/ 230 w 390"/>
              <a:gd name="T19" fmla="*/ 160 h 409"/>
              <a:gd name="T20" fmla="*/ 97 w 390"/>
              <a:gd name="T21" fmla="*/ 168 h 409"/>
              <a:gd name="T22" fmla="*/ 26 w 390"/>
              <a:gd name="T23" fmla="*/ 248 h 409"/>
              <a:gd name="T24" fmla="*/ 0 w 390"/>
              <a:gd name="T25" fmla="*/ 311 h 409"/>
              <a:gd name="T26" fmla="*/ 26 w 390"/>
              <a:gd name="T27" fmla="*/ 381 h 409"/>
              <a:gd name="T28" fmla="*/ 88 w 390"/>
              <a:gd name="T29" fmla="*/ 408 h 409"/>
              <a:gd name="T30" fmla="*/ 159 w 390"/>
              <a:gd name="T31" fmla="*/ 381 h 409"/>
              <a:gd name="T32" fmla="*/ 177 w 390"/>
              <a:gd name="T33" fmla="*/ 355 h 409"/>
              <a:gd name="T34" fmla="*/ 177 w 390"/>
              <a:gd name="T35" fmla="*/ 319 h 409"/>
              <a:gd name="T36" fmla="*/ 141 w 390"/>
              <a:gd name="T37" fmla="*/ 319 h 409"/>
              <a:gd name="T38" fmla="*/ 363 w 390"/>
              <a:gd name="T39" fmla="*/ 36 h 409"/>
              <a:gd name="T40" fmla="*/ 363 w 390"/>
              <a:gd name="T41" fmla="*/ 36 h 409"/>
              <a:gd name="T42" fmla="*/ 239 w 390"/>
              <a:gd name="T43" fmla="*/ 36 h 409"/>
              <a:gd name="T44" fmla="*/ 212 w 390"/>
              <a:gd name="T45" fmla="*/ 53 h 409"/>
              <a:gd name="T46" fmla="*/ 212 w 390"/>
              <a:gd name="T47" fmla="*/ 89 h 409"/>
              <a:gd name="T48" fmla="*/ 248 w 390"/>
              <a:gd name="T49" fmla="*/ 89 h 409"/>
              <a:gd name="T50" fmla="*/ 274 w 390"/>
              <a:gd name="T51" fmla="*/ 71 h 409"/>
              <a:gd name="T52" fmla="*/ 327 w 390"/>
              <a:gd name="T53" fmla="*/ 71 h 409"/>
              <a:gd name="T54" fmla="*/ 345 w 390"/>
              <a:gd name="T55" fmla="*/ 107 h 409"/>
              <a:gd name="T56" fmla="*/ 327 w 390"/>
              <a:gd name="T57" fmla="*/ 133 h 409"/>
              <a:gd name="T58" fmla="*/ 257 w 390"/>
              <a:gd name="T59" fmla="*/ 213 h 409"/>
              <a:gd name="T60" fmla="*/ 195 w 390"/>
              <a:gd name="T61" fmla="*/ 221 h 409"/>
              <a:gd name="T62" fmla="*/ 159 w 390"/>
              <a:gd name="T63" fmla="*/ 221 h 409"/>
              <a:gd name="T64" fmla="*/ 159 w 390"/>
              <a:gd name="T65" fmla="*/ 257 h 409"/>
              <a:gd name="T66" fmla="*/ 212 w 390"/>
              <a:gd name="T67" fmla="*/ 283 h 409"/>
              <a:gd name="T68" fmla="*/ 283 w 390"/>
              <a:gd name="T69" fmla="*/ 248 h 409"/>
              <a:gd name="T70" fmla="*/ 363 w 390"/>
              <a:gd name="T71" fmla="*/ 168 h 409"/>
              <a:gd name="T72" fmla="*/ 389 w 390"/>
              <a:gd name="T73" fmla="*/ 107 h 409"/>
              <a:gd name="T74" fmla="*/ 363 w 390"/>
              <a:gd name="T75" fmla="*/ 36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63" name="Freeform 110"/>
          <p:cNvSpPr>
            <a:spLocks noChangeArrowheads="1"/>
          </p:cNvSpPr>
          <p:nvPr/>
        </p:nvSpPr>
        <p:spPr bwMode="auto">
          <a:xfrm rot="21116805">
            <a:off x="7346250" y="4428746"/>
            <a:ext cx="533139" cy="431592"/>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64" name="Freeform 116"/>
          <p:cNvSpPr>
            <a:spLocks noChangeArrowheads="1"/>
          </p:cNvSpPr>
          <p:nvPr/>
        </p:nvSpPr>
        <p:spPr bwMode="auto">
          <a:xfrm>
            <a:off x="6608772" y="1329213"/>
            <a:ext cx="512833" cy="533139"/>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65" name="Freeform 123"/>
          <p:cNvSpPr>
            <a:spLocks noChangeArrowheads="1"/>
          </p:cNvSpPr>
          <p:nvPr/>
        </p:nvSpPr>
        <p:spPr bwMode="auto">
          <a:xfrm>
            <a:off x="3795081" y="2912853"/>
            <a:ext cx="522985" cy="533139"/>
          </a:xfrm>
          <a:custGeom>
            <a:avLst/>
            <a:gdLst>
              <a:gd name="T0" fmla="*/ 275 w 452"/>
              <a:gd name="T1" fmla="*/ 301 h 462"/>
              <a:gd name="T2" fmla="*/ 275 w 452"/>
              <a:gd name="T3" fmla="*/ 301 h 462"/>
              <a:gd name="T4" fmla="*/ 434 w 452"/>
              <a:gd name="T5" fmla="*/ 26 h 462"/>
              <a:gd name="T6" fmla="*/ 434 w 452"/>
              <a:gd name="T7" fmla="*/ 18 h 462"/>
              <a:gd name="T8" fmla="*/ 425 w 452"/>
              <a:gd name="T9" fmla="*/ 18 h 462"/>
              <a:gd name="T10" fmla="*/ 159 w 452"/>
              <a:gd name="T11" fmla="*/ 178 h 462"/>
              <a:gd name="T12" fmla="*/ 9 w 452"/>
              <a:gd name="T13" fmla="*/ 301 h 462"/>
              <a:gd name="T14" fmla="*/ 35 w 452"/>
              <a:gd name="T15" fmla="*/ 328 h 462"/>
              <a:gd name="T16" fmla="*/ 88 w 452"/>
              <a:gd name="T17" fmla="*/ 310 h 462"/>
              <a:gd name="T18" fmla="*/ 151 w 452"/>
              <a:gd name="T19" fmla="*/ 372 h 462"/>
              <a:gd name="T20" fmla="*/ 133 w 452"/>
              <a:gd name="T21" fmla="*/ 425 h 462"/>
              <a:gd name="T22" fmla="*/ 151 w 452"/>
              <a:gd name="T23" fmla="*/ 452 h 462"/>
              <a:gd name="T24" fmla="*/ 275 w 452"/>
              <a:gd name="T25" fmla="*/ 301 h 462"/>
              <a:gd name="T26" fmla="*/ 301 w 452"/>
              <a:gd name="T27" fmla="*/ 150 h 462"/>
              <a:gd name="T28" fmla="*/ 301 w 452"/>
              <a:gd name="T29" fmla="*/ 150 h 462"/>
              <a:gd name="T30" fmla="*/ 301 w 452"/>
              <a:gd name="T31" fmla="*/ 97 h 462"/>
              <a:gd name="T32" fmla="*/ 354 w 452"/>
              <a:gd name="T33" fmla="*/ 97 h 462"/>
              <a:gd name="T34" fmla="*/ 354 w 452"/>
              <a:gd name="T35" fmla="*/ 150 h 462"/>
              <a:gd name="T36" fmla="*/ 301 w 452"/>
              <a:gd name="T37" fmla="*/ 15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66" name="Rectangle 65"/>
          <p:cNvSpPr/>
          <p:nvPr/>
        </p:nvSpPr>
        <p:spPr>
          <a:xfrm>
            <a:off x="869920" y="1139176"/>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2299118305"/>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barn(outVertical)">
                                      <p:cBhvr>
                                        <p:cTn id="7" dur="500"/>
                                        <p:tgtEl>
                                          <p:spTgt spid="6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3500"/>
                            </p:stCondLst>
                            <p:childTnLst>
                              <p:par>
                                <p:cTn id="13" presetID="53" presetClass="entr" presetSubtype="16" fill="hold" grpId="0" nodeType="afterEffect">
                                  <p:stCondLst>
                                    <p:cond delay="0"/>
                                  </p:stCondLst>
                                  <p:childTnLst>
                                    <p:set>
                                      <p:cBhvr>
                                        <p:cTn id="14" dur="1" fill="hold">
                                          <p:stCondLst>
                                            <p:cond delay="0"/>
                                          </p:stCondLst>
                                        </p:cTn>
                                        <p:tgtEl>
                                          <p:spTgt spid="65"/>
                                        </p:tgtEl>
                                        <p:attrNameLst>
                                          <p:attrName>style.visibility</p:attrName>
                                        </p:attrNameLst>
                                      </p:cBhvr>
                                      <p:to>
                                        <p:strVal val="visible"/>
                                      </p:to>
                                    </p:set>
                                    <p:anim calcmode="lin" valueType="num">
                                      <p:cBhvr>
                                        <p:cTn id="15" dur="500" fill="hold"/>
                                        <p:tgtEl>
                                          <p:spTgt spid="65"/>
                                        </p:tgtEl>
                                        <p:attrNameLst>
                                          <p:attrName>ppt_w</p:attrName>
                                        </p:attrNameLst>
                                      </p:cBhvr>
                                      <p:tavLst>
                                        <p:tav tm="0">
                                          <p:val>
                                            <p:fltVal val="0"/>
                                          </p:val>
                                        </p:tav>
                                        <p:tav tm="100000">
                                          <p:val>
                                            <p:strVal val="#ppt_w"/>
                                          </p:val>
                                        </p:tav>
                                      </p:tavLst>
                                    </p:anim>
                                    <p:anim calcmode="lin" valueType="num">
                                      <p:cBhvr>
                                        <p:cTn id="16" dur="500" fill="hold"/>
                                        <p:tgtEl>
                                          <p:spTgt spid="65"/>
                                        </p:tgtEl>
                                        <p:attrNameLst>
                                          <p:attrName>ppt_h</p:attrName>
                                        </p:attrNameLst>
                                      </p:cBhvr>
                                      <p:tavLst>
                                        <p:tav tm="0">
                                          <p:val>
                                            <p:fltVal val="0"/>
                                          </p:val>
                                        </p:tav>
                                        <p:tav tm="100000">
                                          <p:val>
                                            <p:strVal val="#ppt_h"/>
                                          </p:val>
                                        </p:tav>
                                      </p:tavLst>
                                    </p:anim>
                                    <p:animEffect transition="in" filter="fade">
                                      <p:cBhvr>
                                        <p:cTn id="17" dur="500"/>
                                        <p:tgtEl>
                                          <p:spTgt spid="65"/>
                                        </p:tgtEl>
                                      </p:cBhvr>
                                    </p:animEffect>
                                  </p:childTnLst>
                                </p:cTn>
                              </p:par>
                            </p:childTnLst>
                          </p:cTn>
                        </p:par>
                        <p:par>
                          <p:cTn id="18" fill="hold">
                            <p:stCondLst>
                              <p:cond delay="4000"/>
                            </p:stCondLst>
                            <p:childTnLst>
                              <p:par>
                                <p:cTn id="19" presetID="53" presetClass="entr" presetSubtype="16" fill="hold" grpId="0" nodeType="afterEffect">
                                  <p:stCondLst>
                                    <p:cond delay="0"/>
                                  </p:stCondLst>
                                  <p:childTnLst>
                                    <p:set>
                                      <p:cBhvr>
                                        <p:cTn id="20" dur="1" fill="hold">
                                          <p:stCondLst>
                                            <p:cond delay="0"/>
                                          </p:stCondLst>
                                        </p:cTn>
                                        <p:tgtEl>
                                          <p:spTgt spid="61"/>
                                        </p:tgtEl>
                                        <p:attrNameLst>
                                          <p:attrName>style.visibility</p:attrName>
                                        </p:attrNameLst>
                                      </p:cBhvr>
                                      <p:to>
                                        <p:strVal val="visible"/>
                                      </p:to>
                                    </p:set>
                                    <p:anim calcmode="lin" valueType="num">
                                      <p:cBhvr>
                                        <p:cTn id="21" dur="500" fill="hold"/>
                                        <p:tgtEl>
                                          <p:spTgt spid="61"/>
                                        </p:tgtEl>
                                        <p:attrNameLst>
                                          <p:attrName>ppt_w</p:attrName>
                                        </p:attrNameLst>
                                      </p:cBhvr>
                                      <p:tavLst>
                                        <p:tav tm="0">
                                          <p:val>
                                            <p:fltVal val="0"/>
                                          </p:val>
                                        </p:tav>
                                        <p:tav tm="100000">
                                          <p:val>
                                            <p:strVal val="#ppt_w"/>
                                          </p:val>
                                        </p:tav>
                                      </p:tavLst>
                                    </p:anim>
                                    <p:anim calcmode="lin" valueType="num">
                                      <p:cBhvr>
                                        <p:cTn id="22" dur="500" fill="hold"/>
                                        <p:tgtEl>
                                          <p:spTgt spid="61"/>
                                        </p:tgtEl>
                                        <p:attrNameLst>
                                          <p:attrName>ppt_h</p:attrName>
                                        </p:attrNameLst>
                                      </p:cBhvr>
                                      <p:tavLst>
                                        <p:tav tm="0">
                                          <p:val>
                                            <p:fltVal val="0"/>
                                          </p:val>
                                        </p:tav>
                                        <p:tav tm="100000">
                                          <p:val>
                                            <p:strVal val="#ppt_h"/>
                                          </p:val>
                                        </p:tav>
                                      </p:tavLst>
                                    </p:anim>
                                    <p:animEffect transition="in" filter="fade">
                                      <p:cBhvr>
                                        <p:cTn id="23" dur="500"/>
                                        <p:tgtEl>
                                          <p:spTgt spid="61"/>
                                        </p:tgtEl>
                                      </p:cBhvr>
                                    </p:animEffect>
                                  </p:childTnLst>
                                </p:cTn>
                              </p:par>
                            </p:childTnLst>
                          </p:cTn>
                        </p:par>
                        <p:par>
                          <p:cTn id="24" fill="hold">
                            <p:stCondLst>
                              <p:cond delay="4500"/>
                            </p:stCondLst>
                            <p:childTnLst>
                              <p:par>
                                <p:cTn id="25" presetID="53" presetClass="entr" presetSubtype="16" fill="hold" grpId="0" nodeType="afterEffect">
                                  <p:stCondLst>
                                    <p:cond delay="0"/>
                                  </p:stCondLst>
                                  <p:childTnLst>
                                    <p:set>
                                      <p:cBhvr>
                                        <p:cTn id="26" dur="1" fill="hold">
                                          <p:stCondLst>
                                            <p:cond delay="0"/>
                                          </p:stCondLst>
                                        </p:cTn>
                                        <p:tgtEl>
                                          <p:spTgt spid="63"/>
                                        </p:tgtEl>
                                        <p:attrNameLst>
                                          <p:attrName>style.visibility</p:attrName>
                                        </p:attrNameLst>
                                      </p:cBhvr>
                                      <p:to>
                                        <p:strVal val="visible"/>
                                      </p:to>
                                    </p:set>
                                    <p:anim calcmode="lin" valueType="num">
                                      <p:cBhvr>
                                        <p:cTn id="27" dur="500" fill="hold"/>
                                        <p:tgtEl>
                                          <p:spTgt spid="63"/>
                                        </p:tgtEl>
                                        <p:attrNameLst>
                                          <p:attrName>ppt_w</p:attrName>
                                        </p:attrNameLst>
                                      </p:cBhvr>
                                      <p:tavLst>
                                        <p:tav tm="0">
                                          <p:val>
                                            <p:fltVal val="0"/>
                                          </p:val>
                                        </p:tav>
                                        <p:tav tm="100000">
                                          <p:val>
                                            <p:strVal val="#ppt_w"/>
                                          </p:val>
                                        </p:tav>
                                      </p:tavLst>
                                    </p:anim>
                                    <p:anim calcmode="lin" valueType="num">
                                      <p:cBhvr>
                                        <p:cTn id="28" dur="500" fill="hold"/>
                                        <p:tgtEl>
                                          <p:spTgt spid="63"/>
                                        </p:tgtEl>
                                        <p:attrNameLst>
                                          <p:attrName>ppt_h</p:attrName>
                                        </p:attrNameLst>
                                      </p:cBhvr>
                                      <p:tavLst>
                                        <p:tav tm="0">
                                          <p:val>
                                            <p:fltVal val="0"/>
                                          </p:val>
                                        </p:tav>
                                        <p:tav tm="100000">
                                          <p:val>
                                            <p:strVal val="#ppt_h"/>
                                          </p:val>
                                        </p:tav>
                                      </p:tavLst>
                                    </p:anim>
                                    <p:animEffect transition="in" filter="fade">
                                      <p:cBhvr>
                                        <p:cTn id="29" dur="500"/>
                                        <p:tgtEl>
                                          <p:spTgt spid="63"/>
                                        </p:tgtEl>
                                      </p:cBhvr>
                                    </p:animEffect>
                                  </p:childTnLst>
                                </p:cTn>
                              </p:par>
                            </p:childTnLst>
                          </p:cTn>
                        </p:par>
                        <p:par>
                          <p:cTn id="30" fill="hold">
                            <p:stCondLst>
                              <p:cond delay="5000"/>
                            </p:stCondLst>
                            <p:childTnLst>
                              <p:par>
                                <p:cTn id="31" presetID="53" presetClass="entr" presetSubtype="16" fill="hold" grpId="0" nodeType="afterEffect">
                                  <p:stCondLst>
                                    <p:cond delay="0"/>
                                  </p:stCondLst>
                                  <p:childTnLst>
                                    <p:set>
                                      <p:cBhvr>
                                        <p:cTn id="32" dur="1" fill="hold">
                                          <p:stCondLst>
                                            <p:cond delay="0"/>
                                          </p:stCondLst>
                                        </p:cTn>
                                        <p:tgtEl>
                                          <p:spTgt spid="62"/>
                                        </p:tgtEl>
                                        <p:attrNameLst>
                                          <p:attrName>style.visibility</p:attrName>
                                        </p:attrNameLst>
                                      </p:cBhvr>
                                      <p:to>
                                        <p:strVal val="visible"/>
                                      </p:to>
                                    </p:set>
                                    <p:anim calcmode="lin" valueType="num">
                                      <p:cBhvr>
                                        <p:cTn id="33" dur="500" fill="hold"/>
                                        <p:tgtEl>
                                          <p:spTgt spid="62"/>
                                        </p:tgtEl>
                                        <p:attrNameLst>
                                          <p:attrName>ppt_w</p:attrName>
                                        </p:attrNameLst>
                                      </p:cBhvr>
                                      <p:tavLst>
                                        <p:tav tm="0">
                                          <p:val>
                                            <p:fltVal val="0"/>
                                          </p:val>
                                        </p:tav>
                                        <p:tav tm="100000">
                                          <p:val>
                                            <p:strVal val="#ppt_w"/>
                                          </p:val>
                                        </p:tav>
                                      </p:tavLst>
                                    </p:anim>
                                    <p:anim calcmode="lin" valueType="num">
                                      <p:cBhvr>
                                        <p:cTn id="34" dur="500" fill="hold"/>
                                        <p:tgtEl>
                                          <p:spTgt spid="62"/>
                                        </p:tgtEl>
                                        <p:attrNameLst>
                                          <p:attrName>ppt_h</p:attrName>
                                        </p:attrNameLst>
                                      </p:cBhvr>
                                      <p:tavLst>
                                        <p:tav tm="0">
                                          <p:val>
                                            <p:fltVal val="0"/>
                                          </p:val>
                                        </p:tav>
                                        <p:tav tm="100000">
                                          <p:val>
                                            <p:strVal val="#ppt_h"/>
                                          </p:val>
                                        </p:tav>
                                      </p:tavLst>
                                    </p:anim>
                                    <p:animEffect transition="in" filter="fade">
                                      <p:cBhvr>
                                        <p:cTn id="35" dur="500"/>
                                        <p:tgtEl>
                                          <p:spTgt spid="62"/>
                                        </p:tgtEl>
                                      </p:cBhvr>
                                    </p:animEffect>
                                  </p:childTnLst>
                                </p:cTn>
                              </p:par>
                            </p:childTnLst>
                          </p:cTn>
                        </p:par>
                        <p:par>
                          <p:cTn id="36" fill="hold">
                            <p:stCondLst>
                              <p:cond delay="5500"/>
                            </p:stCondLst>
                            <p:childTnLst>
                              <p:par>
                                <p:cTn id="37" presetID="53" presetClass="entr" presetSubtype="16" fill="hold" grpId="0" nodeType="afterEffect">
                                  <p:stCondLst>
                                    <p:cond delay="0"/>
                                  </p:stCondLst>
                                  <p:childTnLst>
                                    <p:set>
                                      <p:cBhvr>
                                        <p:cTn id="38" dur="1" fill="hold">
                                          <p:stCondLst>
                                            <p:cond delay="0"/>
                                          </p:stCondLst>
                                        </p:cTn>
                                        <p:tgtEl>
                                          <p:spTgt spid="64"/>
                                        </p:tgtEl>
                                        <p:attrNameLst>
                                          <p:attrName>style.visibility</p:attrName>
                                        </p:attrNameLst>
                                      </p:cBhvr>
                                      <p:to>
                                        <p:strVal val="visible"/>
                                      </p:to>
                                    </p:set>
                                    <p:anim calcmode="lin" valueType="num">
                                      <p:cBhvr>
                                        <p:cTn id="39" dur="500" fill="hold"/>
                                        <p:tgtEl>
                                          <p:spTgt spid="64"/>
                                        </p:tgtEl>
                                        <p:attrNameLst>
                                          <p:attrName>ppt_w</p:attrName>
                                        </p:attrNameLst>
                                      </p:cBhvr>
                                      <p:tavLst>
                                        <p:tav tm="0">
                                          <p:val>
                                            <p:fltVal val="0"/>
                                          </p:val>
                                        </p:tav>
                                        <p:tav tm="100000">
                                          <p:val>
                                            <p:strVal val="#ppt_w"/>
                                          </p:val>
                                        </p:tav>
                                      </p:tavLst>
                                    </p:anim>
                                    <p:anim calcmode="lin" valueType="num">
                                      <p:cBhvr>
                                        <p:cTn id="40" dur="500" fill="hold"/>
                                        <p:tgtEl>
                                          <p:spTgt spid="64"/>
                                        </p:tgtEl>
                                        <p:attrNameLst>
                                          <p:attrName>ppt_h</p:attrName>
                                        </p:attrNameLst>
                                      </p:cBhvr>
                                      <p:tavLst>
                                        <p:tav tm="0">
                                          <p:val>
                                            <p:fltVal val="0"/>
                                          </p:val>
                                        </p:tav>
                                        <p:tav tm="100000">
                                          <p:val>
                                            <p:strVal val="#ppt_h"/>
                                          </p:val>
                                        </p:tav>
                                      </p:tavLst>
                                    </p:anim>
                                    <p:animEffect transition="in" filter="fade">
                                      <p:cBhvr>
                                        <p:cTn id="41" dur="500"/>
                                        <p:tgtEl>
                                          <p:spTgt spid="64"/>
                                        </p:tgtEl>
                                      </p:cBhvr>
                                    </p:animEffect>
                                  </p:childTnLst>
                                </p:cTn>
                              </p:par>
                            </p:childTnLst>
                          </p:cTn>
                        </p:par>
                        <p:par>
                          <p:cTn id="42" fill="hold">
                            <p:stCondLst>
                              <p:cond delay="6000"/>
                            </p:stCondLst>
                            <p:childTnLst>
                              <p:par>
                                <p:cTn id="43" presetID="12" presetClass="entr" presetSubtype="1" fill="hold" grpId="0" nodeType="afterEffect">
                                  <p:stCondLst>
                                    <p:cond delay="0"/>
                                  </p:stCondLst>
                                  <p:childTnLst>
                                    <p:set>
                                      <p:cBhvr>
                                        <p:cTn id="44" dur="1" fill="hold">
                                          <p:stCondLst>
                                            <p:cond delay="0"/>
                                          </p:stCondLst>
                                        </p:cTn>
                                        <p:tgtEl>
                                          <p:spTgt spid="59"/>
                                        </p:tgtEl>
                                        <p:attrNameLst>
                                          <p:attrName>style.visibility</p:attrName>
                                        </p:attrNameLst>
                                      </p:cBhvr>
                                      <p:to>
                                        <p:strVal val="visible"/>
                                      </p:to>
                                    </p:set>
                                    <p:anim calcmode="lin" valueType="num">
                                      <p:cBhvr additive="base">
                                        <p:cTn id="45" dur="500"/>
                                        <p:tgtEl>
                                          <p:spTgt spid="59"/>
                                        </p:tgtEl>
                                        <p:attrNameLst>
                                          <p:attrName>ppt_y</p:attrName>
                                        </p:attrNameLst>
                                      </p:cBhvr>
                                      <p:tavLst>
                                        <p:tav tm="0">
                                          <p:val>
                                            <p:strVal val="#ppt_y-#ppt_h*1.125000"/>
                                          </p:val>
                                        </p:tav>
                                        <p:tav tm="100000">
                                          <p:val>
                                            <p:strVal val="#ppt_y"/>
                                          </p:val>
                                        </p:tav>
                                      </p:tavLst>
                                    </p:anim>
                                    <p:animEffect transition="in" filter="wipe(down)">
                                      <p:cBhvr>
                                        <p:cTn id="46" dur="500"/>
                                        <p:tgtEl>
                                          <p:spTgt spid="59"/>
                                        </p:tgtEl>
                                      </p:cBhvr>
                                    </p:animEffect>
                                  </p:childTnLst>
                                </p:cTn>
                              </p:par>
                            </p:childTnLst>
                          </p:cTn>
                        </p:par>
                        <p:par>
                          <p:cTn id="47" fill="hold">
                            <p:stCondLst>
                              <p:cond delay="6500"/>
                            </p:stCondLst>
                            <p:childTnLst>
                              <p:par>
                                <p:cTn id="48" presetID="12" presetClass="entr" presetSubtype="1" fill="hold" grpId="0" nodeType="afterEffect">
                                  <p:stCondLst>
                                    <p:cond delay="0"/>
                                  </p:stCondLst>
                                  <p:childTnLst>
                                    <p:set>
                                      <p:cBhvr>
                                        <p:cTn id="49" dur="1" fill="hold">
                                          <p:stCondLst>
                                            <p:cond delay="0"/>
                                          </p:stCondLst>
                                        </p:cTn>
                                        <p:tgtEl>
                                          <p:spTgt spid="60"/>
                                        </p:tgtEl>
                                        <p:attrNameLst>
                                          <p:attrName>style.visibility</p:attrName>
                                        </p:attrNameLst>
                                      </p:cBhvr>
                                      <p:to>
                                        <p:strVal val="visible"/>
                                      </p:to>
                                    </p:set>
                                    <p:anim calcmode="lin" valueType="num">
                                      <p:cBhvr additive="base">
                                        <p:cTn id="50" dur="500"/>
                                        <p:tgtEl>
                                          <p:spTgt spid="60"/>
                                        </p:tgtEl>
                                        <p:attrNameLst>
                                          <p:attrName>ppt_y</p:attrName>
                                        </p:attrNameLst>
                                      </p:cBhvr>
                                      <p:tavLst>
                                        <p:tav tm="0">
                                          <p:val>
                                            <p:strVal val="#ppt_y-#ppt_h*1.125000"/>
                                          </p:val>
                                        </p:tav>
                                        <p:tav tm="100000">
                                          <p:val>
                                            <p:strVal val="#ppt_y"/>
                                          </p:val>
                                        </p:tav>
                                      </p:tavLst>
                                    </p:anim>
                                    <p:animEffect transition="in" filter="wipe(down)">
                                      <p:cBhvr>
                                        <p:cTn id="51" dur="500"/>
                                        <p:tgtEl>
                                          <p:spTgt spid="60"/>
                                        </p:tgtEl>
                                      </p:cBhvr>
                                    </p:animEffect>
                                  </p:childTnLst>
                                </p:cTn>
                              </p:par>
                            </p:childTnLst>
                          </p:cTn>
                        </p:par>
                        <p:par>
                          <p:cTn id="52" fill="hold">
                            <p:stCondLst>
                              <p:cond delay="7000"/>
                            </p:stCondLst>
                            <p:childTnLst>
                              <p:par>
                                <p:cTn id="53" presetID="12" presetClass="entr" presetSubtype="1" fill="hold" nodeType="afterEffect">
                                  <p:stCondLst>
                                    <p:cond delay="0"/>
                                  </p:stCondLst>
                                  <p:childTnLst>
                                    <p:set>
                                      <p:cBhvr>
                                        <p:cTn id="54" dur="1" fill="hold">
                                          <p:stCondLst>
                                            <p:cond delay="0"/>
                                          </p:stCondLst>
                                        </p:cTn>
                                        <p:tgtEl>
                                          <p:spTgt spid="55"/>
                                        </p:tgtEl>
                                        <p:attrNameLst>
                                          <p:attrName>style.visibility</p:attrName>
                                        </p:attrNameLst>
                                      </p:cBhvr>
                                      <p:to>
                                        <p:strVal val="visible"/>
                                      </p:to>
                                    </p:set>
                                    <p:anim calcmode="lin" valueType="num">
                                      <p:cBhvr additive="base">
                                        <p:cTn id="55" dur="500"/>
                                        <p:tgtEl>
                                          <p:spTgt spid="55"/>
                                        </p:tgtEl>
                                        <p:attrNameLst>
                                          <p:attrName>ppt_y</p:attrName>
                                        </p:attrNameLst>
                                      </p:cBhvr>
                                      <p:tavLst>
                                        <p:tav tm="0">
                                          <p:val>
                                            <p:strVal val="#ppt_y-#ppt_h*1.125000"/>
                                          </p:val>
                                        </p:tav>
                                        <p:tav tm="100000">
                                          <p:val>
                                            <p:strVal val="#ppt_y"/>
                                          </p:val>
                                        </p:tav>
                                      </p:tavLst>
                                    </p:anim>
                                    <p:animEffect transition="in" filter="wipe(down)">
                                      <p:cBhvr>
                                        <p:cTn id="56" dur="500"/>
                                        <p:tgtEl>
                                          <p:spTgt spid="55"/>
                                        </p:tgtEl>
                                      </p:cBhvr>
                                    </p:animEffect>
                                  </p:childTnLst>
                                </p:cTn>
                              </p:par>
                            </p:childTnLst>
                          </p:cTn>
                        </p:par>
                        <p:par>
                          <p:cTn id="57" fill="hold">
                            <p:stCondLst>
                              <p:cond delay="7500"/>
                            </p:stCondLst>
                            <p:childTnLst>
                              <p:par>
                                <p:cTn id="58" presetID="12" presetClass="entr" presetSubtype="1" fill="hold" grpId="0" nodeType="afterEffect">
                                  <p:stCondLst>
                                    <p:cond delay="0"/>
                                  </p:stCondLst>
                                  <p:childTnLst>
                                    <p:set>
                                      <p:cBhvr>
                                        <p:cTn id="59" dur="1" fill="hold">
                                          <p:stCondLst>
                                            <p:cond delay="0"/>
                                          </p:stCondLst>
                                        </p:cTn>
                                        <p:tgtEl>
                                          <p:spTgt spid="58"/>
                                        </p:tgtEl>
                                        <p:attrNameLst>
                                          <p:attrName>style.visibility</p:attrName>
                                        </p:attrNameLst>
                                      </p:cBhvr>
                                      <p:to>
                                        <p:strVal val="visible"/>
                                      </p:to>
                                    </p:set>
                                    <p:anim calcmode="lin" valueType="num">
                                      <p:cBhvr additive="base">
                                        <p:cTn id="60" dur="500"/>
                                        <p:tgtEl>
                                          <p:spTgt spid="58"/>
                                        </p:tgtEl>
                                        <p:attrNameLst>
                                          <p:attrName>ppt_y</p:attrName>
                                        </p:attrNameLst>
                                      </p:cBhvr>
                                      <p:tavLst>
                                        <p:tav tm="0">
                                          <p:val>
                                            <p:strVal val="#ppt_y-#ppt_h*1.125000"/>
                                          </p:val>
                                        </p:tav>
                                        <p:tav tm="100000">
                                          <p:val>
                                            <p:strVal val="#ppt_y"/>
                                          </p:val>
                                        </p:tav>
                                      </p:tavLst>
                                    </p:anim>
                                    <p:animEffect transition="in" filter="wipe(down)">
                                      <p:cBhvr>
                                        <p:cTn id="61" dur="500"/>
                                        <p:tgtEl>
                                          <p:spTgt spid="58"/>
                                        </p:tgtEl>
                                      </p:cBhvr>
                                    </p:animEffect>
                                  </p:childTnLst>
                                </p:cTn>
                              </p:par>
                            </p:childTnLst>
                          </p:cTn>
                        </p:par>
                        <p:par>
                          <p:cTn id="62" fill="hold">
                            <p:stCondLst>
                              <p:cond delay="8000"/>
                            </p:stCondLst>
                            <p:childTnLst>
                              <p:par>
                                <p:cTn id="63" presetID="12" presetClass="entr" presetSubtype="1" fill="hold" nodeType="afterEffect">
                                  <p:stCondLst>
                                    <p:cond delay="0"/>
                                  </p:stCondLst>
                                  <p:childTnLst>
                                    <p:set>
                                      <p:cBhvr>
                                        <p:cTn id="64" dur="1" fill="hold">
                                          <p:stCondLst>
                                            <p:cond delay="0"/>
                                          </p:stCondLst>
                                        </p:cTn>
                                        <p:tgtEl>
                                          <p:spTgt spid="52"/>
                                        </p:tgtEl>
                                        <p:attrNameLst>
                                          <p:attrName>style.visibility</p:attrName>
                                        </p:attrNameLst>
                                      </p:cBhvr>
                                      <p:to>
                                        <p:strVal val="visible"/>
                                      </p:to>
                                    </p:set>
                                    <p:anim calcmode="lin" valueType="num">
                                      <p:cBhvr additive="base">
                                        <p:cTn id="65" dur="500"/>
                                        <p:tgtEl>
                                          <p:spTgt spid="52"/>
                                        </p:tgtEl>
                                        <p:attrNameLst>
                                          <p:attrName>ppt_y</p:attrName>
                                        </p:attrNameLst>
                                      </p:cBhvr>
                                      <p:tavLst>
                                        <p:tav tm="0">
                                          <p:val>
                                            <p:strVal val="#ppt_y-#ppt_h*1.125000"/>
                                          </p:val>
                                        </p:tav>
                                        <p:tav tm="100000">
                                          <p:val>
                                            <p:strVal val="#ppt_y"/>
                                          </p:val>
                                        </p:tav>
                                      </p:tavLst>
                                    </p:anim>
                                    <p:animEffect transition="in" filter="wipe(down)">
                                      <p:cBhvr>
                                        <p:cTn id="66"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p:bldP spid="60" grpId="0"/>
      <p:bldP spid="61" grpId="0" animBg="1"/>
      <p:bldP spid="62" grpId="0" animBg="1"/>
      <p:bldP spid="63" grpId="0" animBg="1"/>
      <p:bldP spid="64" grpId="0" animBg="1"/>
      <p:bldP spid="65" grpId="0" animBg="1"/>
      <p:bldP spid="6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Road Map Infographic </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21</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5" name="组合 38"/>
          <p:cNvGrpSpPr/>
          <p:nvPr/>
        </p:nvGrpSpPr>
        <p:grpSpPr>
          <a:xfrm>
            <a:off x="2783373" y="1462329"/>
            <a:ext cx="6625254" cy="5165704"/>
            <a:chOff x="1532693" y="733389"/>
            <a:chExt cx="7287779" cy="5682274"/>
          </a:xfrm>
          <a:effectLst>
            <a:outerShdw blurRad="50800" dist="38100" dir="5400000" algn="t" rotWithShape="0">
              <a:prstClr val="black">
                <a:alpha val="40000"/>
              </a:prstClr>
            </a:outerShdw>
          </a:effectLst>
        </p:grpSpPr>
        <p:sp>
          <p:nvSpPr>
            <p:cNvPr id="12" name="矩形 1"/>
            <p:cNvSpPr/>
            <p:nvPr/>
          </p:nvSpPr>
          <p:spPr>
            <a:xfrm rot="293950">
              <a:off x="4004111" y="5285336"/>
              <a:ext cx="4099479" cy="424200"/>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gradFill>
              <a:gsLst>
                <a:gs pos="0">
                  <a:sysClr val="window" lastClr="FFFFFF">
                    <a:lumMod val="85000"/>
                    <a:shade val="30000"/>
                    <a:satMod val="115000"/>
                  </a:sysClr>
                </a:gs>
                <a:gs pos="3000">
                  <a:sysClr val="window" lastClr="FFFFFF">
                    <a:lumMod val="85000"/>
                    <a:shade val="67500"/>
                    <a:satMod val="115000"/>
                  </a:sysClr>
                </a:gs>
                <a:gs pos="100000">
                  <a:sysClr val="window" lastClr="FFFFFF">
                    <a:lumMod val="85000"/>
                    <a:shade val="100000"/>
                    <a:satMod val="115000"/>
                  </a:sysClr>
                </a:gs>
                <a:gs pos="24000">
                  <a:sysClr val="window" lastClr="FFFFFF">
                    <a:lumMod val="95000"/>
                  </a:sysClr>
                </a:gs>
              </a:gsLst>
              <a:lin ang="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9C600"/>
                </a:solidFill>
                <a:effectLst/>
                <a:uLnTx/>
                <a:uFillTx/>
                <a:latin typeface="Calibri"/>
                <a:ea typeface="+mn-ea"/>
                <a:cs typeface="+mn-cs"/>
              </a:endParaRPr>
            </a:p>
          </p:txBody>
        </p:sp>
        <p:sp>
          <p:nvSpPr>
            <p:cNvPr id="13" name="矩形 1"/>
            <p:cNvSpPr/>
            <p:nvPr/>
          </p:nvSpPr>
          <p:spPr>
            <a:xfrm rot="19913209">
              <a:off x="3595212" y="4400519"/>
              <a:ext cx="2482159" cy="413973"/>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gradFill>
              <a:gsLst>
                <a:gs pos="0">
                  <a:sysClr val="window" lastClr="FFFFFF">
                    <a:lumMod val="85000"/>
                    <a:shade val="30000"/>
                    <a:satMod val="115000"/>
                  </a:sysClr>
                </a:gs>
                <a:gs pos="3000">
                  <a:sysClr val="window" lastClr="FFFFFF">
                    <a:lumMod val="85000"/>
                    <a:shade val="67500"/>
                    <a:satMod val="115000"/>
                  </a:sysClr>
                </a:gs>
                <a:gs pos="100000">
                  <a:sysClr val="window" lastClr="FFFFFF">
                    <a:lumMod val="85000"/>
                    <a:shade val="100000"/>
                    <a:satMod val="115000"/>
                  </a:sysClr>
                </a:gs>
                <a:gs pos="24000">
                  <a:sysClr val="window" lastClr="FFFFFF">
                    <a:lumMod val="95000"/>
                  </a:sysClr>
                </a:gs>
              </a:gsLst>
              <a:lin ang="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9C600"/>
                </a:solidFill>
                <a:effectLst/>
                <a:uLnTx/>
                <a:uFillTx/>
                <a:latin typeface="Calibri"/>
                <a:ea typeface="+mn-ea"/>
                <a:cs typeface="+mn-cs"/>
              </a:endParaRPr>
            </a:p>
          </p:txBody>
        </p:sp>
        <p:sp>
          <p:nvSpPr>
            <p:cNvPr id="14" name="矩形 1"/>
            <p:cNvSpPr/>
            <p:nvPr/>
          </p:nvSpPr>
          <p:spPr>
            <a:xfrm rot="708470">
              <a:off x="3109799" y="3398140"/>
              <a:ext cx="3076959" cy="413973"/>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gradFill>
              <a:gsLst>
                <a:gs pos="0">
                  <a:sysClr val="window" lastClr="FFFFFF">
                    <a:lumMod val="85000"/>
                    <a:shade val="30000"/>
                    <a:satMod val="115000"/>
                  </a:sysClr>
                </a:gs>
                <a:gs pos="3000">
                  <a:sysClr val="window" lastClr="FFFFFF">
                    <a:lumMod val="85000"/>
                    <a:shade val="67500"/>
                    <a:satMod val="115000"/>
                  </a:sysClr>
                </a:gs>
                <a:gs pos="100000">
                  <a:sysClr val="window" lastClr="FFFFFF">
                    <a:lumMod val="85000"/>
                    <a:shade val="100000"/>
                    <a:satMod val="115000"/>
                  </a:sysClr>
                </a:gs>
                <a:gs pos="24000">
                  <a:sysClr val="window" lastClr="FFFFFF">
                    <a:lumMod val="95000"/>
                  </a:sysClr>
                </a:gs>
              </a:gsLst>
              <a:lin ang="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9C600"/>
                </a:solidFill>
                <a:effectLst/>
                <a:uLnTx/>
                <a:uFillTx/>
                <a:latin typeface="Calibri"/>
                <a:ea typeface="+mn-ea"/>
                <a:cs typeface="+mn-cs"/>
              </a:endParaRPr>
            </a:p>
          </p:txBody>
        </p:sp>
        <p:sp>
          <p:nvSpPr>
            <p:cNvPr id="15" name="矩形 1"/>
            <p:cNvSpPr/>
            <p:nvPr/>
          </p:nvSpPr>
          <p:spPr>
            <a:xfrm rot="293950">
              <a:off x="3208806" y="1267157"/>
              <a:ext cx="4099479" cy="424200"/>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gradFill>
              <a:gsLst>
                <a:gs pos="0">
                  <a:sysClr val="window" lastClr="FFFFFF">
                    <a:lumMod val="85000"/>
                    <a:shade val="30000"/>
                    <a:satMod val="115000"/>
                  </a:sysClr>
                </a:gs>
                <a:gs pos="0">
                  <a:sysClr val="window" lastClr="FFFFFF">
                    <a:lumMod val="85000"/>
                    <a:shade val="67500"/>
                    <a:satMod val="115000"/>
                  </a:sysClr>
                </a:gs>
                <a:gs pos="100000">
                  <a:sysClr val="window" lastClr="FFFFFF">
                    <a:lumMod val="85000"/>
                    <a:shade val="100000"/>
                    <a:satMod val="115000"/>
                  </a:sysClr>
                </a:gs>
                <a:gs pos="24000">
                  <a:sysClr val="window" lastClr="FFFFFF">
                    <a:lumMod val="95000"/>
                  </a:sysClr>
                </a:gs>
              </a:gsLst>
              <a:lin ang="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9C600"/>
                </a:solidFill>
                <a:effectLst/>
                <a:uLnTx/>
                <a:uFillTx/>
                <a:latin typeface="Calibri"/>
                <a:ea typeface="+mn-ea"/>
                <a:cs typeface="+mn-cs"/>
              </a:endParaRPr>
            </a:p>
          </p:txBody>
        </p:sp>
        <p:grpSp>
          <p:nvGrpSpPr>
            <p:cNvPr id="16" name="组合 43"/>
            <p:cNvGrpSpPr/>
            <p:nvPr/>
          </p:nvGrpSpPr>
          <p:grpSpPr>
            <a:xfrm>
              <a:off x="2361514" y="742974"/>
              <a:ext cx="978921" cy="978921"/>
              <a:chOff x="2195736" y="908720"/>
              <a:chExt cx="2160240" cy="2160240"/>
            </a:xfrm>
            <a:effectLst>
              <a:outerShdw blurRad="139700" dist="114300" dir="5400000" algn="t" rotWithShape="0">
                <a:prstClr val="black">
                  <a:alpha val="28000"/>
                </a:prstClr>
              </a:outerShdw>
            </a:effectLst>
          </p:grpSpPr>
          <p:sp>
            <p:nvSpPr>
              <p:cNvPr id="33" name="椭圆 60"/>
              <p:cNvSpPr/>
              <p:nvPr/>
            </p:nvSpPr>
            <p:spPr>
              <a:xfrm>
                <a:off x="2195736" y="908720"/>
                <a:ext cx="2160240" cy="2160240"/>
              </a:xfrm>
              <a:prstGeom prst="ellipse">
                <a:avLst/>
              </a:prstGeom>
              <a:solidFill>
                <a:sysClr val="window" lastClr="FFFFFF"/>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4" name="椭圆 61"/>
              <p:cNvSpPr/>
              <p:nvPr/>
            </p:nvSpPr>
            <p:spPr>
              <a:xfrm>
                <a:off x="2339752" y="1052736"/>
                <a:ext cx="1872208" cy="1872208"/>
              </a:xfrm>
              <a:prstGeom prst="ellipse">
                <a:avLst/>
              </a:prstGeom>
              <a:solidFill>
                <a:schemeClr val="accent1"/>
              </a:solidFill>
              <a:ln w="57150" cap="flat" cmpd="sng" algn="ctr">
                <a:solidFill>
                  <a:schemeClr val="accent1">
                    <a:lumMod val="75000"/>
                  </a:schemeClr>
                </a:solidFill>
                <a:prstDash val="solid"/>
              </a:ln>
              <a:effectLst>
                <a:innerShdw blurRad="63500" dist="114300" dir="18900000">
                  <a:prstClr val="black">
                    <a:alpha val="36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17" name="矩形 1"/>
            <p:cNvSpPr/>
            <p:nvPr/>
          </p:nvSpPr>
          <p:spPr>
            <a:xfrm rot="20453418">
              <a:off x="2338642" y="2336237"/>
              <a:ext cx="4918912" cy="541306"/>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gradFill>
              <a:gsLst>
                <a:gs pos="0">
                  <a:sysClr val="window" lastClr="FFFFFF">
                    <a:lumMod val="85000"/>
                    <a:shade val="30000"/>
                    <a:satMod val="115000"/>
                  </a:sysClr>
                </a:gs>
                <a:gs pos="3000">
                  <a:sysClr val="window" lastClr="FFFFFF">
                    <a:lumMod val="85000"/>
                    <a:shade val="67500"/>
                    <a:satMod val="115000"/>
                  </a:sysClr>
                </a:gs>
                <a:gs pos="100000">
                  <a:sysClr val="window" lastClr="FFFFFF">
                    <a:lumMod val="85000"/>
                    <a:shade val="100000"/>
                    <a:satMod val="115000"/>
                  </a:sysClr>
                </a:gs>
                <a:gs pos="24000">
                  <a:sysClr val="window" lastClr="FFFFFF">
                    <a:lumMod val="95000"/>
                  </a:sysClr>
                </a:gs>
              </a:gsLst>
              <a:lin ang="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89C600"/>
                </a:solidFill>
                <a:effectLst/>
                <a:uLnTx/>
                <a:uFillTx/>
                <a:latin typeface="Calibri"/>
                <a:ea typeface="+mn-ea"/>
                <a:cs typeface="+mn-cs"/>
              </a:endParaRPr>
            </a:p>
          </p:txBody>
        </p:sp>
        <p:grpSp>
          <p:nvGrpSpPr>
            <p:cNvPr id="18" name="组合 45"/>
            <p:cNvGrpSpPr/>
            <p:nvPr/>
          </p:nvGrpSpPr>
          <p:grpSpPr>
            <a:xfrm>
              <a:off x="1532693" y="2532246"/>
              <a:ext cx="1657642" cy="1657642"/>
              <a:chOff x="2195736" y="908720"/>
              <a:chExt cx="2160240" cy="2160240"/>
            </a:xfrm>
            <a:effectLst>
              <a:outerShdw blurRad="139700" dist="114300" dir="5400000" algn="t" rotWithShape="0">
                <a:prstClr val="black">
                  <a:alpha val="28000"/>
                </a:prstClr>
              </a:outerShdw>
            </a:effectLst>
          </p:grpSpPr>
          <p:sp>
            <p:nvSpPr>
              <p:cNvPr id="31" name="椭圆 58"/>
              <p:cNvSpPr/>
              <p:nvPr/>
            </p:nvSpPr>
            <p:spPr>
              <a:xfrm>
                <a:off x="2195736" y="908720"/>
                <a:ext cx="2160240" cy="2160240"/>
              </a:xfrm>
              <a:prstGeom prst="ellipse">
                <a:avLst/>
              </a:prstGeom>
              <a:solidFill>
                <a:sysClr val="window" lastClr="FFFFFF"/>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2" name="椭圆 59"/>
              <p:cNvSpPr/>
              <p:nvPr/>
            </p:nvSpPr>
            <p:spPr>
              <a:xfrm>
                <a:off x="2339752" y="1052736"/>
                <a:ext cx="1872208" cy="1872208"/>
              </a:xfrm>
              <a:prstGeom prst="ellipse">
                <a:avLst/>
              </a:prstGeom>
              <a:solidFill>
                <a:schemeClr val="accent3"/>
              </a:solidFill>
              <a:ln w="57150" cap="flat" cmpd="sng" algn="ctr">
                <a:solidFill>
                  <a:schemeClr val="accent3">
                    <a:lumMod val="75000"/>
                  </a:schemeClr>
                </a:solidFill>
                <a:prstDash val="solid"/>
              </a:ln>
              <a:effectLst>
                <a:innerShdw blurRad="63500" dist="114300" dir="18900000">
                  <a:prstClr val="black">
                    <a:alpha val="36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19" name="组合 46"/>
            <p:cNvGrpSpPr/>
            <p:nvPr/>
          </p:nvGrpSpPr>
          <p:grpSpPr>
            <a:xfrm>
              <a:off x="6951007" y="733389"/>
              <a:ext cx="1657642" cy="1657642"/>
              <a:chOff x="2195736" y="908720"/>
              <a:chExt cx="2160240" cy="2160240"/>
            </a:xfrm>
            <a:effectLst>
              <a:outerShdw blurRad="139700" dist="114300" dir="5400000" algn="t" rotWithShape="0">
                <a:prstClr val="black">
                  <a:alpha val="28000"/>
                </a:prstClr>
              </a:outerShdw>
            </a:effectLst>
          </p:grpSpPr>
          <p:sp>
            <p:nvSpPr>
              <p:cNvPr id="29" name="椭圆 56"/>
              <p:cNvSpPr/>
              <p:nvPr/>
            </p:nvSpPr>
            <p:spPr>
              <a:xfrm>
                <a:off x="2195736" y="908720"/>
                <a:ext cx="2160240" cy="2160240"/>
              </a:xfrm>
              <a:prstGeom prst="ellipse">
                <a:avLst/>
              </a:prstGeom>
              <a:solidFill>
                <a:sysClr val="window" lastClr="FFFFFF"/>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0" name="椭圆 57"/>
              <p:cNvSpPr/>
              <p:nvPr/>
            </p:nvSpPr>
            <p:spPr>
              <a:xfrm>
                <a:off x="2339752" y="1052736"/>
                <a:ext cx="1872208" cy="1872208"/>
              </a:xfrm>
              <a:prstGeom prst="ellipse">
                <a:avLst/>
              </a:prstGeom>
              <a:solidFill>
                <a:schemeClr val="accent2"/>
              </a:solidFill>
              <a:ln w="57150" cap="flat" cmpd="sng" algn="ctr">
                <a:solidFill>
                  <a:schemeClr val="accent2">
                    <a:lumMod val="75000"/>
                  </a:schemeClr>
                </a:solidFill>
                <a:prstDash val="solid"/>
              </a:ln>
              <a:effectLst>
                <a:innerShdw blurRad="63500" dist="114300" dir="18900000">
                  <a:prstClr val="black">
                    <a:alpha val="36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20" name="组合 47"/>
            <p:cNvGrpSpPr/>
            <p:nvPr/>
          </p:nvGrpSpPr>
          <p:grpSpPr>
            <a:xfrm>
              <a:off x="5760263" y="3416477"/>
              <a:ext cx="978921" cy="978921"/>
              <a:chOff x="2195736" y="908720"/>
              <a:chExt cx="2160240" cy="2160240"/>
            </a:xfrm>
            <a:effectLst>
              <a:outerShdw blurRad="139700" dist="114300" dir="5400000" algn="t" rotWithShape="0">
                <a:prstClr val="black">
                  <a:alpha val="28000"/>
                </a:prstClr>
              </a:outerShdw>
            </a:effectLst>
          </p:grpSpPr>
          <p:sp>
            <p:nvSpPr>
              <p:cNvPr id="27" name="椭圆 54"/>
              <p:cNvSpPr/>
              <p:nvPr/>
            </p:nvSpPr>
            <p:spPr>
              <a:xfrm>
                <a:off x="2195736" y="908720"/>
                <a:ext cx="2160240" cy="2160240"/>
              </a:xfrm>
              <a:prstGeom prst="ellipse">
                <a:avLst/>
              </a:prstGeom>
              <a:solidFill>
                <a:sysClr val="window" lastClr="FFFFFF"/>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8" name="椭圆 55"/>
              <p:cNvSpPr/>
              <p:nvPr/>
            </p:nvSpPr>
            <p:spPr>
              <a:xfrm>
                <a:off x="2339752" y="1052736"/>
                <a:ext cx="1872208" cy="1872208"/>
              </a:xfrm>
              <a:prstGeom prst="ellipse">
                <a:avLst/>
              </a:prstGeom>
              <a:solidFill>
                <a:schemeClr val="accent4"/>
              </a:solidFill>
              <a:ln w="57150" cap="flat" cmpd="sng" algn="ctr">
                <a:solidFill>
                  <a:schemeClr val="accent4">
                    <a:lumMod val="75000"/>
                  </a:schemeClr>
                </a:solidFill>
                <a:prstDash val="solid"/>
              </a:ln>
              <a:effectLst>
                <a:innerShdw blurRad="63500" dist="114300" dir="18900000">
                  <a:prstClr val="black">
                    <a:alpha val="36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21" name="组合 48"/>
            <p:cNvGrpSpPr/>
            <p:nvPr/>
          </p:nvGrpSpPr>
          <p:grpSpPr>
            <a:xfrm>
              <a:off x="3079825" y="4742391"/>
              <a:ext cx="978921" cy="978921"/>
              <a:chOff x="2195736" y="908720"/>
              <a:chExt cx="2160240" cy="2160240"/>
            </a:xfrm>
            <a:effectLst>
              <a:outerShdw blurRad="139700" dist="114300" dir="5400000" algn="t" rotWithShape="0">
                <a:prstClr val="black">
                  <a:alpha val="28000"/>
                </a:prstClr>
              </a:outerShdw>
            </a:effectLst>
          </p:grpSpPr>
          <p:sp>
            <p:nvSpPr>
              <p:cNvPr id="25" name="椭圆 52"/>
              <p:cNvSpPr/>
              <p:nvPr/>
            </p:nvSpPr>
            <p:spPr>
              <a:xfrm>
                <a:off x="2195736" y="908720"/>
                <a:ext cx="2160240" cy="2160240"/>
              </a:xfrm>
              <a:prstGeom prst="ellipse">
                <a:avLst/>
              </a:prstGeom>
              <a:solidFill>
                <a:sysClr val="window" lastClr="FFFFFF"/>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6" name="椭圆 53"/>
              <p:cNvSpPr/>
              <p:nvPr/>
            </p:nvSpPr>
            <p:spPr>
              <a:xfrm>
                <a:off x="2339752" y="1052736"/>
                <a:ext cx="1872208" cy="1872208"/>
              </a:xfrm>
              <a:prstGeom prst="ellipse">
                <a:avLst/>
              </a:prstGeom>
              <a:solidFill>
                <a:schemeClr val="accent5"/>
              </a:solidFill>
              <a:ln w="57150" cap="flat" cmpd="sng" algn="ctr">
                <a:solidFill>
                  <a:schemeClr val="accent5">
                    <a:lumMod val="75000"/>
                  </a:schemeClr>
                </a:solidFill>
                <a:prstDash val="solid"/>
              </a:ln>
              <a:effectLst>
                <a:innerShdw blurRad="63500" dist="114300" dir="18900000">
                  <a:prstClr val="black">
                    <a:alpha val="36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22" name="组合 49"/>
            <p:cNvGrpSpPr/>
            <p:nvPr/>
          </p:nvGrpSpPr>
          <p:grpSpPr>
            <a:xfrm>
              <a:off x="7162830" y="4758021"/>
              <a:ext cx="1657642" cy="1657642"/>
              <a:chOff x="2195736" y="908720"/>
              <a:chExt cx="2160240" cy="2160240"/>
            </a:xfrm>
            <a:effectLst>
              <a:outerShdw blurRad="139700" dist="114300" dir="5400000" algn="t" rotWithShape="0">
                <a:prstClr val="black">
                  <a:alpha val="28000"/>
                </a:prstClr>
              </a:outerShdw>
            </a:effectLst>
          </p:grpSpPr>
          <p:sp>
            <p:nvSpPr>
              <p:cNvPr id="23" name="椭圆 50"/>
              <p:cNvSpPr/>
              <p:nvPr/>
            </p:nvSpPr>
            <p:spPr>
              <a:xfrm>
                <a:off x="2195736" y="908720"/>
                <a:ext cx="2160240" cy="2160240"/>
              </a:xfrm>
              <a:prstGeom prst="ellipse">
                <a:avLst/>
              </a:prstGeom>
              <a:solidFill>
                <a:sysClr val="window" lastClr="FFFFFF"/>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4" name="椭圆 51"/>
              <p:cNvSpPr/>
              <p:nvPr/>
            </p:nvSpPr>
            <p:spPr>
              <a:xfrm>
                <a:off x="2339752" y="1052736"/>
                <a:ext cx="1872208" cy="1872208"/>
              </a:xfrm>
              <a:prstGeom prst="ellipse">
                <a:avLst/>
              </a:prstGeom>
              <a:solidFill>
                <a:schemeClr val="accent6"/>
              </a:solidFill>
              <a:ln w="57150" cap="flat" cmpd="sng" algn="ctr">
                <a:solidFill>
                  <a:schemeClr val="accent6">
                    <a:lumMod val="75000"/>
                  </a:schemeClr>
                </a:solidFill>
                <a:prstDash val="solid"/>
              </a:ln>
              <a:effectLst>
                <a:innerShdw blurRad="63500" dist="114300" dir="18900000">
                  <a:prstClr val="black">
                    <a:alpha val="36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grpSp>
        <p:nvGrpSpPr>
          <p:cNvPr id="66" name="Group 65"/>
          <p:cNvGrpSpPr/>
          <p:nvPr/>
        </p:nvGrpSpPr>
        <p:grpSpPr>
          <a:xfrm>
            <a:off x="9351102" y="1859024"/>
            <a:ext cx="2286226" cy="713555"/>
            <a:chOff x="7351333" y="2153582"/>
            <a:chExt cx="3920741" cy="713555"/>
          </a:xfrm>
        </p:grpSpPr>
        <p:sp>
          <p:nvSpPr>
            <p:cNvPr id="67" name="TextBox 66"/>
            <p:cNvSpPr txBox="1"/>
            <p:nvPr/>
          </p:nvSpPr>
          <p:spPr>
            <a:xfrm>
              <a:off x="7351333" y="2153582"/>
              <a:ext cx="2128318"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SOCIAL MEDIA</a:t>
              </a:r>
              <a:endParaRPr kumimoji="0" lang="en-US"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68" name="TextBox 67"/>
            <p:cNvSpPr txBox="1"/>
            <p:nvPr/>
          </p:nvSpPr>
          <p:spPr>
            <a:xfrm>
              <a:off x="7351335" y="2405472"/>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a:t>
              </a:r>
            </a:p>
          </p:txBody>
        </p:sp>
      </p:grpSp>
      <p:grpSp>
        <p:nvGrpSpPr>
          <p:cNvPr id="69" name="Group 68"/>
          <p:cNvGrpSpPr/>
          <p:nvPr/>
        </p:nvGrpSpPr>
        <p:grpSpPr>
          <a:xfrm>
            <a:off x="7630691" y="4056894"/>
            <a:ext cx="2286226" cy="738892"/>
            <a:chOff x="7351333" y="3625364"/>
            <a:chExt cx="3920741" cy="738892"/>
          </a:xfrm>
        </p:grpSpPr>
        <p:sp>
          <p:nvSpPr>
            <p:cNvPr id="70" name="TextBox 69"/>
            <p:cNvSpPr txBox="1"/>
            <p:nvPr/>
          </p:nvSpPr>
          <p:spPr>
            <a:xfrm>
              <a:off x="7351333" y="3625364"/>
              <a:ext cx="22439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DEVELOPMENT</a:t>
              </a:r>
              <a:endParaRPr kumimoji="0" lang="en-US"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71" name="TextBox 70"/>
            <p:cNvSpPr txBox="1"/>
            <p:nvPr/>
          </p:nvSpPr>
          <p:spPr>
            <a:xfrm>
              <a:off x="7351335" y="3902591"/>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a:t>
              </a:r>
            </a:p>
          </p:txBody>
        </p:sp>
      </p:grpSp>
      <p:grpSp>
        <p:nvGrpSpPr>
          <p:cNvPr id="72" name="Group 71"/>
          <p:cNvGrpSpPr/>
          <p:nvPr/>
        </p:nvGrpSpPr>
        <p:grpSpPr>
          <a:xfrm>
            <a:off x="9509090" y="5471654"/>
            <a:ext cx="2286226" cy="761179"/>
            <a:chOff x="7351333" y="4947301"/>
            <a:chExt cx="3920741" cy="761179"/>
          </a:xfrm>
        </p:grpSpPr>
        <p:sp>
          <p:nvSpPr>
            <p:cNvPr id="73" name="TextBox 72"/>
            <p:cNvSpPr txBox="1"/>
            <p:nvPr/>
          </p:nvSpPr>
          <p:spPr>
            <a:xfrm>
              <a:off x="7351333" y="4947301"/>
              <a:ext cx="19358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a:ln>
                    <a:noFill/>
                  </a:ln>
                  <a:solidFill>
                    <a:srgbClr val="21221F">
                      <a:lumMod val="75000"/>
                      <a:lumOff val="25000"/>
                    </a:srgbClr>
                  </a:solidFill>
                  <a:effectLst/>
                  <a:uLnTx/>
                  <a:uFillTx/>
                  <a:latin typeface="Source Sans Pro"/>
                  <a:ea typeface="+mn-ea"/>
                  <a:cs typeface="+mn-cs"/>
                </a:rPr>
                <a:t>WEB DESIGN</a:t>
              </a:r>
              <a:endParaRPr kumimoji="0" lang="en-US" sz="1400" b="0" i="0" u="none" strike="noStrike" kern="1200" cap="none" spc="0" normalizeH="0" baseline="0" noProof="0">
                <a:ln>
                  <a:noFill/>
                </a:ln>
                <a:solidFill>
                  <a:srgbClr val="21221F">
                    <a:lumMod val="75000"/>
                    <a:lumOff val="25000"/>
                  </a:srgbClr>
                </a:solidFill>
                <a:effectLst/>
                <a:uLnTx/>
                <a:uFillTx/>
                <a:latin typeface="Source Sans Pro"/>
                <a:ea typeface="+mn-ea"/>
                <a:cs typeface="+mn-cs"/>
              </a:endParaRPr>
            </a:p>
          </p:txBody>
        </p:sp>
        <p:sp>
          <p:nvSpPr>
            <p:cNvPr id="74" name="TextBox 73"/>
            <p:cNvSpPr txBox="1"/>
            <p:nvPr/>
          </p:nvSpPr>
          <p:spPr>
            <a:xfrm>
              <a:off x="7351335" y="5246815"/>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83" name="Group 82"/>
          <p:cNvGrpSpPr/>
          <p:nvPr/>
        </p:nvGrpSpPr>
        <p:grpSpPr>
          <a:xfrm>
            <a:off x="432963" y="3709507"/>
            <a:ext cx="2286225" cy="726983"/>
            <a:chOff x="840530" y="3762466"/>
            <a:chExt cx="2286225" cy="726983"/>
          </a:xfrm>
        </p:grpSpPr>
        <p:sp>
          <p:nvSpPr>
            <p:cNvPr id="75" name="TextBox 74"/>
            <p:cNvSpPr txBox="1"/>
            <p:nvPr/>
          </p:nvSpPr>
          <p:spPr>
            <a:xfrm>
              <a:off x="1698369" y="3762466"/>
              <a:ext cx="1428386" cy="30777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PHOTOGRAPHIC</a:t>
              </a:r>
              <a:endParaRPr kumimoji="0" lang="en-US"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76" name="TextBox 75"/>
            <p:cNvSpPr txBox="1"/>
            <p:nvPr/>
          </p:nvSpPr>
          <p:spPr>
            <a:xfrm>
              <a:off x="840530" y="4027784"/>
              <a:ext cx="2286225" cy="46166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a:t>
              </a:r>
            </a:p>
          </p:txBody>
        </p:sp>
      </p:grpSp>
      <p:grpSp>
        <p:nvGrpSpPr>
          <p:cNvPr id="77" name="Group 76"/>
          <p:cNvGrpSpPr/>
          <p:nvPr/>
        </p:nvGrpSpPr>
        <p:grpSpPr>
          <a:xfrm>
            <a:off x="1874000" y="5273224"/>
            <a:ext cx="2286225" cy="726983"/>
            <a:chOff x="7553612" y="3685794"/>
            <a:chExt cx="3920739" cy="726983"/>
          </a:xfrm>
        </p:grpSpPr>
        <p:sp>
          <p:nvSpPr>
            <p:cNvPr id="78" name="TextBox 77"/>
            <p:cNvSpPr txBox="1"/>
            <p:nvPr/>
          </p:nvSpPr>
          <p:spPr>
            <a:xfrm>
              <a:off x="9201455" y="3685794"/>
              <a:ext cx="2272896" cy="30777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ECOMMERC</a:t>
              </a:r>
              <a:r>
                <a:rPr kumimoji="0" lang="vi-VN"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E</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79" name="TextBox 78"/>
            <p:cNvSpPr txBox="1"/>
            <p:nvPr/>
          </p:nvSpPr>
          <p:spPr>
            <a:xfrm>
              <a:off x="7553612" y="3951112"/>
              <a:ext cx="3920739" cy="46166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a:t>
              </a:r>
            </a:p>
          </p:txBody>
        </p:sp>
      </p:grpSp>
      <p:grpSp>
        <p:nvGrpSpPr>
          <p:cNvPr id="82" name="Group 81"/>
          <p:cNvGrpSpPr/>
          <p:nvPr/>
        </p:nvGrpSpPr>
        <p:grpSpPr>
          <a:xfrm>
            <a:off x="1144120" y="1659976"/>
            <a:ext cx="2286225" cy="726983"/>
            <a:chOff x="845206" y="2371819"/>
            <a:chExt cx="2286225" cy="726983"/>
          </a:xfrm>
        </p:grpSpPr>
        <p:sp>
          <p:nvSpPr>
            <p:cNvPr id="80" name="TextBox 79"/>
            <p:cNvSpPr txBox="1"/>
            <p:nvPr/>
          </p:nvSpPr>
          <p:spPr>
            <a:xfrm>
              <a:off x="1698369" y="2371819"/>
              <a:ext cx="1433062" cy="30777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SEARCH ENGINE</a:t>
              </a:r>
            </a:p>
          </p:txBody>
        </p:sp>
        <p:sp>
          <p:nvSpPr>
            <p:cNvPr id="81" name="TextBox 80"/>
            <p:cNvSpPr txBox="1"/>
            <p:nvPr/>
          </p:nvSpPr>
          <p:spPr>
            <a:xfrm>
              <a:off x="845206" y="2637137"/>
              <a:ext cx="2286225" cy="46166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a:t>
              </a:r>
            </a:p>
          </p:txBody>
        </p:sp>
      </p:grpSp>
      <p:sp>
        <p:nvSpPr>
          <p:cNvPr id="84" name="AutoShape 12"/>
          <p:cNvSpPr>
            <a:spLocks/>
          </p:cNvSpPr>
          <p:nvPr/>
        </p:nvSpPr>
        <p:spPr bwMode="auto">
          <a:xfrm>
            <a:off x="6922815" y="4188248"/>
            <a:ext cx="287098" cy="315890"/>
          </a:xfrm>
          <a:custGeom>
            <a:avLst/>
            <a:gdLst>
              <a:gd name="T0" fmla="+- 0 10802 114"/>
              <a:gd name="T1" fmla="*/ T0 w 21376"/>
              <a:gd name="T2" fmla="*/ 10800 h 21600"/>
              <a:gd name="T3" fmla="+- 0 10802 114"/>
              <a:gd name="T4" fmla="*/ T3 w 21376"/>
              <a:gd name="T5" fmla="*/ 10800 h 21600"/>
              <a:gd name="T6" fmla="+- 0 10802 114"/>
              <a:gd name="T7" fmla="*/ T6 w 21376"/>
              <a:gd name="T8" fmla="*/ 10800 h 21600"/>
              <a:gd name="T9" fmla="+- 0 10802 114"/>
              <a:gd name="T10" fmla="*/ T9 w 21376"/>
              <a:gd name="T11" fmla="*/ 10800 h 21600"/>
            </a:gdLst>
            <a:ahLst/>
            <a:cxnLst>
              <a:cxn ang="0">
                <a:pos x="T1" y="T2"/>
              </a:cxn>
              <a:cxn ang="0">
                <a:pos x="T4" y="T5"/>
              </a:cxn>
              <a:cxn ang="0">
                <a:pos x="T7" y="T8"/>
              </a:cxn>
              <a:cxn ang="0">
                <a:pos x="T10" y="T11"/>
              </a:cxn>
            </a:cxnLst>
            <a:rect l="0" t="0" r="r" b="b"/>
            <a:pathLst>
              <a:path w="21376" h="21600">
                <a:moveTo>
                  <a:pt x="21036" y="18604"/>
                </a:moveTo>
                <a:cubicBezTo>
                  <a:pt x="21454" y="19261"/>
                  <a:pt x="21486" y="19922"/>
                  <a:pt x="21134" y="20586"/>
                </a:cubicBezTo>
                <a:cubicBezTo>
                  <a:pt x="20969" y="20915"/>
                  <a:pt x="20731" y="21168"/>
                  <a:pt x="20427" y="21338"/>
                </a:cubicBezTo>
                <a:cubicBezTo>
                  <a:pt x="20122" y="21514"/>
                  <a:pt x="19797" y="21599"/>
                  <a:pt x="19455" y="21599"/>
                </a:cubicBezTo>
                <a:lnTo>
                  <a:pt x="1928" y="21599"/>
                </a:lnTo>
                <a:cubicBezTo>
                  <a:pt x="1585" y="21599"/>
                  <a:pt x="1263" y="21514"/>
                  <a:pt x="965" y="21338"/>
                </a:cubicBezTo>
                <a:cubicBezTo>
                  <a:pt x="663" y="21168"/>
                  <a:pt x="425" y="20915"/>
                  <a:pt x="248" y="20586"/>
                </a:cubicBezTo>
                <a:cubicBezTo>
                  <a:pt x="-114" y="19914"/>
                  <a:pt x="-80" y="19250"/>
                  <a:pt x="344" y="18604"/>
                </a:cubicBezTo>
                <a:lnTo>
                  <a:pt x="7509" y="7313"/>
                </a:lnTo>
                <a:lnTo>
                  <a:pt x="7509" y="2167"/>
                </a:lnTo>
                <a:lnTo>
                  <a:pt x="6427" y="2167"/>
                </a:lnTo>
                <a:cubicBezTo>
                  <a:pt x="6122" y="2167"/>
                  <a:pt x="5870" y="2061"/>
                  <a:pt x="5670" y="1850"/>
                </a:cubicBezTo>
                <a:cubicBezTo>
                  <a:pt x="5473" y="1638"/>
                  <a:pt x="5371" y="1380"/>
                  <a:pt x="5371" y="1072"/>
                </a:cubicBezTo>
                <a:cubicBezTo>
                  <a:pt x="5371" y="778"/>
                  <a:pt x="5473" y="528"/>
                  <a:pt x="5670" y="320"/>
                </a:cubicBezTo>
                <a:cubicBezTo>
                  <a:pt x="5870" y="108"/>
                  <a:pt x="6122" y="0"/>
                  <a:pt x="6427" y="0"/>
                </a:cubicBezTo>
                <a:lnTo>
                  <a:pt x="14953" y="0"/>
                </a:lnTo>
                <a:cubicBezTo>
                  <a:pt x="15260" y="0"/>
                  <a:pt x="15515" y="108"/>
                  <a:pt x="15724" y="320"/>
                </a:cubicBezTo>
                <a:cubicBezTo>
                  <a:pt x="15933" y="528"/>
                  <a:pt x="16038" y="778"/>
                  <a:pt x="16038" y="1072"/>
                </a:cubicBezTo>
                <a:cubicBezTo>
                  <a:pt x="16038" y="1380"/>
                  <a:pt x="15933" y="1638"/>
                  <a:pt x="15724" y="1850"/>
                </a:cubicBezTo>
                <a:cubicBezTo>
                  <a:pt x="15515" y="2061"/>
                  <a:pt x="15260" y="2167"/>
                  <a:pt x="14953" y="2167"/>
                </a:cubicBezTo>
                <a:lnTo>
                  <a:pt x="13900" y="2167"/>
                </a:lnTo>
                <a:lnTo>
                  <a:pt x="13900" y="7339"/>
                </a:lnTo>
                <a:lnTo>
                  <a:pt x="21036" y="18604"/>
                </a:lnTo>
                <a:close/>
                <a:moveTo>
                  <a:pt x="5261" y="14865"/>
                </a:moveTo>
                <a:lnTo>
                  <a:pt x="16122" y="14865"/>
                </a:lnTo>
                <a:lnTo>
                  <a:pt x="11773" y="7974"/>
                </a:lnTo>
                <a:lnTo>
                  <a:pt x="11773" y="2167"/>
                </a:lnTo>
                <a:lnTo>
                  <a:pt x="9635" y="2167"/>
                </a:lnTo>
                <a:lnTo>
                  <a:pt x="9635" y="7947"/>
                </a:lnTo>
                <a:lnTo>
                  <a:pt x="5261" y="14865"/>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85" name="AutoShape 49"/>
          <p:cNvSpPr>
            <a:spLocks/>
          </p:cNvSpPr>
          <p:nvPr/>
        </p:nvSpPr>
        <p:spPr bwMode="auto">
          <a:xfrm>
            <a:off x="8219327" y="1914285"/>
            <a:ext cx="481624" cy="483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143" y="21047"/>
                </a:moveTo>
                <a:cubicBezTo>
                  <a:pt x="3143" y="21200"/>
                  <a:pt x="3101" y="21329"/>
                  <a:pt x="3025" y="21435"/>
                </a:cubicBezTo>
                <a:cubicBezTo>
                  <a:pt x="2947" y="21544"/>
                  <a:pt x="2841" y="21599"/>
                  <a:pt x="2707" y="21599"/>
                </a:cubicBezTo>
                <a:lnTo>
                  <a:pt x="457" y="21599"/>
                </a:lnTo>
                <a:cubicBezTo>
                  <a:pt x="154" y="21599"/>
                  <a:pt x="0" y="21414"/>
                  <a:pt x="0" y="21047"/>
                </a:cubicBezTo>
                <a:lnTo>
                  <a:pt x="0" y="17393"/>
                </a:lnTo>
                <a:cubicBezTo>
                  <a:pt x="0" y="17244"/>
                  <a:pt x="46" y="17114"/>
                  <a:pt x="134" y="17006"/>
                </a:cubicBezTo>
                <a:cubicBezTo>
                  <a:pt x="225" y="16900"/>
                  <a:pt x="332" y="16844"/>
                  <a:pt x="457" y="16844"/>
                </a:cubicBezTo>
                <a:lnTo>
                  <a:pt x="2707" y="16844"/>
                </a:lnTo>
                <a:cubicBezTo>
                  <a:pt x="2834" y="16844"/>
                  <a:pt x="2937" y="16900"/>
                  <a:pt x="3018" y="17006"/>
                </a:cubicBezTo>
                <a:cubicBezTo>
                  <a:pt x="3101" y="17114"/>
                  <a:pt x="3143" y="17244"/>
                  <a:pt x="3143" y="17393"/>
                </a:cubicBezTo>
                <a:lnTo>
                  <a:pt x="3143" y="21047"/>
                </a:lnTo>
                <a:close/>
                <a:moveTo>
                  <a:pt x="7757" y="21047"/>
                </a:moveTo>
                <a:cubicBezTo>
                  <a:pt x="7757" y="21200"/>
                  <a:pt x="7715" y="21329"/>
                  <a:pt x="7634" y="21435"/>
                </a:cubicBezTo>
                <a:cubicBezTo>
                  <a:pt x="7551" y="21544"/>
                  <a:pt x="7448" y="21599"/>
                  <a:pt x="7324" y="21599"/>
                </a:cubicBezTo>
                <a:lnTo>
                  <a:pt x="5062" y="21599"/>
                </a:lnTo>
                <a:cubicBezTo>
                  <a:pt x="4934" y="21599"/>
                  <a:pt x="4829" y="21544"/>
                  <a:pt x="4739" y="21435"/>
                </a:cubicBezTo>
                <a:cubicBezTo>
                  <a:pt x="4648" y="21329"/>
                  <a:pt x="4604" y="21200"/>
                  <a:pt x="4604" y="21047"/>
                </a:cubicBezTo>
                <a:lnTo>
                  <a:pt x="4604" y="14947"/>
                </a:lnTo>
                <a:cubicBezTo>
                  <a:pt x="4604" y="14797"/>
                  <a:pt x="4648" y="14668"/>
                  <a:pt x="4739" y="14559"/>
                </a:cubicBezTo>
                <a:cubicBezTo>
                  <a:pt x="4829" y="14453"/>
                  <a:pt x="4934" y="14398"/>
                  <a:pt x="5062" y="14398"/>
                </a:cubicBezTo>
                <a:lnTo>
                  <a:pt x="7324" y="14398"/>
                </a:lnTo>
                <a:cubicBezTo>
                  <a:pt x="7448" y="14398"/>
                  <a:pt x="7551" y="14453"/>
                  <a:pt x="7634" y="14559"/>
                </a:cubicBezTo>
                <a:cubicBezTo>
                  <a:pt x="7715" y="14668"/>
                  <a:pt x="7757" y="14797"/>
                  <a:pt x="7757" y="14947"/>
                </a:cubicBezTo>
                <a:lnTo>
                  <a:pt x="7757" y="21047"/>
                </a:lnTo>
                <a:close/>
                <a:moveTo>
                  <a:pt x="12388" y="21047"/>
                </a:moveTo>
                <a:cubicBezTo>
                  <a:pt x="12388" y="21200"/>
                  <a:pt x="12342" y="21329"/>
                  <a:pt x="12251" y="21435"/>
                </a:cubicBezTo>
                <a:cubicBezTo>
                  <a:pt x="12165" y="21544"/>
                  <a:pt x="12055" y="21599"/>
                  <a:pt x="11928" y="21599"/>
                </a:cubicBezTo>
                <a:lnTo>
                  <a:pt x="9666" y="21599"/>
                </a:lnTo>
                <a:cubicBezTo>
                  <a:pt x="9541" y="21599"/>
                  <a:pt x="9434" y="21544"/>
                  <a:pt x="9343" y="21435"/>
                </a:cubicBezTo>
                <a:cubicBezTo>
                  <a:pt x="9255" y="21329"/>
                  <a:pt x="9208" y="21200"/>
                  <a:pt x="9208" y="21047"/>
                </a:cubicBezTo>
                <a:lnTo>
                  <a:pt x="9208" y="11546"/>
                </a:lnTo>
                <a:cubicBezTo>
                  <a:pt x="9208" y="11393"/>
                  <a:pt x="9255" y="11264"/>
                  <a:pt x="9343" y="11158"/>
                </a:cubicBezTo>
                <a:cubicBezTo>
                  <a:pt x="9434" y="11049"/>
                  <a:pt x="9541" y="10996"/>
                  <a:pt x="9666" y="10996"/>
                </a:cubicBezTo>
                <a:lnTo>
                  <a:pt x="11928" y="10996"/>
                </a:lnTo>
                <a:cubicBezTo>
                  <a:pt x="12055" y="10996"/>
                  <a:pt x="12165" y="11049"/>
                  <a:pt x="12251" y="11158"/>
                </a:cubicBezTo>
                <a:cubicBezTo>
                  <a:pt x="12342" y="11264"/>
                  <a:pt x="12388" y="11393"/>
                  <a:pt x="12388" y="11546"/>
                </a:cubicBezTo>
                <a:lnTo>
                  <a:pt x="12388" y="21047"/>
                </a:lnTo>
                <a:close/>
                <a:moveTo>
                  <a:pt x="16993" y="21047"/>
                </a:moveTo>
                <a:cubicBezTo>
                  <a:pt x="16993" y="21200"/>
                  <a:pt x="16946" y="21329"/>
                  <a:pt x="16856" y="21435"/>
                </a:cubicBezTo>
                <a:cubicBezTo>
                  <a:pt x="16767" y="21544"/>
                  <a:pt x="16660" y="21599"/>
                  <a:pt x="16535" y="21599"/>
                </a:cubicBezTo>
                <a:lnTo>
                  <a:pt x="14285" y="21599"/>
                </a:lnTo>
                <a:cubicBezTo>
                  <a:pt x="14158" y="21599"/>
                  <a:pt x="14055" y="21544"/>
                  <a:pt x="13974" y="21435"/>
                </a:cubicBezTo>
                <a:cubicBezTo>
                  <a:pt x="13894" y="21329"/>
                  <a:pt x="13850" y="21200"/>
                  <a:pt x="13850" y="21047"/>
                </a:cubicBezTo>
                <a:lnTo>
                  <a:pt x="13850" y="7058"/>
                </a:lnTo>
                <a:cubicBezTo>
                  <a:pt x="13850" y="6908"/>
                  <a:pt x="13891" y="6781"/>
                  <a:pt x="13967" y="6670"/>
                </a:cubicBezTo>
                <a:cubicBezTo>
                  <a:pt x="14045" y="6564"/>
                  <a:pt x="14151" y="6511"/>
                  <a:pt x="14285" y="6511"/>
                </a:cubicBezTo>
                <a:lnTo>
                  <a:pt x="16535" y="6511"/>
                </a:lnTo>
                <a:cubicBezTo>
                  <a:pt x="16660" y="6511"/>
                  <a:pt x="16767" y="6561"/>
                  <a:pt x="16855" y="6664"/>
                </a:cubicBezTo>
                <a:cubicBezTo>
                  <a:pt x="16946" y="6767"/>
                  <a:pt x="16993" y="6899"/>
                  <a:pt x="16993" y="7058"/>
                </a:cubicBezTo>
                <a:lnTo>
                  <a:pt x="16993" y="21047"/>
                </a:lnTo>
                <a:close/>
                <a:moveTo>
                  <a:pt x="21599" y="21047"/>
                </a:moveTo>
                <a:cubicBezTo>
                  <a:pt x="21599" y="21414"/>
                  <a:pt x="21448" y="21599"/>
                  <a:pt x="21139" y="21599"/>
                </a:cubicBezTo>
                <a:lnTo>
                  <a:pt x="18914" y="21599"/>
                </a:lnTo>
                <a:cubicBezTo>
                  <a:pt x="18611" y="21599"/>
                  <a:pt x="18456" y="21414"/>
                  <a:pt x="18456" y="21047"/>
                </a:cubicBezTo>
                <a:lnTo>
                  <a:pt x="18456" y="549"/>
                </a:lnTo>
                <a:cubicBezTo>
                  <a:pt x="18456" y="182"/>
                  <a:pt x="18608" y="0"/>
                  <a:pt x="18914" y="0"/>
                </a:cubicBezTo>
                <a:lnTo>
                  <a:pt x="21139" y="0"/>
                </a:lnTo>
                <a:cubicBezTo>
                  <a:pt x="21445" y="0"/>
                  <a:pt x="21599" y="182"/>
                  <a:pt x="21599" y="549"/>
                </a:cubicBezTo>
                <a:lnTo>
                  <a:pt x="21599" y="21047"/>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86" name="AutoShape 70"/>
          <p:cNvSpPr>
            <a:spLocks/>
          </p:cNvSpPr>
          <p:nvPr/>
        </p:nvSpPr>
        <p:spPr bwMode="auto">
          <a:xfrm>
            <a:off x="8344219" y="5588403"/>
            <a:ext cx="565727" cy="5636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234" y="6152"/>
                </a:moveTo>
                <a:cubicBezTo>
                  <a:pt x="11406" y="6502"/>
                  <a:pt x="11552" y="6917"/>
                  <a:pt x="11672" y="7394"/>
                </a:cubicBezTo>
                <a:cubicBezTo>
                  <a:pt x="11747" y="7411"/>
                  <a:pt x="11886" y="7434"/>
                  <a:pt x="12088" y="7462"/>
                </a:cubicBezTo>
                <a:cubicBezTo>
                  <a:pt x="12291" y="7487"/>
                  <a:pt x="12500" y="7527"/>
                  <a:pt x="12714" y="7578"/>
                </a:cubicBezTo>
                <a:cubicBezTo>
                  <a:pt x="12928" y="7626"/>
                  <a:pt x="13119" y="7679"/>
                  <a:pt x="13289" y="7730"/>
                </a:cubicBezTo>
                <a:cubicBezTo>
                  <a:pt x="13458" y="7787"/>
                  <a:pt x="13543" y="7849"/>
                  <a:pt x="13543" y="7922"/>
                </a:cubicBezTo>
                <a:lnTo>
                  <a:pt x="13543" y="10328"/>
                </a:lnTo>
                <a:cubicBezTo>
                  <a:pt x="13543" y="10415"/>
                  <a:pt x="13458" y="10494"/>
                  <a:pt x="13289" y="10548"/>
                </a:cubicBezTo>
                <a:cubicBezTo>
                  <a:pt x="13119" y="10610"/>
                  <a:pt x="12928" y="10658"/>
                  <a:pt x="12714" y="10706"/>
                </a:cubicBezTo>
                <a:cubicBezTo>
                  <a:pt x="12500" y="10751"/>
                  <a:pt x="12288" y="10782"/>
                  <a:pt x="12076" y="10800"/>
                </a:cubicBezTo>
                <a:cubicBezTo>
                  <a:pt x="11867" y="10819"/>
                  <a:pt x="11730" y="10836"/>
                  <a:pt x="11672" y="10856"/>
                </a:cubicBezTo>
                <a:cubicBezTo>
                  <a:pt x="11566" y="11243"/>
                  <a:pt x="11429" y="11638"/>
                  <a:pt x="11255" y="12045"/>
                </a:cubicBezTo>
                <a:cubicBezTo>
                  <a:pt x="11429" y="12324"/>
                  <a:pt x="11594" y="12595"/>
                  <a:pt x="11756" y="12864"/>
                </a:cubicBezTo>
                <a:cubicBezTo>
                  <a:pt x="11919" y="13126"/>
                  <a:pt x="12100" y="13394"/>
                  <a:pt x="12302" y="13654"/>
                </a:cubicBezTo>
                <a:lnTo>
                  <a:pt x="12326" y="13787"/>
                </a:lnTo>
                <a:cubicBezTo>
                  <a:pt x="12326" y="13841"/>
                  <a:pt x="12248" y="13976"/>
                  <a:pt x="12095" y="14194"/>
                </a:cubicBezTo>
                <a:cubicBezTo>
                  <a:pt x="11940" y="14411"/>
                  <a:pt x="11761" y="14637"/>
                  <a:pt x="11559" y="14877"/>
                </a:cubicBezTo>
                <a:cubicBezTo>
                  <a:pt x="11356" y="15117"/>
                  <a:pt x="11166" y="15326"/>
                  <a:pt x="10991" y="15512"/>
                </a:cubicBezTo>
                <a:cubicBezTo>
                  <a:pt x="10812" y="15696"/>
                  <a:pt x="10702" y="15789"/>
                  <a:pt x="10657" y="15789"/>
                </a:cubicBezTo>
                <a:cubicBezTo>
                  <a:pt x="10643" y="15789"/>
                  <a:pt x="10565" y="15727"/>
                  <a:pt x="10426" y="15605"/>
                </a:cubicBezTo>
                <a:cubicBezTo>
                  <a:pt x="10288" y="15484"/>
                  <a:pt x="10135" y="15346"/>
                  <a:pt x="9965" y="15187"/>
                </a:cubicBezTo>
                <a:cubicBezTo>
                  <a:pt x="9796" y="15029"/>
                  <a:pt x="9638" y="14885"/>
                  <a:pt x="9492" y="14747"/>
                </a:cubicBezTo>
                <a:cubicBezTo>
                  <a:pt x="9344" y="14614"/>
                  <a:pt x="9250" y="14524"/>
                  <a:pt x="9205" y="14476"/>
                </a:cubicBezTo>
                <a:cubicBezTo>
                  <a:pt x="8866" y="14685"/>
                  <a:pt x="8536" y="14851"/>
                  <a:pt x="8212" y="14978"/>
                </a:cubicBezTo>
                <a:cubicBezTo>
                  <a:pt x="8212" y="15069"/>
                  <a:pt x="8200" y="15235"/>
                  <a:pt x="8179" y="15475"/>
                </a:cubicBezTo>
                <a:cubicBezTo>
                  <a:pt x="8155" y="15721"/>
                  <a:pt x="8127" y="15975"/>
                  <a:pt x="8089" y="16241"/>
                </a:cubicBezTo>
                <a:cubicBezTo>
                  <a:pt x="8052" y="16509"/>
                  <a:pt x="8004" y="16743"/>
                  <a:pt x="7948" y="16944"/>
                </a:cubicBezTo>
                <a:cubicBezTo>
                  <a:pt x="7892" y="17147"/>
                  <a:pt x="7833" y="17249"/>
                  <a:pt x="7774" y="17249"/>
                </a:cubicBezTo>
                <a:lnTo>
                  <a:pt x="5768" y="17249"/>
                </a:lnTo>
                <a:cubicBezTo>
                  <a:pt x="5707" y="17249"/>
                  <a:pt x="5651" y="17147"/>
                  <a:pt x="5594" y="16944"/>
                </a:cubicBezTo>
                <a:cubicBezTo>
                  <a:pt x="5538" y="16743"/>
                  <a:pt x="5493" y="16509"/>
                  <a:pt x="5462" y="16241"/>
                </a:cubicBezTo>
                <a:cubicBezTo>
                  <a:pt x="5434" y="15975"/>
                  <a:pt x="5406" y="15721"/>
                  <a:pt x="5385" y="15484"/>
                </a:cubicBezTo>
                <a:cubicBezTo>
                  <a:pt x="5361" y="15244"/>
                  <a:pt x="5352" y="15077"/>
                  <a:pt x="5352" y="14978"/>
                </a:cubicBezTo>
                <a:cubicBezTo>
                  <a:pt x="5013" y="14871"/>
                  <a:pt x="4681" y="14702"/>
                  <a:pt x="4359" y="14476"/>
                </a:cubicBezTo>
                <a:cubicBezTo>
                  <a:pt x="4126" y="14685"/>
                  <a:pt x="3895" y="14894"/>
                  <a:pt x="3667" y="15106"/>
                </a:cubicBezTo>
                <a:cubicBezTo>
                  <a:pt x="3438" y="15320"/>
                  <a:pt x="3212" y="15535"/>
                  <a:pt x="2996" y="15761"/>
                </a:cubicBezTo>
                <a:lnTo>
                  <a:pt x="2883" y="15789"/>
                </a:lnTo>
                <a:cubicBezTo>
                  <a:pt x="2855" y="15789"/>
                  <a:pt x="2751" y="15696"/>
                  <a:pt x="2572" y="15512"/>
                </a:cubicBezTo>
                <a:cubicBezTo>
                  <a:pt x="2396" y="15326"/>
                  <a:pt x="2212" y="15117"/>
                  <a:pt x="2021" y="14877"/>
                </a:cubicBezTo>
                <a:cubicBezTo>
                  <a:pt x="1828" y="14637"/>
                  <a:pt x="1657" y="14411"/>
                  <a:pt x="1504" y="14194"/>
                </a:cubicBezTo>
                <a:cubicBezTo>
                  <a:pt x="1348" y="13976"/>
                  <a:pt x="1273" y="13841"/>
                  <a:pt x="1273" y="13787"/>
                </a:cubicBezTo>
                <a:cubicBezTo>
                  <a:pt x="1273" y="13770"/>
                  <a:pt x="1320" y="13677"/>
                  <a:pt x="1419" y="13510"/>
                </a:cubicBezTo>
                <a:cubicBezTo>
                  <a:pt x="1515" y="13346"/>
                  <a:pt x="1628" y="13163"/>
                  <a:pt x="1751" y="12971"/>
                </a:cubicBezTo>
                <a:cubicBezTo>
                  <a:pt x="1875" y="12776"/>
                  <a:pt x="1991" y="12590"/>
                  <a:pt x="2099" y="12415"/>
                </a:cubicBezTo>
                <a:cubicBezTo>
                  <a:pt x="2210" y="12240"/>
                  <a:pt x="2278" y="12127"/>
                  <a:pt x="2308" y="12070"/>
                </a:cubicBezTo>
                <a:cubicBezTo>
                  <a:pt x="2134" y="11686"/>
                  <a:pt x="1988" y="11260"/>
                  <a:pt x="1868" y="10800"/>
                </a:cubicBezTo>
                <a:cubicBezTo>
                  <a:pt x="1793" y="10783"/>
                  <a:pt x="1654" y="10760"/>
                  <a:pt x="1452" y="10732"/>
                </a:cubicBezTo>
                <a:cubicBezTo>
                  <a:pt x="1249" y="10706"/>
                  <a:pt x="1042" y="10675"/>
                  <a:pt x="826" y="10639"/>
                </a:cubicBezTo>
                <a:cubicBezTo>
                  <a:pt x="611" y="10602"/>
                  <a:pt x="421" y="10554"/>
                  <a:pt x="251" y="10497"/>
                </a:cubicBezTo>
                <a:cubicBezTo>
                  <a:pt x="82" y="10438"/>
                  <a:pt x="0" y="10373"/>
                  <a:pt x="0" y="10300"/>
                </a:cubicBezTo>
                <a:lnTo>
                  <a:pt x="0" y="7869"/>
                </a:lnTo>
                <a:cubicBezTo>
                  <a:pt x="0" y="7798"/>
                  <a:pt x="82" y="7724"/>
                  <a:pt x="251" y="7660"/>
                </a:cubicBezTo>
                <a:cubicBezTo>
                  <a:pt x="421" y="7589"/>
                  <a:pt x="616" y="7538"/>
                  <a:pt x="837" y="7501"/>
                </a:cubicBezTo>
                <a:cubicBezTo>
                  <a:pt x="1059" y="7468"/>
                  <a:pt x="1273" y="7434"/>
                  <a:pt x="1475" y="7408"/>
                </a:cubicBezTo>
                <a:cubicBezTo>
                  <a:pt x="1678" y="7380"/>
                  <a:pt x="1817" y="7366"/>
                  <a:pt x="1892" y="7366"/>
                </a:cubicBezTo>
                <a:cubicBezTo>
                  <a:pt x="1981" y="6925"/>
                  <a:pt x="2120" y="6530"/>
                  <a:pt x="2308" y="6177"/>
                </a:cubicBezTo>
                <a:cubicBezTo>
                  <a:pt x="2134" y="5900"/>
                  <a:pt x="1965" y="5621"/>
                  <a:pt x="1795" y="5347"/>
                </a:cubicBezTo>
                <a:cubicBezTo>
                  <a:pt x="1628" y="5073"/>
                  <a:pt x="1452" y="4802"/>
                  <a:pt x="1273" y="4542"/>
                </a:cubicBezTo>
                <a:lnTo>
                  <a:pt x="1228" y="4407"/>
                </a:lnTo>
                <a:cubicBezTo>
                  <a:pt x="1228" y="4353"/>
                  <a:pt x="1303" y="4221"/>
                  <a:pt x="1456" y="4009"/>
                </a:cubicBezTo>
                <a:cubicBezTo>
                  <a:pt x="1612" y="3797"/>
                  <a:pt x="1788" y="3574"/>
                  <a:pt x="1986" y="3334"/>
                </a:cubicBezTo>
                <a:cubicBezTo>
                  <a:pt x="2186" y="3094"/>
                  <a:pt x="2374" y="2882"/>
                  <a:pt x="2551" y="2696"/>
                </a:cubicBezTo>
                <a:cubicBezTo>
                  <a:pt x="2727" y="2515"/>
                  <a:pt x="2838" y="2419"/>
                  <a:pt x="2883" y="2419"/>
                </a:cubicBezTo>
                <a:cubicBezTo>
                  <a:pt x="2899" y="2419"/>
                  <a:pt x="2975" y="2478"/>
                  <a:pt x="3113" y="2597"/>
                </a:cubicBezTo>
                <a:cubicBezTo>
                  <a:pt x="3252" y="2713"/>
                  <a:pt x="3408" y="2851"/>
                  <a:pt x="3577" y="3006"/>
                </a:cubicBezTo>
                <a:cubicBezTo>
                  <a:pt x="3744" y="3164"/>
                  <a:pt x="3907" y="3320"/>
                  <a:pt x="4060" y="3469"/>
                </a:cubicBezTo>
                <a:cubicBezTo>
                  <a:pt x="4215" y="3616"/>
                  <a:pt x="4307" y="3706"/>
                  <a:pt x="4335" y="3743"/>
                </a:cubicBezTo>
                <a:cubicBezTo>
                  <a:pt x="4660" y="3517"/>
                  <a:pt x="4999" y="3354"/>
                  <a:pt x="5352" y="3243"/>
                </a:cubicBezTo>
                <a:cubicBezTo>
                  <a:pt x="5352" y="3173"/>
                  <a:pt x="5361" y="3003"/>
                  <a:pt x="5385" y="2746"/>
                </a:cubicBezTo>
                <a:cubicBezTo>
                  <a:pt x="5406" y="2484"/>
                  <a:pt x="5434" y="2224"/>
                  <a:pt x="5462" y="1967"/>
                </a:cubicBezTo>
                <a:cubicBezTo>
                  <a:pt x="5493" y="1707"/>
                  <a:pt x="5533" y="1476"/>
                  <a:pt x="5582" y="1264"/>
                </a:cubicBezTo>
                <a:cubicBezTo>
                  <a:pt x="5630" y="1052"/>
                  <a:pt x="5693" y="948"/>
                  <a:pt x="5768" y="948"/>
                </a:cubicBezTo>
                <a:lnTo>
                  <a:pt x="7774" y="948"/>
                </a:lnTo>
                <a:cubicBezTo>
                  <a:pt x="7833" y="948"/>
                  <a:pt x="7891" y="1052"/>
                  <a:pt x="7948" y="1264"/>
                </a:cubicBezTo>
                <a:cubicBezTo>
                  <a:pt x="8004" y="1476"/>
                  <a:pt x="8047" y="1707"/>
                  <a:pt x="8077" y="1967"/>
                </a:cubicBezTo>
                <a:cubicBezTo>
                  <a:pt x="8108" y="2224"/>
                  <a:pt x="8134" y="2484"/>
                  <a:pt x="8155" y="2746"/>
                </a:cubicBezTo>
                <a:cubicBezTo>
                  <a:pt x="8179" y="3003"/>
                  <a:pt x="8197" y="3173"/>
                  <a:pt x="8212" y="3243"/>
                </a:cubicBezTo>
                <a:cubicBezTo>
                  <a:pt x="8551" y="3354"/>
                  <a:pt x="8873" y="3512"/>
                  <a:pt x="9181" y="3715"/>
                </a:cubicBezTo>
                <a:cubicBezTo>
                  <a:pt x="9414" y="3512"/>
                  <a:pt x="9650" y="3305"/>
                  <a:pt x="9885" y="3105"/>
                </a:cubicBezTo>
                <a:cubicBezTo>
                  <a:pt x="10123" y="2899"/>
                  <a:pt x="10351" y="2690"/>
                  <a:pt x="10568" y="2475"/>
                </a:cubicBezTo>
                <a:lnTo>
                  <a:pt x="10657" y="2419"/>
                </a:lnTo>
                <a:cubicBezTo>
                  <a:pt x="10688" y="2419"/>
                  <a:pt x="10791" y="2518"/>
                  <a:pt x="10968" y="2710"/>
                </a:cubicBezTo>
                <a:cubicBezTo>
                  <a:pt x="11144" y="2904"/>
                  <a:pt x="11330" y="3116"/>
                  <a:pt x="11526" y="3348"/>
                </a:cubicBezTo>
                <a:cubicBezTo>
                  <a:pt x="11721" y="3577"/>
                  <a:pt x="11900" y="3797"/>
                  <a:pt x="12060" y="4009"/>
                </a:cubicBezTo>
                <a:cubicBezTo>
                  <a:pt x="12222" y="4220"/>
                  <a:pt x="12302" y="4353"/>
                  <a:pt x="12302" y="4407"/>
                </a:cubicBezTo>
                <a:cubicBezTo>
                  <a:pt x="12302" y="4443"/>
                  <a:pt x="12253" y="4542"/>
                  <a:pt x="12152" y="4712"/>
                </a:cubicBezTo>
                <a:cubicBezTo>
                  <a:pt x="12048" y="4878"/>
                  <a:pt x="11935" y="5056"/>
                  <a:pt x="11813" y="5251"/>
                </a:cubicBezTo>
                <a:cubicBezTo>
                  <a:pt x="11688" y="5446"/>
                  <a:pt x="11568" y="5629"/>
                  <a:pt x="11453" y="5807"/>
                </a:cubicBezTo>
                <a:cubicBezTo>
                  <a:pt x="11335" y="5982"/>
                  <a:pt x="11260" y="6095"/>
                  <a:pt x="11234" y="6152"/>
                </a:cubicBezTo>
                <a:moveTo>
                  <a:pt x="6781" y="11545"/>
                </a:moveTo>
                <a:cubicBezTo>
                  <a:pt x="7061" y="11545"/>
                  <a:pt x="7322" y="11480"/>
                  <a:pt x="7569" y="11356"/>
                </a:cubicBezTo>
                <a:cubicBezTo>
                  <a:pt x="7819" y="11229"/>
                  <a:pt x="8035" y="11056"/>
                  <a:pt x="8219" y="10836"/>
                </a:cubicBezTo>
                <a:cubicBezTo>
                  <a:pt x="8402" y="10616"/>
                  <a:pt x="8546" y="10356"/>
                  <a:pt x="8652" y="10059"/>
                </a:cubicBezTo>
                <a:cubicBezTo>
                  <a:pt x="8758" y="9760"/>
                  <a:pt x="8809" y="9447"/>
                  <a:pt x="8809" y="9111"/>
                </a:cubicBezTo>
                <a:cubicBezTo>
                  <a:pt x="8809" y="8778"/>
                  <a:pt x="8758" y="8458"/>
                  <a:pt x="8652" y="8159"/>
                </a:cubicBezTo>
                <a:cubicBezTo>
                  <a:pt x="8546" y="7857"/>
                  <a:pt x="8402" y="7592"/>
                  <a:pt x="8219" y="7372"/>
                </a:cubicBezTo>
                <a:cubicBezTo>
                  <a:pt x="8035" y="7151"/>
                  <a:pt x="7819" y="6979"/>
                  <a:pt x="7569" y="6846"/>
                </a:cubicBezTo>
                <a:cubicBezTo>
                  <a:pt x="7322" y="6717"/>
                  <a:pt x="7061" y="6649"/>
                  <a:pt x="6781" y="6649"/>
                </a:cubicBezTo>
                <a:cubicBezTo>
                  <a:pt x="6211" y="6649"/>
                  <a:pt x="5726" y="6889"/>
                  <a:pt x="5328" y="7366"/>
                </a:cubicBezTo>
                <a:cubicBezTo>
                  <a:pt x="4931" y="7843"/>
                  <a:pt x="4730" y="8425"/>
                  <a:pt x="4730" y="9111"/>
                </a:cubicBezTo>
                <a:cubicBezTo>
                  <a:pt x="4730" y="9447"/>
                  <a:pt x="4785" y="9760"/>
                  <a:pt x="4895" y="10060"/>
                </a:cubicBezTo>
                <a:cubicBezTo>
                  <a:pt x="5003" y="10356"/>
                  <a:pt x="5149" y="10616"/>
                  <a:pt x="5333" y="10836"/>
                </a:cubicBezTo>
                <a:cubicBezTo>
                  <a:pt x="5517" y="11056"/>
                  <a:pt x="5735" y="11229"/>
                  <a:pt x="5987" y="11356"/>
                </a:cubicBezTo>
                <a:cubicBezTo>
                  <a:pt x="6239" y="11480"/>
                  <a:pt x="6500" y="11545"/>
                  <a:pt x="6781" y="11545"/>
                </a:cubicBezTo>
                <a:moveTo>
                  <a:pt x="20496" y="16952"/>
                </a:moveTo>
                <a:cubicBezTo>
                  <a:pt x="20427" y="17293"/>
                  <a:pt x="20340" y="17613"/>
                  <a:pt x="20234" y="17912"/>
                </a:cubicBezTo>
                <a:cubicBezTo>
                  <a:pt x="20251" y="17963"/>
                  <a:pt x="20293" y="18050"/>
                  <a:pt x="20364" y="18161"/>
                </a:cubicBezTo>
                <a:cubicBezTo>
                  <a:pt x="20437" y="18273"/>
                  <a:pt x="20507" y="18398"/>
                  <a:pt x="20573" y="18528"/>
                </a:cubicBezTo>
                <a:cubicBezTo>
                  <a:pt x="20642" y="18655"/>
                  <a:pt x="20700" y="18779"/>
                  <a:pt x="20755" y="18897"/>
                </a:cubicBezTo>
                <a:cubicBezTo>
                  <a:pt x="20806" y="19013"/>
                  <a:pt x="20832" y="19098"/>
                  <a:pt x="20832" y="19140"/>
                </a:cubicBezTo>
                <a:cubicBezTo>
                  <a:pt x="20832" y="19177"/>
                  <a:pt x="20762" y="19281"/>
                  <a:pt x="20625" y="19459"/>
                </a:cubicBezTo>
                <a:cubicBezTo>
                  <a:pt x="20486" y="19634"/>
                  <a:pt x="20324" y="19821"/>
                  <a:pt x="20140" y="20013"/>
                </a:cubicBezTo>
                <a:cubicBezTo>
                  <a:pt x="19957" y="20205"/>
                  <a:pt x="19778" y="20388"/>
                  <a:pt x="19611" y="20558"/>
                </a:cubicBezTo>
                <a:cubicBezTo>
                  <a:pt x="19441" y="20730"/>
                  <a:pt x="19333" y="20848"/>
                  <a:pt x="19288" y="20911"/>
                </a:cubicBezTo>
                <a:lnTo>
                  <a:pt x="19199" y="20967"/>
                </a:lnTo>
                <a:cubicBezTo>
                  <a:pt x="19168" y="20967"/>
                  <a:pt x="19107" y="20928"/>
                  <a:pt x="19013" y="20851"/>
                </a:cubicBezTo>
                <a:cubicBezTo>
                  <a:pt x="18919" y="20772"/>
                  <a:pt x="18822" y="20685"/>
                  <a:pt x="18726" y="20586"/>
                </a:cubicBezTo>
                <a:cubicBezTo>
                  <a:pt x="18629" y="20487"/>
                  <a:pt x="18533" y="20391"/>
                  <a:pt x="18438" y="20295"/>
                </a:cubicBezTo>
                <a:cubicBezTo>
                  <a:pt x="18344" y="20199"/>
                  <a:pt x="18283" y="20137"/>
                  <a:pt x="18253" y="20100"/>
                </a:cubicBezTo>
                <a:cubicBezTo>
                  <a:pt x="17975" y="20208"/>
                  <a:pt x="17681" y="20295"/>
                  <a:pt x="17372" y="20357"/>
                </a:cubicBezTo>
                <a:cubicBezTo>
                  <a:pt x="17358" y="20411"/>
                  <a:pt x="17323" y="20510"/>
                  <a:pt x="17273" y="20648"/>
                </a:cubicBezTo>
                <a:cubicBezTo>
                  <a:pt x="17219" y="20786"/>
                  <a:pt x="17160" y="20925"/>
                  <a:pt x="17097" y="21060"/>
                </a:cubicBezTo>
                <a:cubicBezTo>
                  <a:pt x="17033" y="21196"/>
                  <a:pt x="16972" y="21320"/>
                  <a:pt x="16911" y="21430"/>
                </a:cubicBezTo>
                <a:cubicBezTo>
                  <a:pt x="16852" y="21546"/>
                  <a:pt x="16798" y="21599"/>
                  <a:pt x="16753" y="21599"/>
                </a:cubicBezTo>
                <a:cubicBezTo>
                  <a:pt x="16709" y="21599"/>
                  <a:pt x="16577" y="21568"/>
                  <a:pt x="16360" y="21498"/>
                </a:cubicBezTo>
                <a:cubicBezTo>
                  <a:pt x="16141" y="21430"/>
                  <a:pt x="15906" y="21348"/>
                  <a:pt x="15654" y="21247"/>
                </a:cubicBezTo>
                <a:cubicBezTo>
                  <a:pt x="15405" y="21148"/>
                  <a:pt x="15179" y="21043"/>
                  <a:pt x="14979" y="20930"/>
                </a:cubicBezTo>
                <a:cubicBezTo>
                  <a:pt x="14778" y="20817"/>
                  <a:pt x="14680" y="20719"/>
                  <a:pt x="14680" y="20628"/>
                </a:cubicBezTo>
                <a:cubicBezTo>
                  <a:pt x="14680" y="20419"/>
                  <a:pt x="14698" y="20205"/>
                  <a:pt x="14736" y="19984"/>
                </a:cubicBezTo>
                <a:cubicBezTo>
                  <a:pt x="14774" y="19764"/>
                  <a:pt x="14809" y="19555"/>
                  <a:pt x="14837" y="19355"/>
                </a:cubicBezTo>
                <a:cubicBezTo>
                  <a:pt x="14717" y="19247"/>
                  <a:pt x="14611" y="19129"/>
                  <a:pt x="14517" y="18999"/>
                </a:cubicBezTo>
                <a:cubicBezTo>
                  <a:pt x="14423" y="18869"/>
                  <a:pt x="14338" y="18731"/>
                  <a:pt x="14263" y="18587"/>
                </a:cubicBezTo>
                <a:cubicBezTo>
                  <a:pt x="14091" y="18607"/>
                  <a:pt x="13919" y="18618"/>
                  <a:pt x="13750" y="18629"/>
                </a:cubicBezTo>
                <a:cubicBezTo>
                  <a:pt x="13583" y="18638"/>
                  <a:pt x="13413" y="18640"/>
                  <a:pt x="13251" y="18640"/>
                </a:cubicBezTo>
                <a:lnTo>
                  <a:pt x="13086" y="18640"/>
                </a:lnTo>
                <a:cubicBezTo>
                  <a:pt x="13037" y="18640"/>
                  <a:pt x="13006" y="18590"/>
                  <a:pt x="12990" y="18491"/>
                </a:cubicBezTo>
                <a:cubicBezTo>
                  <a:pt x="12976" y="18417"/>
                  <a:pt x="12945" y="18259"/>
                  <a:pt x="12900" y="18011"/>
                </a:cubicBezTo>
                <a:cubicBezTo>
                  <a:pt x="12855" y="17762"/>
                  <a:pt x="12804" y="17503"/>
                  <a:pt x="12747" y="17229"/>
                </a:cubicBezTo>
                <a:cubicBezTo>
                  <a:pt x="12691" y="16952"/>
                  <a:pt x="12644" y="16704"/>
                  <a:pt x="12608" y="16478"/>
                </a:cubicBezTo>
                <a:cubicBezTo>
                  <a:pt x="12568" y="16252"/>
                  <a:pt x="12552" y="16122"/>
                  <a:pt x="12552" y="16085"/>
                </a:cubicBezTo>
                <a:cubicBezTo>
                  <a:pt x="12552" y="16032"/>
                  <a:pt x="12601" y="15973"/>
                  <a:pt x="12702" y="15910"/>
                </a:cubicBezTo>
                <a:cubicBezTo>
                  <a:pt x="12804" y="15848"/>
                  <a:pt x="12921" y="15783"/>
                  <a:pt x="13053" y="15713"/>
                </a:cubicBezTo>
                <a:cubicBezTo>
                  <a:pt x="13183" y="15645"/>
                  <a:pt x="13310" y="15591"/>
                  <a:pt x="13430" y="15546"/>
                </a:cubicBezTo>
                <a:cubicBezTo>
                  <a:pt x="13550" y="15501"/>
                  <a:pt x="13632" y="15470"/>
                  <a:pt x="13677" y="15453"/>
                </a:cubicBezTo>
                <a:cubicBezTo>
                  <a:pt x="13708" y="15241"/>
                  <a:pt x="13743" y="15069"/>
                  <a:pt x="13785" y="14922"/>
                </a:cubicBezTo>
                <a:cubicBezTo>
                  <a:pt x="13825" y="14778"/>
                  <a:pt x="13884" y="14614"/>
                  <a:pt x="13959" y="14422"/>
                </a:cubicBezTo>
                <a:cubicBezTo>
                  <a:pt x="13929" y="14388"/>
                  <a:pt x="13882" y="14309"/>
                  <a:pt x="13813" y="14194"/>
                </a:cubicBezTo>
                <a:cubicBezTo>
                  <a:pt x="13745" y="14075"/>
                  <a:pt x="13677" y="13951"/>
                  <a:pt x="13604" y="13824"/>
                </a:cubicBezTo>
                <a:cubicBezTo>
                  <a:pt x="13533" y="13694"/>
                  <a:pt x="13470" y="13567"/>
                  <a:pt x="13418" y="13445"/>
                </a:cubicBezTo>
                <a:cubicBezTo>
                  <a:pt x="13366" y="13324"/>
                  <a:pt x="13340" y="13242"/>
                  <a:pt x="13340" y="13208"/>
                </a:cubicBezTo>
                <a:cubicBezTo>
                  <a:pt x="13340" y="13172"/>
                  <a:pt x="13409" y="13064"/>
                  <a:pt x="13547" y="12886"/>
                </a:cubicBezTo>
                <a:cubicBezTo>
                  <a:pt x="13686" y="12714"/>
                  <a:pt x="13849" y="12531"/>
                  <a:pt x="14032" y="12336"/>
                </a:cubicBezTo>
                <a:cubicBezTo>
                  <a:pt x="14216" y="12144"/>
                  <a:pt x="14392" y="11960"/>
                  <a:pt x="14562" y="11796"/>
                </a:cubicBezTo>
                <a:cubicBezTo>
                  <a:pt x="14731" y="11627"/>
                  <a:pt x="14837" y="11517"/>
                  <a:pt x="14882" y="11466"/>
                </a:cubicBezTo>
                <a:lnTo>
                  <a:pt x="14974" y="11410"/>
                </a:lnTo>
                <a:cubicBezTo>
                  <a:pt x="15004" y="11410"/>
                  <a:pt x="15066" y="11449"/>
                  <a:pt x="15160" y="11525"/>
                </a:cubicBezTo>
                <a:cubicBezTo>
                  <a:pt x="15254" y="11599"/>
                  <a:pt x="15348" y="11689"/>
                  <a:pt x="15447" y="11788"/>
                </a:cubicBezTo>
                <a:cubicBezTo>
                  <a:pt x="15543" y="11887"/>
                  <a:pt x="15640" y="11983"/>
                  <a:pt x="15734" y="12076"/>
                </a:cubicBezTo>
                <a:cubicBezTo>
                  <a:pt x="15828" y="12175"/>
                  <a:pt x="15889" y="12237"/>
                  <a:pt x="15920" y="12276"/>
                </a:cubicBezTo>
                <a:cubicBezTo>
                  <a:pt x="16184" y="12166"/>
                  <a:pt x="16468" y="12082"/>
                  <a:pt x="16777" y="12017"/>
                </a:cubicBezTo>
                <a:cubicBezTo>
                  <a:pt x="16791" y="11963"/>
                  <a:pt x="16826" y="11867"/>
                  <a:pt x="16878" y="11726"/>
                </a:cubicBezTo>
                <a:cubicBezTo>
                  <a:pt x="16930" y="11587"/>
                  <a:pt x="16991" y="11449"/>
                  <a:pt x="17064" y="11316"/>
                </a:cubicBezTo>
                <a:cubicBezTo>
                  <a:pt x="17135" y="11178"/>
                  <a:pt x="17200" y="11057"/>
                  <a:pt x="17262" y="10941"/>
                </a:cubicBezTo>
                <a:cubicBezTo>
                  <a:pt x="17320" y="10831"/>
                  <a:pt x="17372" y="10774"/>
                  <a:pt x="17419" y="10774"/>
                </a:cubicBezTo>
                <a:cubicBezTo>
                  <a:pt x="17448" y="10774"/>
                  <a:pt x="17575" y="10805"/>
                  <a:pt x="17803" y="10870"/>
                </a:cubicBezTo>
                <a:cubicBezTo>
                  <a:pt x="18027" y="10929"/>
                  <a:pt x="18264" y="11014"/>
                  <a:pt x="18516" y="11119"/>
                </a:cubicBezTo>
                <a:cubicBezTo>
                  <a:pt x="18768" y="11223"/>
                  <a:pt x="18996" y="11328"/>
                  <a:pt x="19199" y="11438"/>
                </a:cubicBezTo>
                <a:cubicBezTo>
                  <a:pt x="19401" y="11545"/>
                  <a:pt x="19502" y="11647"/>
                  <a:pt x="19502" y="11745"/>
                </a:cubicBezTo>
                <a:cubicBezTo>
                  <a:pt x="19502" y="11954"/>
                  <a:pt x="19481" y="12166"/>
                  <a:pt x="19441" y="12384"/>
                </a:cubicBezTo>
                <a:cubicBezTo>
                  <a:pt x="19399" y="12598"/>
                  <a:pt x="19363" y="12810"/>
                  <a:pt x="19333" y="13016"/>
                </a:cubicBezTo>
                <a:cubicBezTo>
                  <a:pt x="19453" y="13123"/>
                  <a:pt x="19561" y="13245"/>
                  <a:pt x="19655" y="13375"/>
                </a:cubicBezTo>
                <a:cubicBezTo>
                  <a:pt x="19749" y="13505"/>
                  <a:pt x="19834" y="13643"/>
                  <a:pt x="19910" y="13787"/>
                </a:cubicBezTo>
                <a:cubicBezTo>
                  <a:pt x="20095" y="13770"/>
                  <a:pt x="20281" y="13756"/>
                  <a:pt x="20465" y="13747"/>
                </a:cubicBezTo>
                <a:cubicBezTo>
                  <a:pt x="20651" y="13736"/>
                  <a:pt x="20830" y="13733"/>
                  <a:pt x="21002" y="13733"/>
                </a:cubicBezTo>
                <a:cubicBezTo>
                  <a:pt x="21061" y="13733"/>
                  <a:pt x="21129" y="13852"/>
                  <a:pt x="21204" y="14092"/>
                </a:cubicBezTo>
                <a:cubicBezTo>
                  <a:pt x="21279" y="14332"/>
                  <a:pt x="21345" y="14603"/>
                  <a:pt x="21402" y="14911"/>
                </a:cubicBezTo>
                <a:cubicBezTo>
                  <a:pt x="21458" y="15216"/>
                  <a:pt x="21505" y="15507"/>
                  <a:pt x="21543" y="15783"/>
                </a:cubicBezTo>
                <a:cubicBezTo>
                  <a:pt x="21581" y="16057"/>
                  <a:pt x="21599" y="16235"/>
                  <a:pt x="21599" y="16314"/>
                </a:cubicBezTo>
                <a:cubicBezTo>
                  <a:pt x="21599" y="16371"/>
                  <a:pt x="21548" y="16427"/>
                  <a:pt x="21447" y="16492"/>
                </a:cubicBezTo>
                <a:cubicBezTo>
                  <a:pt x="21345" y="16554"/>
                  <a:pt x="21235" y="16613"/>
                  <a:pt x="21115" y="16664"/>
                </a:cubicBezTo>
                <a:cubicBezTo>
                  <a:pt x="20995" y="16721"/>
                  <a:pt x="20872" y="16777"/>
                  <a:pt x="20747" y="16836"/>
                </a:cubicBezTo>
                <a:cubicBezTo>
                  <a:pt x="20623" y="16893"/>
                  <a:pt x="20540" y="16932"/>
                  <a:pt x="20496" y="16952"/>
                </a:cubicBezTo>
                <a:moveTo>
                  <a:pt x="20514" y="6070"/>
                </a:moveTo>
                <a:cubicBezTo>
                  <a:pt x="20416" y="6395"/>
                  <a:pt x="20300" y="6677"/>
                  <a:pt x="20164" y="6920"/>
                </a:cubicBezTo>
                <a:cubicBezTo>
                  <a:pt x="20180" y="6959"/>
                  <a:pt x="20211" y="7030"/>
                  <a:pt x="20256" y="7143"/>
                </a:cubicBezTo>
                <a:cubicBezTo>
                  <a:pt x="20300" y="7256"/>
                  <a:pt x="20352" y="7377"/>
                  <a:pt x="20409" y="7510"/>
                </a:cubicBezTo>
                <a:cubicBezTo>
                  <a:pt x="20463" y="7640"/>
                  <a:pt x="20510" y="7758"/>
                  <a:pt x="20550" y="7869"/>
                </a:cubicBezTo>
                <a:cubicBezTo>
                  <a:pt x="20585" y="7973"/>
                  <a:pt x="20604" y="8041"/>
                  <a:pt x="20604" y="8058"/>
                </a:cubicBezTo>
                <a:cubicBezTo>
                  <a:pt x="20604" y="8111"/>
                  <a:pt x="20519" y="8216"/>
                  <a:pt x="20352" y="8374"/>
                </a:cubicBezTo>
                <a:cubicBezTo>
                  <a:pt x="20183" y="8532"/>
                  <a:pt x="19994" y="8696"/>
                  <a:pt x="19787" y="8862"/>
                </a:cubicBezTo>
                <a:cubicBezTo>
                  <a:pt x="19580" y="9026"/>
                  <a:pt x="19387" y="9176"/>
                  <a:pt x="19208" y="9309"/>
                </a:cubicBezTo>
                <a:cubicBezTo>
                  <a:pt x="19027" y="9439"/>
                  <a:pt x="18930" y="9501"/>
                  <a:pt x="18914" y="9501"/>
                </a:cubicBezTo>
                <a:cubicBezTo>
                  <a:pt x="18886" y="9501"/>
                  <a:pt x="18832" y="9461"/>
                  <a:pt x="18756" y="9374"/>
                </a:cubicBezTo>
                <a:cubicBezTo>
                  <a:pt x="18683" y="9289"/>
                  <a:pt x="18601" y="9193"/>
                  <a:pt x="18514" y="9083"/>
                </a:cubicBezTo>
                <a:cubicBezTo>
                  <a:pt x="18429" y="8978"/>
                  <a:pt x="18351" y="8871"/>
                  <a:pt x="18283" y="8766"/>
                </a:cubicBezTo>
                <a:cubicBezTo>
                  <a:pt x="18215" y="8662"/>
                  <a:pt x="18168" y="8591"/>
                  <a:pt x="18137" y="8558"/>
                </a:cubicBezTo>
                <a:cubicBezTo>
                  <a:pt x="18031" y="8592"/>
                  <a:pt x="17925" y="8620"/>
                  <a:pt x="17815" y="8639"/>
                </a:cubicBezTo>
                <a:cubicBezTo>
                  <a:pt x="17706" y="8656"/>
                  <a:pt x="17596" y="8656"/>
                  <a:pt x="17483" y="8639"/>
                </a:cubicBezTo>
                <a:lnTo>
                  <a:pt x="17325" y="8639"/>
                </a:lnTo>
                <a:cubicBezTo>
                  <a:pt x="17297" y="8673"/>
                  <a:pt x="17250" y="8750"/>
                  <a:pt x="17191" y="8862"/>
                </a:cubicBezTo>
                <a:cubicBezTo>
                  <a:pt x="17130" y="8973"/>
                  <a:pt x="17066" y="9091"/>
                  <a:pt x="16993" y="9213"/>
                </a:cubicBezTo>
                <a:cubicBezTo>
                  <a:pt x="16923" y="9334"/>
                  <a:pt x="16852" y="9441"/>
                  <a:pt x="16784" y="9529"/>
                </a:cubicBezTo>
                <a:cubicBezTo>
                  <a:pt x="16718" y="9619"/>
                  <a:pt x="16668" y="9667"/>
                  <a:pt x="16638" y="9667"/>
                </a:cubicBezTo>
                <a:cubicBezTo>
                  <a:pt x="16610" y="9667"/>
                  <a:pt x="16494" y="9616"/>
                  <a:pt x="16301" y="9518"/>
                </a:cubicBezTo>
                <a:cubicBezTo>
                  <a:pt x="16106" y="9419"/>
                  <a:pt x="15901" y="9303"/>
                  <a:pt x="15687" y="9170"/>
                </a:cubicBezTo>
                <a:cubicBezTo>
                  <a:pt x="15473" y="9040"/>
                  <a:pt x="15277" y="8911"/>
                  <a:pt x="15101" y="8778"/>
                </a:cubicBezTo>
                <a:cubicBezTo>
                  <a:pt x="14924" y="8648"/>
                  <a:pt x="14835" y="8558"/>
                  <a:pt x="14835" y="8504"/>
                </a:cubicBezTo>
                <a:cubicBezTo>
                  <a:pt x="14835" y="8487"/>
                  <a:pt x="14847" y="8419"/>
                  <a:pt x="14868" y="8306"/>
                </a:cubicBezTo>
                <a:cubicBezTo>
                  <a:pt x="14891" y="8194"/>
                  <a:pt x="14922" y="8072"/>
                  <a:pt x="14960" y="7948"/>
                </a:cubicBezTo>
                <a:cubicBezTo>
                  <a:pt x="14997" y="7824"/>
                  <a:pt x="15030" y="7699"/>
                  <a:pt x="15061" y="7578"/>
                </a:cubicBezTo>
                <a:cubicBezTo>
                  <a:pt x="15091" y="7457"/>
                  <a:pt x="15113" y="7378"/>
                  <a:pt x="15129" y="7341"/>
                </a:cubicBezTo>
                <a:cubicBezTo>
                  <a:pt x="14957" y="7132"/>
                  <a:pt x="14814" y="6866"/>
                  <a:pt x="14701" y="6542"/>
                </a:cubicBezTo>
                <a:cubicBezTo>
                  <a:pt x="14303" y="6525"/>
                  <a:pt x="14021" y="6502"/>
                  <a:pt x="13856" y="6474"/>
                </a:cubicBezTo>
                <a:cubicBezTo>
                  <a:pt x="13691" y="6446"/>
                  <a:pt x="13580" y="6364"/>
                  <a:pt x="13529" y="6226"/>
                </a:cubicBezTo>
                <a:cubicBezTo>
                  <a:pt x="13477" y="6084"/>
                  <a:pt x="13458" y="5850"/>
                  <a:pt x="13472" y="5514"/>
                </a:cubicBezTo>
                <a:cubicBezTo>
                  <a:pt x="13489" y="5184"/>
                  <a:pt x="13472" y="4692"/>
                  <a:pt x="13427" y="4043"/>
                </a:cubicBezTo>
                <a:cubicBezTo>
                  <a:pt x="13427" y="3986"/>
                  <a:pt x="13475" y="3936"/>
                  <a:pt x="13569" y="3879"/>
                </a:cubicBezTo>
                <a:cubicBezTo>
                  <a:pt x="13663" y="3826"/>
                  <a:pt x="13773" y="3783"/>
                  <a:pt x="13901" y="3744"/>
                </a:cubicBezTo>
                <a:cubicBezTo>
                  <a:pt x="14028" y="3707"/>
                  <a:pt x="14155" y="3684"/>
                  <a:pt x="14279" y="3665"/>
                </a:cubicBezTo>
                <a:cubicBezTo>
                  <a:pt x="14402" y="3645"/>
                  <a:pt x="14487" y="3628"/>
                  <a:pt x="14531" y="3608"/>
                </a:cubicBezTo>
                <a:cubicBezTo>
                  <a:pt x="14607" y="3314"/>
                  <a:pt x="14722" y="3024"/>
                  <a:pt x="14880" y="2747"/>
                </a:cubicBezTo>
                <a:cubicBezTo>
                  <a:pt x="14866" y="2707"/>
                  <a:pt x="14835" y="2631"/>
                  <a:pt x="14790" y="2510"/>
                </a:cubicBezTo>
                <a:cubicBezTo>
                  <a:pt x="14746" y="2388"/>
                  <a:pt x="14698" y="2264"/>
                  <a:pt x="14649" y="2137"/>
                </a:cubicBezTo>
                <a:cubicBezTo>
                  <a:pt x="14602" y="2010"/>
                  <a:pt x="14557" y="1897"/>
                  <a:pt x="14522" y="1792"/>
                </a:cubicBezTo>
                <a:cubicBezTo>
                  <a:pt x="14482" y="1688"/>
                  <a:pt x="14465" y="1617"/>
                  <a:pt x="14465" y="1584"/>
                </a:cubicBezTo>
                <a:cubicBezTo>
                  <a:pt x="14465" y="1527"/>
                  <a:pt x="14545" y="1428"/>
                  <a:pt x="14705" y="1279"/>
                </a:cubicBezTo>
                <a:cubicBezTo>
                  <a:pt x="14868" y="1129"/>
                  <a:pt x="15051" y="971"/>
                  <a:pt x="15259" y="804"/>
                </a:cubicBezTo>
                <a:cubicBezTo>
                  <a:pt x="15463" y="641"/>
                  <a:pt x="15659" y="491"/>
                  <a:pt x="15840" y="367"/>
                </a:cubicBezTo>
                <a:cubicBezTo>
                  <a:pt x="16019" y="240"/>
                  <a:pt x="16125" y="177"/>
                  <a:pt x="16153" y="177"/>
                </a:cubicBezTo>
                <a:cubicBezTo>
                  <a:pt x="16184" y="177"/>
                  <a:pt x="16233" y="217"/>
                  <a:pt x="16301" y="296"/>
                </a:cubicBezTo>
                <a:cubicBezTo>
                  <a:pt x="16367" y="381"/>
                  <a:pt x="16445" y="477"/>
                  <a:pt x="16532" y="590"/>
                </a:cubicBezTo>
                <a:cubicBezTo>
                  <a:pt x="16619" y="700"/>
                  <a:pt x="16694" y="807"/>
                  <a:pt x="16763" y="906"/>
                </a:cubicBezTo>
                <a:cubicBezTo>
                  <a:pt x="16829" y="1005"/>
                  <a:pt x="16878" y="1072"/>
                  <a:pt x="16909" y="1109"/>
                </a:cubicBezTo>
                <a:cubicBezTo>
                  <a:pt x="17014" y="1072"/>
                  <a:pt x="17123" y="1047"/>
                  <a:pt x="17229" y="1027"/>
                </a:cubicBezTo>
                <a:cubicBezTo>
                  <a:pt x="17339" y="1007"/>
                  <a:pt x="17450" y="1007"/>
                  <a:pt x="17563" y="1027"/>
                </a:cubicBezTo>
                <a:lnTo>
                  <a:pt x="17721" y="1027"/>
                </a:lnTo>
                <a:cubicBezTo>
                  <a:pt x="17735" y="993"/>
                  <a:pt x="17777" y="917"/>
                  <a:pt x="17845" y="804"/>
                </a:cubicBezTo>
                <a:cubicBezTo>
                  <a:pt x="17911" y="691"/>
                  <a:pt x="17982" y="578"/>
                  <a:pt x="18052" y="460"/>
                </a:cubicBezTo>
                <a:cubicBezTo>
                  <a:pt x="18123" y="341"/>
                  <a:pt x="18189" y="237"/>
                  <a:pt x="18250" y="144"/>
                </a:cubicBezTo>
                <a:cubicBezTo>
                  <a:pt x="18309" y="50"/>
                  <a:pt x="18354" y="0"/>
                  <a:pt x="18384" y="0"/>
                </a:cubicBezTo>
                <a:cubicBezTo>
                  <a:pt x="18415" y="0"/>
                  <a:pt x="18528" y="53"/>
                  <a:pt x="18723" y="158"/>
                </a:cubicBezTo>
                <a:cubicBezTo>
                  <a:pt x="18919" y="259"/>
                  <a:pt x="19128" y="378"/>
                  <a:pt x="19349" y="508"/>
                </a:cubicBezTo>
                <a:cubicBezTo>
                  <a:pt x="19571" y="641"/>
                  <a:pt x="19771" y="765"/>
                  <a:pt x="19945" y="892"/>
                </a:cubicBezTo>
                <a:cubicBezTo>
                  <a:pt x="20121" y="1019"/>
                  <a:pt x="20211" y="1109"/>
                  <a:pt x="20211" y="1163"/>
                </a:cubicBezTo>
                <a:cubicBezTo>
                  <a:pt x="20211" y="1200"/>
                  <a:pt x="20197" y="1267"/>
                  <a:pt x="20164" y="1372"/>
                </a:cubicBezTo>
                <a:cubicBezTo>
                  <a:pt x="20136" y="1476"/>
                  <a:pt x="20105" y="1592"/>
                  <a:pt x="20074" y="1725"/>
                </a:cubicBezTo>
                <a:cubicBezTo>
                  <a:pt x="20046" y="1855"/>
                  <a:pt x="20013" y="1979"/>
                  <a:pt x="19980" y="2095"/>
                </a:cubicBezTo>
                <a:cubicBezTo>
                  <a:pt x="19945" y="2213"/>
                  <a:pt x="19921" y="2289"/>
                  <a:pt x="19907" y="2326"/>
                </a:cubicBezTo>
                <a:cubicBezTo>
                  <a:pt x="20058" y="2552"/>
                  <a:pt x="20204" y="2823"/>
                  <a:pt x="20345" y="3136"/>
                </a:cubicBezTo>
                <a:cubicBezTo>
                  <a:pt x="20729" y="3173"/>
                  <a:pt x="21006" y="3204"/>
                  <a:pt x="21181" y="3232"/>
                </a:cubicBezTo>
                <a:cubicBezTo>
                  <a:pt x="21352" y="3258"/>
                  <a:pt x="21461" y="3342"/>
                  <a:pt x="21505" y="3478"/>
                </a:cubicBezTo>
                <a:cubicBezTo>
                  <a:pt x="21550" y="3622"/>
                  <a:pt x="21571" y="3853"/>
                  <a:pt x="21562" y="4184"/>
                </a:cubicBezTo>
                <a:cubicBezTo>
                  <a:pt x="21555" y="4514"/>
                  <a:pt x="21567" y="4994"/>
                  <a:pt x="21597" y="5624"/>
                </a:cubicBezTo>
                <a:cubicBezTo>
                  <a:pt x="21597" y="5677"/>
                  <a:pt x="21550" y="5734"/>
                  <a:pt x="21456" y="5793"/>
                </a:cubicBezTo>
                <a:cubicBezTo>
                  <a:pt x="21362" y="5850"/>
                  <a:pt x="21254" y="5901"/>
                  <a:pt x="21136" y="5934"/>
                </a:cubicBezTo>
                <a:cubicBezTo>
                  <a:pt x="21013" y="5971"/>
                  <a:pt x="20893" y="5999"/>
                  <a:pt x="20769" y="6016"/>
                </a:cubicBezTo>
                <a:cubicBezTo>
                  <a:pt x="20646" y="6033"/>
                  <a:pt x="20559" y="6053"/>
                  <a:pt x="20514" y="6070"/>
                </a:cubicBezTo>
                <a:moveTo>
                  <a:pt x="15739" y="16167"/>
                </a:moveTo>
                <a:cubicBezTo>
                  <a:pt x="15739" y="16610"/>
                  <a:pt x="15868" y="16991"/>
                  <a:pt x="16129" y="17316"/>
                </a:cubicBezTo>
                <a:cubicBezTo>
                  <a:pt x="16388" y="17641"/>
                  <a:pt x="16704" y="17802"/>
                  <a:pt x="17080" y="17802"/>
                </a:cubicBezTo>
                <a:cubicBezTo>
                  <a:pt x="17448" y="17802"/>
                  <a:pt x="17765" y="17646"/>
                  <a:pt x="18034" y="17339"/>
                </a:cubicBezTo>
                <a:cubicBezTo>
                  <a:pt x="18300" y="17022"/>
                  <a:pt x="18434" y="16638"/>
                  <a:pt x="18434" y="16167"/>
                </a:cubicBezTo>
                <a:cubicBezTo>
                  <a:pt x="18434" y="15724"/>
                  <a:pt x="18302" y="15351"/>
                  <a:pt x="18043" y="15037"/>
                </a:cubicBezTo>
                <a:cubicBezTo>
                  <a:pt x="17784" y="14727"/>
                  <a:pt x="17464" y="14572"/>
                  <a:pt x="17080" y="14572"/>
                </a:cubicBezTo>
                <a:cubicBezTo>
                  <a:pt x="16713" y="14572"/>
                  <a:pt x="16395" y="14727"/>
                  <a:pt x="16134" y="15037"/>
                </a:cubicBezTo>
                <a:cubicBezTo>
                  <a:pt x="15868" y="15351"/>
                  <a:pt x="15739" y="15724"/>
                  <a:pt x="15739" y="16167"/>
                </a:cubicBezTo>
                <a:moveTo>
                  <a:pt x="16292" y="4825"/>
                </a:moveTo>
                <a:cubicBezTo>
                  <a:pt x="16292" y="5248"/>
                  <a:pt x="16410" y="5601"/>
                  <a:pt x="16647" y="5886"/>
                </a:cubicBezTo>
                <a:cubicBezTo>
                  <a:pt x="16883" y="6172"/>
                  <a:pt x="17172" y="6313"/>
                  <a:pt x="17509" y="6313"/>
                </a:cubicBezTo>
                <a:cubicBezTo>
                  <a:pt x="17862" y="6313"/>
                  <a:pt x="18158" y="6172"/>
                  <a:pt x="18398" y="5886"/>
                </a:cubicBezTo>
                <a:cubicBezTo>
                  <a:pt x="18639" y="5601"/>
                  <a:pt x="18759" y="5257"/>
                  <a:pt x="18759" y="4853"/>
                </a:cubicBezTo>
                <a:cubicBezTo>
                  <a:pt x="18759" y="4429"/>
                  <a:pt x="18641" y="4074"/>
                  <a:pt x="18403" y="3786"/>
                </a:cubicBezTo>
                <a:cubicBezTo>
                  <a:pt x="18168" y="3495"/>
                  <a:pt x="17876" y="3354"/>
                  <a:pt x="17530" y="3354"/>
                </a:cubicBezTo>
                <a:cubicBezTo>
                  <a:pt x="17177" y="3354"/>
                  <a:pt x="16883" y="3495"/>
                  <a:pt x="16647" y="3786"/>
                </a:cubicBezTo>
                <a:cubicBezTo>
                  <a:pt x="16407" y="4074"/>
                  <a:pt x="16292" y="4421"/>
                  <a:pt x="16292" y="4825"/>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87" name="AutoShape 96"/>
          <p:cNvSpPr>
            <a:spLocks/>
          </p:cNvSpPr>
          <p:nvPr/>
        </p:nvSpPr>
        <p:spPr bwMode="auto">
          <a:xfrm>
            <a:off x="3243351" y="3588800"/>
            <a:ext cx="516975" cy="51710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45" y="434"/>
                </a:moveTo>
                <a:cubicBezTo>
                  <a:pt x="19000" y="276"/>
                  <a:pt x="19186" y="194"/>
                  <a:pt x="19399" y="194"/>
                </a:cubicBezTo>
                <a:cubicBezTo>
                  <a:pt x="19670" y="194"/>
                  <a:pt x="19900" y="332"/>
                  <a:pt x="20087" y="602"/>
                </a:cubicBezTo>
                <a:cubicBezTo>
                  <a:pt x="20165" y="716"/>
                  <a:pt x="20282" y="872"/>
                  <a:pt x="20432" y="1072"/>
                </a:cubicBezTo>
                <a:cubicBezTo>
                  <a:pt x="20586" y="1274"/>
                  <a:pt x="20733" y="1483"/>
                  <a:pt x="20880" y="1692"/>
                </a:cubicBezTo>
                <a:cubicBezTo>
                  <a:pt x="21024" y="1903"/>
                  <a:pt x="21147" y="2127"/>
                  <a:pt x="21252" y="2359"/>
                </a:cubicBezTo>
                <a:cubicBezTo>
                  <a:pt x="21357" y="2597"/>
                  <a:pt x="21411" y="2796"/>
                  <a:pt x="21411" y="2967"/>
                </a:cubicBezTo>
                <a:cubicBezTo>
                  <a:pt x="21411" y="3334"/>
                  <a:pt x="21298" y="3616"/>
                  <a:pt x="21071" y="3825"/>
                </a:cubicBezTo>
                <a:lnTo>
                  <a:pt x="2568" y="21376"/>
                </a:lnTo>
                <a:cubicBezTo>
                  <a:pt x="2408" y="21526"/>
                  <a:pt x="2227" y="21599"/>
                  <a:pt x="2017" y="21599"/>
                </a:cubicBezTo>
                <a:cubicBezTo>
                  <a:pt x="1725" y="21599"/>
                  <a:pt x="1495" y="21464"/>
                  <a:pt x="1324" y="21194"/>
                </a:cubicBezTo>
                <a:cubicBezTo>
                  <a:pt x="1248" y="21082"/>
                  <a:pt x="1128" y="20924"/>
                  <a:pt x="971" y="20724"/>
                </a:cubicBezTo>
                <a:cubicBezTo>
                  <a:pt x="817" y="20521"/>
                  <a:pt x="668" y="20316"/>
                  <a:pt x="528" y="20104"/>
                </a:cubicBezTo>
                <a:cubicBezTo>
                  <a:pt x="386" y="19893"/>
                  <a:pt x="261" y="19672"/>
                  <a:pt x="156" y="19443"/>
                </a:cubicBezTo>
                <a:cubicBezTo>
                  <a:pt x="51" y="19214"/>
                  <a:pt x="0" y="19008"/>
                  <a:pt x="0" y="18832"/>
                </a:cubicBezTo>
                <a:cubicBezTo>
                  <a:pt x="0" y="18465"/>
                  <a:pt x="115" y="18177"/>
                  <a:pt x="337" y="17971"/>
                </a:cubicBezTo>
                <a:lnTo>
                  <a:pt x="18845" y="434"/>
                </a:lnTo>
                <a:close/>
                <a:moveTo>
                  <a:pt x="4372" y="9154"/>
                </a:moveTo>
                <a:lnTo>
                  <a:pt x="2998" y="8634"/>
                </a:lnTo>
                <a:lnTo>
                  <a:pt x="4372" y="8126"/>
                </a:lnTo>
                <a:lnTo>
                  <a:pt x="4805" y="6484"/>
                </a:lnTo>
                <a:lnTo>
                  <a:pt x="5204" y="8126"/>
                </a:lnTo>
                <a:lnTo>
                  <a:pt x="6597" y="8634"/>
                </a:lnTo>
                <a:lnTo>
                  <a:pt x="5204" y="9154"/>
                </a:lnTo>
                <a:lnTo>
                  <a:pt x="4805" y="10800"/>
                </a:lnTo>
                <a:lnTo>
                  <a:pt x="4372" y="9154"/>
                </a:lnTo>
                <a:close/>
                <a:moveTo>
                  <a:pt x="7126" y="5329"/>
                </a:moveTo>
                <a:lnTo>
                  <a:pt x="4372" y="4316"/>
                </a:lnTo>
                <a:lnTo>
                  <a:pt x="7126" y="3317"/>
                </a:lnTo>
                <a:lnTo>
                  <a:pt x="7971" y="0"/>
                </a:lnTo>
                <a:lnTo>
                  <a:pt x="8810" y="3317"/>
                </a:lnTo>
                <a:lnTo>
                  <a:pt x="11565" y="4316"/>
                </a:lnTo>
                <a:lnTo>
                  <a:pt x="8810" y="5329"/>
                </a:lnTo>
                <a:lnTo>
                  <a:pt x="7971" y="8634"/>
                </a:lnTo>
                <a:lnTo>
                  <a:pt x="7126" y="5329"/>
                </a:lnTo>
                <a:close/>
                <a:moveTo>
                  <a:pt x="12412" y="2670"/>
                </a:moveTo>
                <a:lnTo>
                  <a:pt x="11041" y="2162"/>
                </a:lnTo>
                <a:lnTo>
                  <a:pt x="12412" y="1642"/>
                </a:lnTo>
                <a:lnTo>
                  <a:pt x="12845" y="0"/>
                </a:lnTo>
                <a:lnTo>
                  <a:pt x="13278" y="1642"/>
                </a:lnTo>
                <a:lnTo>
                  <a:pt x="14637" y="2162"/>
                </a:lnTo>
                <a:lnTo>
                  <a:pt x="13278" y="2670"/>
                </a:lnTo>
                <a:lnTo>
                  <a:pt x="12845" y="4316"/>
                </a:lnTo>
                <a:lnTo>
                  <a:pt x="12412" y="2670"/>
                </a:lnTo>
                <a:close/>
                <a:moveTo>
                  <a:pt x="20498" y="2993"/>
                </a:moveTo>
                <a:lnTo>
                  <a:pt x="19399" y="1289"/>
                </a:lnTo>
                <a:lnTo>
                  <a:pt x="15070" y="5385"/>
                </a:lnTo>
                <a:lnTo>
                  <a:pt x="16172" y="7086"/>
                </a:lnTo>
                <a:lnTo>
                  <a:pt x="20498" y="2993"/>
                </a:lnTo>
                <a:close/>
                <a:moveTo>
                  <a:pt x="21599" y="9154"/>
                </a:moveTo>
                <a:lnTo>
                  <a:pt x="20229" y="9674"/>
                </a:lnTo>
                <a:lnTo>
                  <a:pt x="19807" y="11320"/>
                </a:lnTo>
                <a:lnTo>
                  <a:pt x="19374" y="9674"/>
                </a:lnTo>
                <a:lnTo>
                  <a:pt x="18001" y="9154"/>
                </a:lnTo>
                <a:lnTo>
                  <a:pt x="19374" y="8661"/>
                </a:lnTo>
                <a:lnTo>
                  <a:pt x="19807" y="7004"/>
                </a:lnTo>
                <a:lnTo>
                  <a:pt x="20229" y="8661"/>
                </a:lnTo>
                <a:lnTo>
                  <a:pt x="21599" y="9154"/>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88" name="AutoShape 113"/>
          <p:cNvSpPr>
            <a:spLocks/>
          </p:cNvSpPr>
          <p:nvPr/>
        </p:nvSpPr>
        <p:spPr bwMode="auto">
          <a:xfrm>
            <a:off x="3841926" y="1776086"/>
            <a:ext cx="279770" cy="279842"/>
          </a:xfrm>
          <a:custGeom>
            <a:avLst/>
            <a:gdLst>
              <a:gd name="T0" fmla="*/ 10785 w 21570"/>
              <a:gd name="T1" fmla="*/ 10800 h 21600"/>
              <a:gd name="T2" fmla="*/ 10785 w 21570"/>
              <a:gd name="T3" fmla="*/ 10800 h 21600"/>
              <a:gd name="T4" fmla="*/ 10785 w 21570"/>
              <a:gd name="T5" fmla="*/ 10800 h 21600"/>
              <a:gd name="T6" fmla="*/ 10785 w 21570"/>
              <a:gd name="T7" fmla="*/ 10800 h 21600"/>
            </a:gdLst>
            <a:ahLst/>
            <a:cxnLst>
              <a:cxn ang="0">
                <a:pos x="T0" y="T1"/>
              </a:cxn>
              <a:cxn ang="0">
                <a:pos x="T2" y="T3"/>
              </a:cxn>
              <a:cxn ang="0">
                <a:pos x="T4" y="T5"/>
              </a:cxn>
              <a:cxn ang="0">
                <a:pos x="T6" y="T7"/>
              </a:cxn>
            </a:cxnLst>
            <a:rect l="0" t="0" r="r" b="b"/>
            <a:pathLst>
              <a:path w="21570" h="21600">
                <a:moveTo>
                  <a:pt x="1132" y="0"/>
                </a:moveTo>
                <a:cubicBezTo>
                  <a:pt x="3894" y="146"/>
                  <a:pt x="6483" y="774"/>
                  <a:pt x="8906" y="1888"/>
                </a:cubicBezTo>
                <a:cubicBezTo>
                  <a:pt x="11328" y="2999"/>
                  <a:pt x="13449" y="4470"/>
                  <a:pt x="15274" y="6296"/>
                </a:cubicBezTo>
                <a:cubicBezTo>
                  <a:pt x="17102" y="8124"/>
                  <a:pt x="18568" y="10251"/>
                  <a:pt x="19671" y="12678"/>
                </a:cubicBezTo>
                <a:cubicBezTo>
                  <a:pt x="20778" y="15102"/>
                  <a:pt x="21407" y="17699"/>
                  <a:pt x="21562" y="20465"/>
                </a:cubicBezTo>
                <a:cubicBezTo>
                  <a:pt x="21600" y="20750"/>
                  <a:pt x="21493" y="21012"/>
                  <a:pt x="21246" y="21251"/>
                </a:cubicBezTo>
                <a:cubicBezTo>
                  <a:pt x="21036" y="21482"/>
                  <a:pt x="20783" y="21597"/>
                  <a:pt x="20487" y="21597"/>
                </a:cubicBezTo>
                <a:lnTo>
                  <a:pt x="18315" y="21597"/>
                </a:lnTo>
                <a:cubicBezTo>
                  <a:pt x="18033" y="21597"/>
                  <a:pt x="17783" y="21496"/>
                  <a:pt x="17579" y="21297"/>
                </a:cubicBezTo>
                <a:cubicBezTo>
                  <a:pt x="17372" y="21102"/>
                  <a:pt x="17260" y="20860"/>
                  <a:pt x="17243" y="20575"/>
                </a:cubicBezTo>
                <a:cubicBezTo>
                  <a:pt x="17113" y="18390"/>
                  <a:pt x="16608" y="16340"/>
                  <a:pt x="15728" y="14423"/>
                </a:cubicBezTo>
                <a:cubicBezTo>
                  <a:pt x="14849" y="12505"/>
                  <a:pt x="13679" y="10818"/>
                  <a:pt x="12219" y="9356"/>
                </a:cubicBezTo>
                <a:cubicBezTo>
                  <a:pt x="10762" y="7896"/>
                  <a:pt x="9072" y="6725"/>
                  <a:pt x="7155" y="5841"/>
                </a:cubicBezTo>
                <a:cubicBezTo>
                  <a:pt x="5239" y="4963"/>
                  <a:pt x="3192" y="4456"/>
                  <a:pt x="1020" y="4326"/>
                </a:cubicBezTo>
                <a:cubicBezTo>
                  <a:pt x="735" y="4309"/>
                  <a:pt x="494" y="4194"/>
                  <a:pt x="298" y="3990"/>
                </a:cubicBezTo>
                <a:cubicBezTo>
                  <a:pt x="100" y="3782"/>
                  <a:pt x="0" y="3535"/>
                  <a:pt x="0" y="3253"/>
                </a:cubicBezTo>
                <a:lnTo>
                  <a:pt x="0" y="1073"/>
                </a:lnTo>
                <a:cubicBezTo>
                  <a:pt x="0" y="768"/>
                  <a:pt x="114" y="520"/>
                  <a:pt x="344" y="316"/>
                </a:cubicBezTo>
                <a:cubicBezTo>
                  <a:pt x="554" y="106"/>
                  <a:pt x="796" y="0"/>
                  <a:pt x="1074" y="0"/>
                </a:cubicBezTo>
                <a:lnTo>
                  <a:pt x="1132" y="0"/>
                </a:lnTo>
                <a:close/>
                <a:moveTo>
                  <a:pt x="1160" y="7058"/>
                </a:moveTo>
                <a:cubicBezTo>
                  <a:pt x="2931" y="7188"/>
                  <a:pt x="4592" y="7623"/>
                  <a:pt x="6147" y="8368"/>
                </a:cubicBezTo>
                <a:cubicBezTo>
                  <a:pt x="7701" y="9111"/>
                  <a:pt x="9081" y="10090"/>
                  <a:pt x="10288" y="11296"/>
                </a:cubicBezTo>
                <a:cubicBezTo>
                  <a:pt x="11492" y="12505"/>
                  <a:pt x="12466" y="13890"/>
                  <a:pt x="13205" y="15450"/>
                </a:cubicBezTo>
                <a:cubicBezTo>
                  <a:pt x="13944" y="17014"/>
                  <a:pt x="14380" y="18675"/>
                  <a:pt x="14518" y="20442"/>
                </a:cubicBezTo>
                <a:cubicBezTo>
                  <a:pt x="14556" y="20762"/>
                  <a:pt x="14458" y="21033"/>
                  <a:pt x="14228" y="21254"/>
                </a:cubicBezTo>
                <a:cubicBezTo>
                  <a:pt x="14018" y="21484"/>
                  <a:pt x="13757" y="21599"/>
                  <a:pt x="13446" y="21599"/>
                </a:cubicBezTo>
                <a:lnTo>
                  <a:pt x="11271" y="21599"/>
                </a:lnTo>
                <a:cubicBezTo>
                  <a:pt x="11004" y="21599"/>
                  <a:pt x="10768" y="21504"/>
                  <a:pt x="10564" y="21315"/>
                </a:cubicBezTo>
                <a:cubicBezTo>
                  <a:pt x="10357" y="21127"/>
                  <a:pt x="10236" y="20891"/>
                  <a:pt x="10199" y="20603"/>
                </a:cubicBezTo>
                <a:cubicBezTo>
                  <a:pt x="10087" y="19383"/>
                  <a:pt x="9774" y="18237"/>
                  <a:pt x="9256" y="17169"/>
                </a:cubicBezTo>
                <a:cubicBezTo>
                  <a:pt x="8736" y="16098"/>
                  <a:pt x="8069" y="15154"/>
                  <a:pt x="7259" y="14333"/>
                </a:cubicBezTo>
                <a:cubicBezTo>
                  <a:pt x="6440" y="13519"/>
                  <a:pt x="5497" y="12851"/>
                  <a:pt x="4428" y="12330"/>
                </a:cubicBezTo>
                <a:cubicBezTo>
                  <a:pt x="3359" y="11809"/>
                  <a:pt x="2215" y="11495"/>
                  <a:pt x="997" y="11385"/>
                </a:cubicBezTo>
                <a:cubicBezTo>
                  <a:pt x="712" y="11348"/>
                  <a:pt x="477" y="11224"/>
                  <a:pt x="290" y="11014"/>
                </a:cubicBezTo>
                <a:cubicBezTo>
                  <a:pt x="103" y="10804"/>
                  <a:pt x="5" y="10568"/>
                  <a:pt x="5" y="10311"/>
                </a:cubicBezTo>
                <a:lnTo>
                  <a:pt x="5" y="8132"/>
                </a:lnTo>
                <a:cubicBezTo>
                  <a:pt x="5" y="7812"/>
                  <a:pt x="120" y="7551"/>
                  <a:pt x="350" y="7349"/>
                </a:cubicBezTo>
                <a:cubicBezTo>
                  <a:pt x="560" y="7136"/>
                  <a:pt x="801" y="7030"/>
                  <a:pt x="1080" y="7030"/>
                </a:cubicBezTo>
                <a:cubicBezTo>
                  <a:pt x="1097" y="7030"/>
                  <a:pt x="1112" y="7035"/>
                  <a:pt x="1120" y="7044"/>
                </a:cubicBezTo>
                <a:cubicBezTo>
                  <a:pt x="1129" y="7053"/>
                  <a:pt x="1140" y="7058"/>
                  <a:pt x="1160" y="7058"/>
                </a:cubicBezTo>
                <a:moveTo>
                  <a:pt x="3250" y="15102"/>
                </a:moveTo>
                <a:cubicBezTo>
                  <a:pt x="3698" y="15102"/>
                  <a:pt x="4118" y="15188"/>
                  <a:pt x="4503" y="15361"/>
                </a:cubicBezTo>
                <a:cubicBezTo>
                  <a:pt x="4888" y="15528"/>
                  <a:pt x="5230" y="15761"/>
                  <a:pt x="5526" y="16064"/>
                </a:cubicBezTo>
                <a:cubicBezTo>
                  <a:pt x="5825" y="16363"/>
                  <a:pt x="6063" y="16706"/>
                  <a:pt x="6227" y="17085"/>
                </a:cubicBezTo>
                <a:cubicBezTo>
                  <a:pt x="6400" y="17474"/>
                  <a:pt x="6483" y="17892"/>
                  <a:pt x="6483" y="18341"/>
                </a:cubicBezTo>
                <a:cubicBezTo>
                  <a:pt x="6483" y="18793"/>
                  <a:pt x="6400" y="19219"/>
                  <a:pt x="6227" y="19616"/>
                </a:cubicBezTo>
                <a:cubicBezTo>
                  <a:pt x="6060" y="20016"/>
                  <a:pt x="5825" y="20361"/>
                  <a:pt x="5526" y="20652"/>
                </a:cubicBezTo>
                <a:cubicBezTo>
                  <a:pt x="5227" y="20940"/>
                  <a:pt x="4885" y="21168"/>
                  <a:pt x="4503" y="21340"/>
                </a:cubicBezTo>
                <a:cubicBezTo>
                  <a:pt x="4121" y="21513"/>
                  <a:pt x="3701" y="21597"/>
                  <a:pt x="3250" y="21597"/>
                </a:cubicBezTo>
                <a:cubicBezTo>
                  <a:pt x="2799" y="21597"/>
                  <a:pt x="2376" y="21513"/>
                  <a:pt x="1980" y="21340"/>
                </a:cubicBezTo>
                <a:cubicBezTo>
                  <a:pt x="1577" y="21168"/>
                  <a:pt x="1235" y="20940"/>
                  <a:pt x="948" y="20652"/>
                </a:cubicBezTo>
                <a:cubicBezTo>
                  <a:pt x="658" y="20361"/>
                  <a:pt x="428" y="20019"/>
                  <a:pt x="261" y="19622"/>
                </a:cubicBezTo>
                <a:cubicBezTo>
                  <a:pt x="89" y="19230"/>
                  <a:pt x="5" y="18801"/>
                  <a:pt x="5" y="18341"/>
                </a:cubicBezTo>
                <a:cubicBezTo>
                  <a:pt x="5" y="17891"/>
                  <a:pt x="89" y="17474"/>
                  <a:pt x="261" y="17085"/>
                </a:cubicBezTo>
                <a:cubicBezTo>
                  <a:pt x="431" y="16705"/>
                  <a:pt x="660" y="16363"/>
                  <a:pt x="948" y="16064"/>
                </a:cubicBezTo>
                <a:cubicBezTo>
                  <a:pt x="1238" y="15761"/>
                  <a:pt x="1580" y="15528"/>
                  <a:pt x="1980" y="15361"/>
                </a:cubicBezTo>
                <a:cubicBezTo>
                  <a:pt x="2379" y="15191"/>
                  <a:pt x="2801" y="15102"/>
                  <a:pt x="3250" y="15102"/>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89" name="AutoShape 123"/>
          <p:cNvSpPr>
            <a:spLocks/>
          </p:cNvSpPr>
          <p:nvPr/>
        </p:nvSpPr>
        <p:spPr bwMode="auto">
          <a:xfrm>
            <a:off x="4467171" y="5371617"/>
            <a:ext cx="326462" cy="3592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Tree>
    <p:extLst>
      <p:ext uri="{BB962C8B-B14F-4D97-AF65-F5344CB8AC3E}">
        <p14:creationId xmlns:p14="http://schemas.microsoft.com/office/powerpoint/2010/main" xmlns="" val="449756250"/>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8"/>
                                        </p:tgtEl>
                                        <p:attrNameLst>
                                          <p:attrName>style.visibility</p:attrName>
                                        </p:attrNameLst>
                                      </p:cBhvr>
                                      <p:to>
                                        <p:strVal val="visible"/>
                                      </p:to>
                                    </p:set>
                                    <p:anim calcmode="lin" valueType="num">
                                      <p:cBhvr>
                                        <p:cTn id="11" dur="500" fill="hold"/>
                                        <p:tgtEl>
                                          <p:spTgt spid="88"/>
                                        </p:tgtEl>
                                        <p:attrNameLst>
                                          <p:attrName>ppt_w</p:attrName>
                                        </p:attrNameLst>
                                      </p:cBhvr>
                                      <p:tavLst>
                                        <p:tav tm="0">
                                          <p:val>
                                            <p:fltVal val="0"/>
                                          </p:val>
                                        </p:tav>
                                        <p:tav tm="100000">
                                          <p:val>
                                            <p:strVal val="#ppt_w"/>
                                          </p:val>
                                        </p:tav>
                                      </p:tavLst>
                                    </p:anim>
                                    <p:anim calcmode="lin" valueType="num">
                                      <p:cBhvr>
                                        <p:cTn id="12" dur="500" fill="hold"/>
                                        <p:tgtEl>
                                          <p:spTgt spid="88"/>
                                        </p:tgtEl>
                                        <p:attrNameLst>
                                          <p:attrName>ppt_h</p:attrName>
                                        </p:attrNameLst>
                                      </p:cBhvr>
                                      <p:tavLst>
                                        <p:tav tm="0">
                                          <p:val>
                                            <p:fltVal val="0"/>
                                          </p:val>
                                        </p:tav>
                                        <p:tav tm="100000">
                                          <p:val>
                                            <p:strVal val="#ppt_h"/>
                                          </p:val>
                                        </p:tav>
                                      </p:tavLst>
                                    </p:anim>
                                    <p:animEffect transition="in" filter="fade">
                                      <p:cBhvr>
                                        <p:cTn id="13" dur="500"/>
                                        <p:tgtEl>
                                          <p:spTgt spid="88"/>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85"/>
                                        </p:tgtEl>
                                        <p:attrNameLst>
                                          <p:attrName>style.visibility</p:attrName>
                                        </p:attrNameLst>
                                      </p:cBhvr>
                                      <p:to>
                                        <p:strVal val="visible"/>
                                      </p:to>
                                    </p:set>
                                    <p:anim calcmode="lin" valueType="num">
                                      <p:cBhvr>
                                        <p:cTn id="16" dur="500" fill="hold"/>
                                        <p:tgtEl>
                                          <p:spTgt spid="85"/>
                                        </p:tgtEl>
                                        <p:attrNameLst>
                                          <p:attrName>ppt_w</p:attrName>
                                        </p:attrNameLst>
                                      </p:cBhvr>
                                      <p:tavLst>
                                        <p:tav tm="0">
                                          <p:val>
                                            <p:fltVal val="0"/>
                                          </p:val>
                                        </p:tav>
                                        <p:tav tm="100000">
                                          <p:val>
                                            <p:strVal val="#ppt_w"/>
                                          </p:val>
                                        </p:tav>
                                      </p:tavLst>
                                    </p:anim>
                                    <p:anim calcmode="lin" valueType="num">
                                      <p:cBhvr>
                                        <p:cTn id="17" dur="500" fill="hold"/>
                                        <p:tgtEl>
                                          <p:spTgt spid="85"/>
                                        </p:tgtEl>
                                        <p:attrNameLst>
                                          <p:attrName>ppt_h</p:attrName>
                                        </p:attrNameLst>
                                      </p:cBhvr>
                                      <p:tavLst>
                                        <p:tav tm="0">
                                          <p:val>
                                            <p:fltVal val="0"/>
                                          </p:val>
                                        </p:tav>
                                        <p:tav tm="100000">
                                          <p:val>
                                            <p:strVal val="#ppt_h"/>
                                          </p:val>
                                        </p:tav>
                                      </p:tavLst>
                                    </p:anim>
                                    <p:animEffect transition="in" filter="fade">
                                      <p:cBhvr>
                                        <p:cTn id="18" dur="500"/>
                                        <p:tgtEl>
                                          <p:spTgt spid="85"/>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87"/>
                                        </p:tgtEl>
                                        <p:attrNameLst>
                                          <p:attrName>style.visibility</p:attrName>
                                        </p:attrNameLst>
                                      </p:cBhvr>
                                      <p:to>
                                        <p:strVal val="visible"/>
                                      </p:to>
                                    </p:set>
                                    <p:anim calcmode="lin" valueType="num">
                                      <p:cBhvr>
                                        <p:cTn id="21" dur="500" fill="hold"/>
                                        <p:tgtEl>
                                          <p:spTgt spid="87"/>
                                        </p:tgtEl>
                                        <p:attrNameLst>
                                          <p:attrName>ppt_w</p:attrName>
                                        </p:attrNameLst>
                                      </p:cBhvr>
                                      <p:tavLst>
                                        <p:tav tm="0">
                                          <p:val>
                                            <p:fltVal val="0"/>
                                          </p:val>
                                        </p:tav>
                                        <p:tav tm="100000">
                                          <p:val>
                                            <p:strVal val="#ppt_w"/>
                                          </p:val>
                                        </p:tav>
                                      </p:tavLst>
                                    </p:anim>
                                    <p:anim calcmode="lin" valueType="num">
                                      <p:cBhvr>
                                        <p:cTn id="22" dur="500" fill="hold"/>
                                        <p:tgtEl>
                                          <p:spTgt spid="87"/>
                                        </p:tgtEl>
                                        <p:attrNameLst>
                                          <p:attrName>ppt_h</p:attrName>
                                        </p:attrNameLst>
                                      </p:cBhvr>
                                      <p:tavLst>
                                        <p:tav tm="0">
                                          <p:val>
                                            <p:fltVal val="0"/>
                                          </p:val>
                                        </p:tav>
                                        <p:tav tm="100000">
                                          <p:val>
                                            <p:strVal val="#ppt_h"/>
                                          </p:val>
                                        </p:tav>
                                      </p:tavLst>
                                    </p:anim>
                                    <p:animEffect transition="in" filter="fade">
                                      <p:cBhvr>
                                        <p:cTn id="23" dur="500"/>
                                        <p:tgtEl>
                                          <p:spTgt spid="87"/>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89"/>
                                        </p:tgtEl>
                                        <p:attrNameLst>
                                          <p:attrName>style.visibility</p:attrName>
                                        </p:attrNameLst>
                                      </p:cBhvr>
                                      <p:to>
                                        <p:strVal val="visible"/>
                                      </p:to>
                                    </p:set>
                                    <p:anim calcmode="lin" valueType="num">
                                      <p:cBhvr>
                                        <p:cTn id="26" dur="500" fill="hold"/>
                                        <p:tgtEl>
                                          <p:spTgt spid="89"/>
                                        </p:tgtEl>
                                        <p:attrNameLst>
                                          <p:attrName>ppt_w</p:attrName>
                                        </p:attrNameLst>
                                      </p:cBhvr>
                                      <p:tavLst>
                                        <p:tav tm="0">
                                          <p:val>
                                            <p:fltVal val="0"/>
                                          </p:val>
                                        </p:tav>
                                        <p:tav tm="100000">
                                          <p:val>
                                            <p:strVal val="#ppt_w"/>
                                          </p:val>
                                        </p:tav>
                                      </p:tavLst>
                                    </p:anim>
                                    <p:anim calcmode="lin" valueType="num">
                                      <p:cBhvr>
                                        <p:cTn id="27" dur="500" fill="hold"/>
                                        <p:tgtEl>
                                          <p:spTgt spid="89"/>
                                        </p:tgtEl>
                                        <p:attrNameLst>
                                          <p:attrName>ppt_h</p:attrName>
                                        </p:attrNameLst>
                                      </p:cBhvr>
                                      <p:tavLst>
                                        <p:tav tm="0">
                                          <p:val>
                                            <p:fltVal val="0"/>
                                          </p:val>
                                        </p:tav>
                                        <p:tav tm="100000">
                                          <p:val>
                                            <p:strVal val="#ppt_h"/>
                                          </p:val>
                                        </p:tav>
                                      </p:tavLst>
                                    </p:anim>
                                    <p:animEffect transition="in" filter="fade">
                                      <p:cBhvr>
                                        <p:cTn id="28" dur="500"/>
                                        <p:tgtEl>
                                          <p:spTgt spid="89"/>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86"/>
                                        </p:tgtEl>
                                        <p:attrNameLst>
                                          <p:attrName>style.visibility</p:attrName>
                                        </p:attrNameLst>
                                      </p:cBhvr>
                                      <p:to>
                                        <p:strVal val="visible"/>
                                      </p:to>
                                    </p:set>
                                    <p:anim calcmode="lin" valueType="num">
                                      <p:cBhvr>
                                        <p:cTn id="31" dur="500" fill="hold"/>
                                        <p:tgtEl>
                                          <p:spTgt spid="86"/>
                                        </p:tgtEl>
                                        <p:attrNameLst>
                                          <p:attrName>ppt_w</p:attrName>
                                        </p:attrNameLst>
                                      </p:cBhvr>
                                      <p:tavLst>
                                        <p:tav tm="0">
                                          <p:val>
                                            <p:fltVal val="0"/>
                                          </p:val>
                                        </p:tav>
                                        <p:tav tm="100000">
                                          <p:val>
                                            <p:strVal val="#ppt_w"/>
                                          </p:val>
                                        </p:tav>
                                      </p:tavLst>
                                    </p:anim>
                                    <p:anim calcmode="lin" valueType="num">
                                      <p:cBhvr>
                                        <p:cTn id="32" dur="500" fill="hold"/>
                                        <p:tgtEl>
                                          <p:spTgt spid="86"/>
                                        </p:tgtEl>
                                        <p:attrNameLst>
                                          <p:attrName>ppt_h</p:attrName>
                                        </p:attrNameLst>
                                      </p:cBhvr>
                                      <p:tavLst>
                                        <p:tav tm="0">
                                          <p:val>
                                            <p:fltVal val="0"/>
                                          </p:val>
                                        </p:tav>
                                        <p:tav tm="100000">
                                          <p:val>
                                            <p:strVal val="#ppt_h"/>
                                          </p:val>
                                        </p:tav>
                                      </p:tavLst>
                                    </p:anim>
                                    <p:animEffect transition="in" filter="fade">
                                      <p:cBhvr>
                                        <p:cTn id="33" dur="500"/>
                                        <p:tgtEl>
                                          <p:spTgt spid="86"/>
                                        </p:tgtEl>
                                      </p:cBhvr>
                                    </p:animEffect>
                                  </p:childTnLst>
                                </p:cTn>
                              </p:par>
                            </p:childTnLst>
                          </p:cTn>
                        </p:par>
                        <p:par>
                          <p:cTn id="34" fill="hold">
                            <p:stCondLst>
                              <p:cond delay="1000"/>
                            </p:stCondLst>
                            <p:childTnLst>
                              <p:par>
                                <p:cTn id="35" presetID="12" presetClass="entr" presetSubtype="2" fill="hold" nodeType="afterEffect">
                                  <p:stCondLst>
                                    <p:cond delay="0"/>
                                  </p:stCondLst>
                                  <p:childTnLst>
                                    <p:set>
                                      <p:cBhvr>
                                        <p:cTn id="36" dur="1" fill="hold">
                                          <p:stCondLst>
                                            <p:cond delay="0"/>
                                          </p:stCondLst>
                                        </p:cTn>
                                        <p:tgtEl>
                                          <p:spTgt spid="82"/>
                                        </p:tgtEl>
                                        <p:attrNameLst>
                                          <p:attrName>style.visibility</p:attrName>
                                        </p:attrNameLst>
                                      </p:cBhvr>
                                      <p:to>
                                        <p:strVal val="visible"/>
                                      </p:to>
                                    </p:set>
                                    <p:anim calcmode="lin" valueType="num">
                                      <p:cBhvr additive="base">
                                        <p:cTn id="37" dur="500"/>
                                        <p:tgtEl>
                                          <p:spTgt spid="82"/>
                                        </p:tgtEl>
                                        <p:attrNameLst>
                                          <p:attrName>ppt_x</p:attrName>
                                        </p:attrNameLst>
                                      </p:cBhvr>
                                      <p:tavLst>
                                        <p:tav tm="0">
                                          <p:val>
                                            <p:strVal val="#ppt_x+#ppt_w*1.125000"/>
                                          </p:val>
                                        </p:tav>
                                        <p:tav tm="100000">
                                          <p:val>
                                            <p:strVal val="#ppt_x"/>
                                          </p:val>
                                        </p:tav>
                                      </p:tavLst>
                                    </p:anim>
                                    <p:animEffect transition="in" filter="wipe(left)">
                                      <p:cBhvr>
                                        <p:cTn id="38" dur="500"/>
                                        <p:tgtEl>
                                          <p:spTgt spid="82"/>
                                        </p:tgtEl>
                                      </p:cBhvr>
                                    </p:animEffect>
                                  </p:childTnLst>
                                </p:cTn>
                              </p:par>
                            </p:childTnLst>
                          </p:cTn>
                        </p:par>
                        <p:par>
                          <p:cTn id="39" fill="hold">
                            <p:stCondLst>
                              <p:cond delay="1500"/>
                            </p:stCondLst>
                            <p:childTnLst>
                              <p:par>
                                <p:cTn id="40" presetID="12" presetClass="entr" presetSubtype="8" fill="hold" nodeType="afterEffect">
                                  <p:stCondLst>
                                    <p:cond delay="0"/>
                                  </p:stCondLst>
                                  <p:childTnLst>
                                    <p:set>
                                      <p:cBhvr>
                                        <p:cTn id="41" dur="1" fill="hold">
                                          <p:stCondLst>
                                            <p:cond delay="0"/>
                                          </p:stCondLst>
                                        </p:cTn>
                                        <p:tgtEl>
                                          <p:spTgt spid="66"/>
                                        </p:tgtEl>
                                        <p:attrNameLst>
                                          <p:attrName>style.visibility</p:attrName>
                                        </p:attrNameLst>
                                      </p:cBhvr>
                                      <p:to>
                                        <p:strVal val="visible"/>
                                      </p:to>
                                    </p:set>
                                    <p:anim calcmode="lin" valueType="num">
                                      <p:cBhvr additive="base">
                                        <p:cTn id="42" dur="500"/>
                                        <p:tgtEl>
                                          <p:spTgt spid="66"/>
                                        </p:tgtEl>
                                        <p:attrNameLst>
                                          <p:attrName>ppt_x</p:attrName>
                                        </p:attrNameLst>
                                      </p:cBhvr>
                                      <p:tavLst>
                                        <p:tav tm="0">
                                          <p:val>
                                            <p:strVal val="#ppt_x-#ppt_w*1.125000"/>
                                          </p:val>
                                        </p:tav>
                                        <p:tav tm="100000">
                                          <p:val>
                                            <p:strVal val="#ppt_x"/>
                                          </p:val>
                                        </p:tav>
                                      </p:tavLst>
                                    </p:anim>
                                    <p:animEffect transition="in" filter="wipe(right)">
                                      <p:cBhvr>
                                        <p:cTn id="43" dur="500"/>
                                        <p:tgtEl>
                                          <p:spTgt spid="66"/>
                                        </p:tgtEl>
                                      </p:cBhvr>
                                    </p:animEffect>
                                  </p:childTnLst>
                                </p:cTn>
                              </p:par>
                            </p:childTnLst>
                          </p:cTn>
                        </p:par>
                        <p:par>
                          <p:cTn id="44" fill="hold">
                            <p:stCondLst>
                              <p:cond delay="2000"/>
                            </p:stCondLst>
                            <p:childTnLst>
                              <p:par>
                                <p:cTn id="45" presetID="12" presetClass="entr" presetSubtype="2" fill="hold" nodeType="afterEffect">
                                  <p:stCondLst>
                                    <p:cond delay="0"/>
                                  </p:stCondLst>
                                  <p:childTnLst>
                                    <p:set>
                                      <p:cBhvr>
                                        <p:cTn id="46" dur="1" fill="hold">
                                          <p:stCondLst>
                                            <p:cond delay="0"/>
                                          </p:stCondLst>
                                        </p:cTn>
                                        <p:tgtEl>
                                          <p:spTgt spid="83"/>
                                        </p:tgtEl>
                                        <p:attrNameLst>
                                          <p:attrName>style.visibility</p:attrName>
                                        </p:attrNameLst>
                                      </p:cBhvr>
                                      <p:to>
                                        <p:strVal val="visible"/>
                                      </p:to>
                                    </p:set>
                                    <p:anim calcmode="lin" valueType="num">
                                      <p:cBhvr additive="base">
                                        <p:cTn id="47" dur="500"/>
                                        <p:tgtEl>
                                          <p:spTgt spid="83"/>
                                        </p:tgtEl>
                                        <p:attrNameLst>
                                          <p:attrName>ppt_x</p:attrName>
                                        </p:attrNameLst>
                                      </p:cBhvr>
                                      <p:tavLst>
                                        <p:tav tm="0">
                                          <p:val>
                                            <p:strVal val="#ppt_x+#ppt_w*1.125000"/>
                                          </p:val>
                                        </p:tav>
                                        <p:tav tm="100000">
                                          <p:val>
                                            <p:strVal val="#ppt_x"/>
                                          </p:val>
                                        </p:tav>
                                      </p:tavLst>
                                    </p:anim>
                                    <p:animEffect transition="in" filter="wipe(left)">
                                      <p:cBhvr>
                                        <p:cTn id="48" dur="500"/>
                                        <p:tgtEl>
                                          <p:spTgt spid="83"/>
                                        </p:tgtEl>
                                      </p:cBhvr>
                                    </p:animEffect>
                                  </p:childTnLst>
                                </p:cTn>
                              </p:par>
                            </p:childTnLst>
                          </p:cTn>
                        </p:par>
                        <p:par>
                          <p:cTn id="49" fill="hold">
                            <p:stCondLst>
                              <p:cond delay="2500"/>
                            </p:stCondLst>
                            <p:childTnLst>
                              <p:par>
                                <p:cTn id="50" presetID="12" presetClass="entr" presetSubtype="8" fill="hold" nodeType="afterEffect">
                                  <p:stCondLst>
                                    <p:cond delay="0"/>
                                  </p:stCondLst>
                                  <p:childTnLst>
                                    <p:set>
                                      <p:cBhvr>
                                        <p:cTn id="51" dur="1" fill="hold">
                                          <p:stCondLst>
                                            <p:cond delay="0"/>
                                          </p:stCondLst>
                                        </p:cTn>
                                        <p:tgtEl>
                                          <p:spTgt spid="69"/>
                                        </p:tgtEl>
                                        <p:attrNameLst>
                                          <p:attrName>style.visibility</p:attrName>
                                        </p:attrNameLst>
                                      </p:cBhvr>
                                      <p:to>
                                        <p:strVal val="visible"/>
                                      </p:to>
                                    </p:set>
                                    <p:anim calcmode="lin" valueType="num">
                                      <p:cBhvr additive="base">
                                        <p:cTn id="52" dur="500"/>
                                        <p:tgtEl>
                                          <p:spTgt spid="69"/>
                                        </p:tgtEl>
                                        <p:attrNameLst>
                                          <p:attrName>ppt_x</p:attrName>
                                        </p:attrNameLst>
                                      </p:cBhvr>
                                      <p:tavLst>
                                        <p:tav tm="0">
                                          <p:val>
                                            <p:strVal val="#ppt_x-#ppt_w*1.125000"/>
                                          </p:val>
                                        </p:tav>
                                        <p:tav tm="100000">
                                          <p:val>
                                            <p:strVal val="#ppt_x"/>
                                          </p:val>
                                        </p:tav>
                                      </p:tavLst>
                                    </p:anim>
                                    <p:animEffect transition="in" filter="wipe(right)">
                                      <p:cBhvr>
                                        <p:cTn id="53" dur="500"/>
                                        <p:tgtEl>
                                          <p:spTgt spid="69"/>
                                        </p:tgtEl>
                                      </p:cBhvr>
                                    </p:animEffect>
                                  </p:childTnLst>
                                </p:cTn>
                              </p:par>
                            </p:childTnLst>
                          </p:cTn>
                        </p:par>
                        <p:par>
                          <p:cTn id="54" fill="hold">
                            <p:stCondLst>
                              <p:cond delay="3000"/>
                            </p:stCondLst>
                            <p:childTnLst>
                              <p:par>
                                <p:cTn id="55" presetID="12" presetClass="entr" presetSubtype="2" fill="hold" nodeType="afterEffect">
                                  <p:stCondLst>
                                    <p:cond delay="0"/>
                                  </p:stCondLst>
                                  <p:childTnLst>
                                    <p:set>
                                      <p:cBhvr>
                                        <p:cTn id="56" dur="1" fill="hold">
                                          <p:stCondLst>
                                            <p:cond delay="0"/>
                                          </p:stCondLst>
                                        </p:cTn>
                                        <p:tgtEl>
                                          <p:spTgt spid="77"/>
                                        </p:tgtEl>
                                        <p:attrNameLst>
                                          <p:attrName>style.visibility</p:attrName>
                                        </p:attrNameLst>
                                      </p:cBhvr>
                                      <p:to>
                                        <p:strVal val="visible"/>
                                      </p:to>
                                    </p:set>
                                    <p:anim calcmode="lin" valueType="num">
                                      <p:cBhvr additive="base">
                                        <p:cTn id="57" dur="500"/>
                                        <p:tgtEl>
                                          <p:spTgt spid="77"/>
                                        </p:tgtEl>
                                        <p:attrNameLst>
                                          <p:attrName>ppt_x</p:attrName>
                                        </p:attrNameLst>
                                      </p:cBhvr>
                                      <p:tavLst>
                                        <p:tav tm="0">
                                          <p:val>
                                            <p:strVal val="#ppt_x+#ppt_w*1.125000"/>
                                          </p:val>
                                        </p:tav>
                                        <p:tav tm="100000">
                                          <p:val>
                                            <p:strVal val="#ppt_x"/>
                                          </p:val>
                                        </p:tav>
                                      </p:tavLst>
                                    </p:anim>
                                    <p:animEffect transition="in" filter="wipe(left)">
                                      <p:cBhvr>
                                        <p:cTn id="58" dur="500"/>
                                        <p:tgtEl>
                                          <p:spTgt spid="77"/>
                                        </p:tgtEl>
                                      </p:cBhvr>
                                    </p:animEffect>
                                  </p:childTnLst>
                                </p:cTn>
                              </p:par>
                            </p:childTnLst>
                          </p:cTn>
                        </p:par>
                        <p:par>
                          <p:cTn id="59" fill="hold">
                            <p:stCondLst>
                              <p:cond delay="3500"/>
                            </p:stCondLst>
                            <p:childTnLst>
                              <p:par>
                                <p:cTn id="60" presetID="12" presetClass="entr" presetSubtype="8" fill="hold" nodeType="afterEffect">
                                  <p:stCondLst>
                                    <p:cond delay="0"/>
                                  </p:stCondLst>
                                  <p:childTnLst>
                                    <p:set>
                                      <p:cBhvr>
                                        <p:cTn id="61" dur="1" fill="hold">
                                          <p:stCondLst>
                                            <p:cond delay="0"/>
                                          </p:stCondLst>
                                        </p:cTn>
                                        <p:tgtEl>
                                          <p:spTgt spid="72"/>
                                        </p:tgtEl>
                                        <p:attrNameLst>
                                          <p:attrName>style.visibility</p:attrName>
                                        </p:attrNameLst>
                                      </p:cBhvr>
                                      <p:to>
                                        <p:strVal val="visible"/>
                                      </p:to>
                                    </p:set>
                                    <p:anim calcmode="lin" valueType="num">
                                      <p:cBhvr additive="base">
                                        <p:cTn id="62" dur="500"/>
                                        <p:tgtEl>
                                          <p:spTgt spid="72"/>
                                        </p:tgtEl>
                                        <p:attrNameLst>
                                          <p:attrName>ppt_x</p:attrName>
                                        </p:attrNameLst>
                                      </p:cBhvr>
                                      <p:tavLst>
                                        <p:tav tm="0">
                                          <p:val>
                                            <p:strVal val="#ppt_x-#ppt_w*1.125000"/>
                                          </p:val>
                                        </p:tav>
                                        <p:tav tm="100000">
                                          <p:val>
                                            <p:strVal val="#ppt_x"/>
                                          </p:val>
                                        </p:tav>
                                      </p:tavLst>
                                    </p:anim>
                                    <p:animEffect transition="in" filter="wipe(right)">
                                      <p:cBhvr>
                                        <p:cTn id="63"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86" grpId="0" animBg="1"/>
      <p:bldP spid="87" grpId="0" animBg="1"/>
      <p:bldP spid="88" grpId="0" animBg="1"/>
      <p:bldP spid="8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370080"/>
            <a:ext cx="10190018" cy="828674"/>
          </a:xfrm>
        </p:spPr>
        <p:txBody>
          <a:bodyPr/>
          <a:lstStyle/>
          <a:p>
            <a:pPr algn="ctr"/>
            <a:r>
              <a:rPr lang="en-IN" dirty="0" smtClean="0">
                <a:latin typeface="Berlin Sans FB" pitchFamily="34" charset="0"/>
              </a:rPr>
              <a:t>TABLE OF CONTENTS</a:t>
            </a:r>
            <a:endParaRPr lang="en-US" dirty="0">
              <a:latin typeface="Berlin Sans FB" pitchFamily="34" charset="0"/>
            </a:endParaRPr>
          </a:p>
        </p:txBody>
      </p:sp>
      <p:grpSp>
        <p:nvGrpSpPr>
          <p:cNvPr id="4" name="Group 3"/>
          <p:cNvGrpSpPr/>
          <p:nvPr/>
        </p:nvGrpSpPr>
        <p:grpSpPr>
          <a:xfrm>
            <a:off x="0" y="0"/>
            <a:ext cx="3865418" cy="6664036"/>
            <a:chOff x="0" y="1265180"/>
            <a:chExt cx="3756746" cy="5161120"/>
          </a:xfrm>
        </p:grpSpPr>
        <p:sp>
          <p:nvSpPr>
            <p:cNvPr id="5" name="Shape 580"/>
            <p:cNvSpPr/>
            <p:nvPr/>
          </p:nvSpPr>
          <p:spPr>
            <a:xfrm>
              <a:off x="2609" y="1265180"/>
              <a:ext cx="1039282" cy="1281246"/>
            </a:xfrm>
            <a:custGeom>
              <a:avLst/>
              <a:gdLst/>
              <a:ahLst/>
              <a:cxnLst>
                <a:cxn ang="0">
                  <a:pos x="wd2" y="hd2"/>
                </a:cxn>
                <a:cxn ang="5400000">
                  <a:pos x="wd2" y="hd2"/>
                </a:cxn>
                <a:cxn ang="10800000">
                  <a:pos x="wd2" y="hd2"/>
                </a:cxn>
                <a:cxn ang="16200000">
                  <a:pos x="wd2" y="hd2"/>
                </a:cxn>
              </a:cxnLst>
              <a:rect l="0" t="0" r="r" b="b"/>
              <a:pathLst>
                <a:path w="21600" h="21600" extrusionOk="0">
                  <a:moveTo>
                    <a:pt x="135" y="0"/>
                  </a:moveTo>
                  <a:lnTo>
                    <a:pt x="21600" y="17506"/>
                  </a:lnTo>
                  <a:lnTo>
                    <a:pt x="16647" y="21600"/>
                  </a:lnTo>
                  <a:lnTo>
                    <a:pt x="0" y="8136"/>
                  </a:lnTo>
                  <a:lnTo>
                    <a:pt x="135" y="0"/>
                  </a:lnTo>
                  <a:close/>
                </a:path>
              </a:pathLst>
            </a:custGeom>
            <a:solidFill>
              <a:schemeClr val="accent1"/>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6" name="Shape 581"/>
            <p:cNvSpPr/>
            <p:nvPr/>
          </p:nvSpPr>
          <p:spPr>
            <a:xfrm>
              <a:off x="400885" y="3562375"/>
              <a:ext cx="2901210" cy="691980"/>
            </a:xfrm>
            <a:prstGeom prst="rightArrow">
              <a:avLst>
                <a:gd name="adj1" fmla="val 64928"/>
                <a:gd name="adj2" fmla="val 74803"/>
              </a:avLst>
            </a:prstGeom>
            <a:solidFill>
              <a:schemeClr val="accent2"/>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solidFill>
                    <a:srgbClr val="FFFFFF"/>
                  </a:solidFill>
                </a:defRPr>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7" name="Shape 582"/>
            <p:cNvSpPr/>
            <p:nvPr/>
          </p:nvSpPr>
          <p:spPr>
            <a:xfrm>
              <a:off x="400885" y="2858905"/>
              <a:ext cx="2901210" cy="691980"/>
            </a:xfrm>
            <a:prstGeom prst="rightArrow">
              <a:avLst>
                <a:gd name="adj1" fmla="val 64928"/>
                <a:gd name="adj2" fmla="val 74803"/>
              </a:avLst>
            </a:prstGeom>
            <a:solidFill>
              <a:schemeClr val="accent1"/>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solidFill>
                    <a:srgbClr val="FFFFFF"/>
                  </a:solidFill>
                </a:defRPr>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8" name="Shape 583"/>
            <p:cNvSpPr/>
            <p:nvPr/>
          </p:nvSpPr>
          <p:spPr>
            <a:xfrm>
              <a:off x="2609" y="1966170"/>
              <a:ext cx="1039282" cy="1281246"/>
            </a:xfrm>
            <a:custGeom>
              <a:avLst/>
              <a:gdLst/>
              <a:ahLst/>
              <a:cxnLst>
                <a:cxn ang="0">
                  <a:pos x="wd2" y="hd2"/>
                </a:cxn>
                <a:cxn ang="5400000">
                  <a:pos x="wd2" y="hd2"/>
                </a:cxn>
                <a:cxn ang="10800000">
                  <a:pos x="wd2" y="hd2"/>
                </a:cxn>
                <a:cxn ang="16200000">
                  <a:pos x="wd2" y="hd2"/>
                </a:cxn>
              </a:cxnLst>
              <a:rect l="0" t="0" r="r" b="b"/>
              <a:pathLst>
                <a:path w="21600" h="21600" extrusionOk="0">
                  <a:moveTo>
                    <a:pt x="135" y="0"/>
                  </a:moveTo>
                  <a:lnTo>
                    <a:pt x="21600" y="17506"/>
                  </a:lnTo>
                  <a:lnTo>
                    <a:pt x="16647" y="21600"/>
                  </a:lnTo>
                  <a:lnTo>
                    <a:pt x="0" y="8136"/>
                  </a:lnTo>
                  <a:lnTo>
                    <a:pt x="135" y="0"/>
                  </a:lnTo>
                  <a:close/>
                </a:path>
              </a:pathLst>
            </a:custGeom>
            <a:solidFill>
              <a:schemeClr val="accent2"/>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9" name="Shape 584"/>
            <p:cNvSpPr/>
            <p:nvPr/>
          </p:nvSpPr>
          <p:spPr>
            <a:xfrm>
              <a:off x="409060" y="2305550"/>
              <a:ext cx="638049" cy="922721"/>
            </a:xfrm>
            <a:custGeom>
              <a:avLst/>
              <a:gdLst/>
              <a:ahLst/>
              <a:cxnLst>
                <a:cxn ang="0">
                  <a:pos x="wd2" y="hd2"/>
                </a:cxn>
                <a:cxn ang="5400000">
                  <a:pos x="wd2" y="hd2"/>
                </a:cxn>
                <a:cxn ang="10800000">
                  <a:pos x="wd2" y="hd2"/>
                </a:cxn>
                <a:cxn ang="16200000">
                  <a:pos x="wd2" y="hd2"/>
                </a:cxn>
              </a:cxnLst>
              <a:rect l="0" t="0" r="r" b="b"/>
              <a:pathLst>
                <a:path w="21600" h="21600" extrusionOk="0">
                  <a:moveTo>
                    <a:pt x="21340" y="0"/>
                  </a:moveTo>
                  <a:lnTo>
                    <a:pt x="0" y="15038"/>
                  </a:lnTo>
                  <a:lnTo>
                    <a:pt x="48" y="16824"/>
                  </a:lnTo>
                  <a:lnTo>
                    <a:pt x="6898" y="21600"/>
                  </a:lnTo>
                  <a:lnTo>
                    <a:pt x="21600" y="11215"/>
                  </a:lnTo>
                  <a:lnTo>
                    <a:pt x="21340" y="0"/>
                  </a:lnTo>
                  <a:close/>
                </a:path>
              </a:pathLst>
            </a:custGeom>
            <a:solidFill>
              <a:schemeClr val="accent1">
                <a:lumMod val="75000"/>
              </a:schemeClr>
            </a:solidFill>
            <a:ln w="12700" cap="flat">
              <a:noFill/>
              <a:miter lim="400000"/>
            </a:ln>
            <a:effectLst>
              <a:outerShdw blurRad="38100" dist="25400" dir="5400000" rotWithShape="0">
                <a:srgbClr val="000000">
                  <a:alpha val="50000"/>
                </a:srgbClr>
              </a:outerShdw>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10" name="Shape 585"/>
            <p:cNvSpPr/>
            <p:nvPr/>
          </p:nvSpPr>
          <p:spPr>
            <a:xfrm>
              <a:off x="400885" y="4265845"/>
              <a:ext cx="2901210" cy="691980"/>
            </a:xfrm>
            <a:prstGeom prst="rightArrow">
              <a:avLst>
                <a:gd name="adj1" fmla="val 64928"/>
                <a:gd name="adj2" fmla="val 74803"/>
              </a:avLst>
            </a:prstGeom>
            <a:solidFill>
              <a:schemeClr val="accent3"/>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solidFill>
                    <a:srgbClr val="FFFFFF"/>
                  </a:solidFill>
                </a:defRPr>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11" name="Shape 586"/>
            <p:cNvSpPr/>
            <p:nvPr/>
          </p:nvSpPr>
          <p:spPr>
            <a:xfrm>
              <a:off x="2609" y="2624274"/>
              <a:ext cx="1039282" cy="1281246"/>
            </a:xfrm>
            <a:custGeom>
              <a:avLst/>
              <a:gdLst/>
              <a:ahLst/>
              <a:cxnLst>
                <a:cxn ang="0">
                  <a:pos x="wd2" y="hd2"/>
                </a:cxn>
                <a:cxn ang="5400000">
                  <a:pos x="wd2" y="hd2"/>
                </a:cxn>
                <a:cxn ang="10800000">
                  <a:pos x="wd2" y="hd2"/>
                </a:cxn>
                <a:cxn ang="16200000">
                  <a:pos x="wd2" y="hd2"/>
                </a:cxn>
              </a:cxnLst>
              <a:rect l="0" t="0" r="r" b="b"/>
              <a:pathLst>
                <a:path w="21600" h="21600" extrusionOk="0">
                  <a:moveTo>
                    <a:pt x="135" y="0"/>
                  </a:moveTo>
                  <a:lnTo>
                    <a:pt x="21600" y="17506"/>
                  </a:lnTo>
                  <a:lnTo>
                    <a:pt x="16647" y="21600"/>
                  </a:lnTo>
                  <a:lnTo>
                    <a:pt x="0" y="8136"/>
                  </a:lnTo>
                  <a:lnTo>
                    <a:pt x="135" y="0"/>
                  </a:lnTo>
                  <a:close/>
                </a:path>
              </a:pathLst>
            </a:custGeom>
            <a:solidFill>
              <a:schemeClr val="accent3"/>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12" name="Shape 587"/>
            <p:cNvSpPr/>
            <p:nvPr/>
          </p:nvSpPr>
          <p:spPr>
            <a:xfrm>
              <a:off x="409060" y="3002953"/>
              <a:ext cx="638049" cy="922721"/>
            </a:xfrm>
            <a:custGeom>
              <a:avLst/>
              <a:gdLst/>
              <a:ahLst/>
              <a:cxnLst>
                <a:cxn ang="0">
                  <a:pos x="wd2" y="hd2"/>
                </a:cxn>
                <a:cxn ang="5400000">
                  <a:pos x="wd2" y="hd2"/>
                </a:cxn>
                <a:cxn ang="10800000">
                  <a:pos x="wd2" y="hd2"/>
                </a:cxn>
                <a:cxn ang="16200000">
                  <a:pos x="wd2" y="hd2"/>
                </a:cxn>
              </a:cxnLst>
              <a:rect l="0" t="0" r="r" b="b"/>
              <a:pathLst>
                <a:path w="21600" h="21600" extrusionOk="0">
                  <a:moveTo>
                    <a:pt x="21340" y="0"/>
                  </a:moveTo>
                  <a:lnTo>
                    <a:pt x="0" y="15038"/>
                  </a:lnTo>
                  <a:lnTo>
                    <a:pt x="48" y="16824"/>
                  </a:lnTo>
                  <a:lnTo>
                    <a:pt x="6898" y="21600"/>
                  </a:lnTo>
                  <a:lnTo>
                    <a:pt x="21600" y="11215"/>
                  </a:lnTo>
                  <a:lnTo>
                    <a:pt x="21340" y="0"/>
                  </a:lnTo>
                  <a:close/>
                </a:path>
              </a:pathLst>
            </a:custGeom>
            <a:solidFill>
              <a:schemeClr val="accent2">
                <a:lumMod val="75000"/>
              </a:schemeClr>
            </a:solidFill>
            <a:ln w="12700" cap="flat">
              <a:noFill/>
              <a:miter lim="400000"/>
            </a:ln>
            <a:effectLst>
              <a:outerShdw blurRad="38100" dist="25400" dir="5400000" rotWithShape="0">
                <a:srgbClr val="000000">
                  <a:alpha val="50000"/>
                </a:srgbClr>
              </a:outerShdw>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13" name="Shape 588"/>
            <p:cNvSpPr/>
            <p:nvPr/>
          </p:nvSpPr>
          <p:spPr>
            <a:xfrm>
              <a:off x="400885" y="4969316"/>
              <a:ext cx="2901210" cy="691980"/>
            </a:xfrm>
            <a:prstGeom prst="rightArrow">
              <a:avLst>
                <a:gd name="adj1" fmla="val 64928"/>
                <a:gd name="adj2" fmla="val 74803"/>
              </a:avLst>
            </a:prstGeom>
            <a:solidFill>
              <a:schemeClr val="accent4"/>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solidFill>
                    <a:srgbClr val="FFFFFF"/>
                  </a:solidFill>
                </a:defRPr>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14" name="Shape 589"/>
            <p:cNvSpPr/>
            <p:nvPr/>
          </p:nvSpPr>
          <p:spPr>
            <a:xfrm>
              <a:off x="2609" y="3303305"/>
              <a:ext cx="1039282" cy="1281246"/>
            </a:xfrm>
            <a:custGeom>
              <a:avLst/>
              <a:gdLst/>
              <a:ahLst/>
              <a:cxnLst>
                <a:cxn ang="0">
                  <a:pos x="wd2" y="hd2"/>
                </a:cxn>
                <a:cxn ang="5400000">
                  <a:pos x="wd2" y="hd2"/>
                </a:cxn>
                <a:cxn ang="10800000">
                  <a:pos x="wd2" y="hd2"/>
                </a:cxn>
                <a:cxn ang="16200000">
                  <a:pos x="wd2" y="hd2"/>
                </a:cxn>
              </a:cxnLst>
              <a:rect l="0" t="0" r="r" b="b"/>
              <a:pathLst>
                <a:path w="21600" h="21600" extrusionOk="0">
                  <a:moveTo>
                    <a:pt x="135" y="0"/>
                  </a:moveTo>
                  <a:lnTo>
                    <a:pt x="21600" y="17506"/>
                  </a:lnTo>
                  <a:lnTo>
                    <a:pt x="16647" y="21600"/>
                  </a:lnTo>
                  <a:lnTo>
                    <a:pt x="0" y="8136"/>
                  </a:lnTo>
                  <a:lnTo>
                    <a:pt x="135" y="0"/>
                  </a:lnTo>
                  <a:close/>
                </a:path>
              </a:pathLst>
            </a:custGeom>
            <a:solidFill>
              <a:schemeClr val="accent4"/>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15" name="Shape 590"/>
            <p:cNvSpPr/>
            <p:nvPr/>
          </p:nvSpPr>
          <p:spPr>
            <a:xfrm>
              <a:off x="400885" y="5672786"/>
              <a:ext cx="2901210" cy="691980"/>
            </a:xfrm>
            <a:prstGeom prst="rightArrow">
              <a:avLst>
                <a:gd name="adj1" fmla="val 64928"/>
                <a:gd name="adj2" fmla="val 74803"/>
              </a:avLst>
            </a:prstGeom>
            <a:solidFill>
              <a:schemeClr val="accent5"/>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solidFill>
                    <a:srgbClr val="FFFFFF"/>
                  </a:solidFill>
                </a:defRPr>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16" name="Shape 591"/>
            <p:cNvSpPr/>
            <p:nvPr/>
          </p:nvSpPr>
          <p:spPr>
            <a:xfrm>
              <a:off x="0" y="3980554"/>
              <a:ext cx="1039282" cy="1281246"/>
            </a:xfrm>
            <a:custGeom>
              <a:avLst/>
              <a:gdLst/>
              <a:ahLst/>
              <a:cxnLst>
                <a:cxn ang="0">
                  <a:pos x="wd2" y="hd2"/>
                </a:cxn>
                <a:cxn ang="5400000">
                  <a:pos x="wd2" y="hd2"/>
                </a:cxn>
                <a:cxn ang="10800000">
                  <a:pos x="wd2" y="hd2"/>
                </a:cxn>
                <a:cxn ang="16200000">
                  <a:pos x="wd2" y="hd2"/>
                </a:cxn>
              </a:cxnLst>
              <a:rect l="0" t="0" r="r" b="b"/>
              <a:pathLst>
                <a:path w="21600" h="21600" extrusionOk="0">
                  <a:moveTo>
                    <a:pt x="135" y="0"/>
                  </a:moveTo>
                  <a:lnTo>
                    <a:pt x="21600" y="17506"/>
                  </a:lnTo>
                  <a:lnTo>
                    <a:pt x="16647" y="21600"/>
                  </a:lnTo>
                  <a:lnTo>
                    <a:pt x="0" y="8136"/>
                  </a:lnTo>
                  <a:lnTo>
                    <a:pt x="135" y="0"/>
                  </a:lnTo>
                  <a:close/>
                </a:path>
              </a:pathLst>
            </a:custGeom>
            <a:solidFill>
              <a:schemeClr val="accent5"/>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17" name="Shape 592"/>
            <p:cNvSpPr/>
            <p:nvPr/>
          </p:nvSpPr>
          <p:spPr>
            <a:xfrm>
              <a:off x="402317" y="5007554"/>
              <a:ext cx="651142" cy="1235210"/>
            </a:xfrm>
            <a:custGeom>
              <a:avLst/>
              <a:gdLst/>
              <a:ahLst/>
              <a:cxnLst>
                <a:cxn ang="0">
                  <a:pos x="wd2" y="hd2"/>
                </a:cxn>
                <a:cxn ang="5400000">
                  <a:pos x="wd2" y="hd2"/>
                </a:cxn>
                <a:cxn ang="10800000">
                  <a:pos x="wd2" y="hd2"/>
                </a:cxn>
                <a:cxn ang="16200000">
                  <a:pos x="wd2" y="hd2"/>
                </a:cxn>
              </a:cxnLst>
              <a:rect l="0" t="0" r="r" b="b"/>
              <a:pathLst>
                <a:path w="21600" h="21600" extrusionOk="0">
                  <a:moveTo>
                    <a:pt x="21345" y="0"/>
                  </a:moveTo>
                  <a:lnTo>
                    <a:pt x="434" y="11234"/>
                  </a:lnTo>
                  <a:lnTo>
                    <a:pt x="75" y="12711"/>
                  </a:lnTo>
                  <a:lnTo>
                    <a:pt x="0" y="21600"/>
                  </a:lnTo>
                  <a:lnTo>
                    <a:pt x="21600" y="8378"/>
                  </a:lnTo>
                  <a:lnTo>
                    <a:pt x="21345" y="0"/>
                  </a:lnTo>
                  <a:close/>
                </a:path>
              </a:pathLst>
            </a:custGeom>
            <a:solidFill>
              <a:schemeClr val="accent5">
                <a:lumMod val="75000"/>
              </a:schemeClr>
            </a:solidFill>
            <a:ln w="12700" cap="flat">
              <a:noFill/>
              <a:miter lim="400000"/>
            </a:ln>
            <a:effectLst>
              <a:outerShdw blurRad="38100" dist="25400" dir="5400000" rotWithShape="0">
                <a:srgbClr val="000000">
                  <a:alpha val="50000"/>
                </a:srgbClr>
              </a:outerShdw>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18" name="Shape 593"/>
            <p:cNvSpPr/>
            <p:nvPr/>
          </p:nvSpPr>
          <p:spPr>
            <a:xfrm>
              <a:off x="409060" y="3662429"/>
              <a:ext cx="638049" cy="922721"/>
            </a:xfrm>
            <a:custGeom>
              <a:avLst/>
              <a:gdLst/>
              <a:ahLst/>
              <a:cxnLst>
                <a:cxn ang="0">
                  <a:pos x="wd2" y="hd2"/>
                </a:cxn>
                <a:cxn ang="5400000">
                  <a:pos x="wd2" y="hd2"/>
                </a:cxn>
                <a:cxn ang="10800000">
                  <a:pos x="wd2" y="hd2"/>
                </a:cxn>
                <a:cxn ang="16200000">
                  <a:pos x="wd2" y="hd2"/>
                </a:cxn>
              </a:cxnLst>
              <a:rect l="0" t="0" r="r" b="b"/>
              <a:pathLst>
                <a:path w="21600" h="21600" extrusionOk="0">
                  <a:moveTo>
                    <a:pt x="21340" y="0"/>
                  </a:moveTo>
                  <a:lnTo>
                    <a:pt x="0" y="15038"/>
                  </a:lnTo>
                  <a:lnTo>
                    <a:pt x="48" y="16824"/>
                  </a:lnTo>
                  <a:lnTo>
                    <a:pt x="6898" y="21600"/>
                  </a:lnTo>
                  <a:lnTo>
                    <a:pt x="21600" y="11215"/>
                  </a:lnTo>
                  <a:lnTo>
                    <a:pt x="21340" y="0"/>
                  </a:lnTo>
                  <a:close/>
                </a:path>
              </a:pathLst>
            </a:custGeom>
            <a:solidFill>
              <a:schemeClr val="accent3">
                <a:lumMod val="75000"/>
              </a:schemeClr>
            </a:solidFill>
            <a:ln w="12700" cap="flat">
              <a:noFill/>
              <a:miter lim="400000"/>
            </a:ln>
            <a:effectLst>
              <a:outerShdw blurRad="38100" dist="25400" dir="5400000" rotWithShape="0">
                <a:srgbClr val="000000">
                  <a:alpha val="50000"/>
                </a:srgbClr>
              </a:outerShdw>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19" name="Shape 594"/>
            <p:cNvSpPr/>
            <p:nvPr/>
          </p:nvSpPr>
          <p:spPr>
            <a:xfrm>
              <a:off x="404868" y="4331400"/>
              <a:ext cx="654941" cy="1215633"/>
            </a:xfrm>
            <a:custGeom>
              <a:avLst/>
              <a:gdLst/>
              <a:ahLst/>
              <a:cxnLst>
                <a:cxn ang="0">
                  <a:pos x="wd2" y="hd2"/>
                </a:cxn>
                <a:cxn ang="5400000">
                  <a:pos x="wd2" y="hd2"/>
                </a:cxn>
                <a:cxn ang="10800000">
                  <a:pos x="wd2" y="hd2"/>
                </a:cxn>
                <a:cxn ang="16200000">
                  <a:pos x="wd2" y="hd2"/>
                </a:cxn>
              </a:cxnLst>
              <a:rect l="0" t="0" r="r" b="b"/>
              <a:pathLst>
                <a:path w="21600" h="21600" extrusionOk="0">
                  <a:moveTo>
                    <a:pt x="21347" y="0"/>
                  </a:moveTo>
                  <a:lnTo>
                    <a:pt x="557" y="11414"/>
                  </a:lnTo>
                  <a:lnTo>
                    <a:pt x="200" y="12915"/>
                  </a:lnTo>
                  <a:lnTo>
                    <a:pt x="0" y="21600"/>
                  </a:lnTo>
                  <a:lnTo>
                    <a:pt x="21600" y="8513"/>
                  </a:lnTo>
                  <a:lnTo>
                    <a:pt x="21347" y="0"/>
                  </a:lnTo>
                  <a:close/>
                </a:path>
              </a:pathLst>
            </a:custGeom>
            <a:solidFill>
              <a:schemeClr val="accent4">
                <a:lumMod val="75000"/>
              </a:schemeClr>
            </a:solidFill>
            <a:ln w="12700" cap="flat">
              <a:noFill/>
              <a:miter lim="400000"/>
            </a:ln>
            <a:effectLst>
              <a:outerShdw blurRad="38100" dist="25400" dir="5400000" rotWithShape="0">
                <a:srgbClr val="000000">
                  <a:alpha val="50000"/>
                </a:srgbClr>
              </a:outerShdw>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3200"/>
              </a:pPr>
              <a:endParaRPr kumimoji="0" sz="1600" b="0" i="0" u="none" strike="noStrike" kern="1200" cap="none" spc="0" normalizeH="0" baseline="0" noProof="0">
                <a:ln>
                  <a:noFill/>
                </a:ln>
                <a:solidFill>
                  <a:srgbClr val="FFFFFF"/>
                </a:solidFill>
                <a:effectLst/>
                <a:uLnTx/>
                <a:uFillTx/>
                <a:latin typeface="Calibri"/>
                <a:ea typeface="+mn-ea"/>
                <a:cs typeface="+mn-cs"/>
              </a:endParaRPr>
            </a:p>
          </p:txBody>
        </p:sp>
        <p:sp>
          <p:nvSpPr>
            <p:cNvPr id="20" name="Shape 595"/>
            <p:cNvSpPr/>
            <p:nvPr/>
          </p:nvSpPr>
          <p:spPr>
            <a:xfrm rot="19065731">
              <a:off x="698378" y="2690665"/>
              <a:ext cx="51361" cy="32829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25400" tIns="25400" rIns="25400" bIns="25400" numCol="1" anchor="ctr">
              <a:spAutoFit/>
            </a:bodyPr>
            <a:lstStyle>
              <a:lvl1pPr>
                <a:defRPr sz="3200" b="1">
                  <a:solidFill>
                    <a:srgbClr val="F3F5F9"/>
                  </a:solidFill>
                  <a:latin typeface="Lato"/>
                  <a:ea typeface="Lato"/>
                  <a:cs typeface="Lato"/>
                  <a:sym typeface="Lato"/>
                </a:defRPr>
              </a:lvl1pPr>
            </a:lstStyle>
            <a:p>
              <a:pPr marL="0" marR="0" lvl="0" indent="0" algn="l" defTabSz="914400" rtl="0" eaLnBrk="1" fontAlgn="auto" latinLnBrk="0" hangingPunct="1">
                <a:lnSpc>
                  <a:spcPct val="100000"/>
                </a:lnSpc>
                <a:spcBef>
                  <a:spcPts val="0"/>
                </a:spcBef>
                <a:spcAft>
                  <a:spcPts val="0"/>
                </a:spcAft>
                <a:buClrTx/>
                <a:buSzTx/>
                <a:buFontTx/>
                <a:buNone/>
                <a:tabLst/>
                <a:defRPr sz="1800" b="0">
                  <a:solidFill>
                    <a:srgbClr val="000000"/>
                  </a:solidFill>
                </a:defRPr>
              </a:pPr>
              <a:endParaRPr kumimoji="0" sz="1800" b="0" i="0" u="none" strike="noStrike" kern="1200" cap="none" spc="0" normalizeH="0" baseline="0" noProof="0" dirty="0">
                <a:ln>
                  <a:noFill/>
                </a:ln>
                <a:solidFill>
                  <a:srgbClr val="FFFFFF"/>
                </a:solidFill>
                <a:effectLst/>
                <a:uLnTx/>
                <a:uFillTx/>
                <a:latin typeface="Calibri"/>
                <a:ea typeface="Kozuka Gothic Pro EL" panose="020B0200000000000000" pitchFamily="34" charset="-128"/>
                <a:cs typeface="Lato"/>
                <a:sym typeface="Lato"/>
              </a:endParaRPr>
            </a:p>
          </p:txBody>
        </p:sp>
        <p:sp>
          <p:nvSpPr>
            <p:cNvPr id="21" name="Shape 596"/>
            <p:cNvSpPr/>
            <p:nvPr/>
          </p:nvSpPr>
          <p:spPr>
            <a:xfrm rot="19065731">
              <a:off x="724026" y="3405188"/>
              <a:ext cx="65" cy="27699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200" b="1">
                  <a:solidFill>
                    <a:srgbClr val="F3F5F9"/>
                  </a:solidFill>
                  <a:latin typeface="Lato"/>
                  <a:ea typeface="Lato"/>
                  <a:cs typeface="Lato"/>
                  <a:sym typeface="Lato"/>
                </a:defRPr>
              </a:lvl1pPr>
            </a:lstStyle>
            <a:p>
              <a:pPr marL="0" marR="0" lvl="0" indent="0" algn="l" defTabSz="914400" rtl="0" eaLnBrk="1" fontAlgn="auto" latinLnBrk="0" hangingPunct="1">
                <a:lnSpc>
                  <a:spcPct val="100000"/>
                </a:lnSpc>
                <a:spcBef>
                  <a:spcPts val="0"/>
                </a:spcBef>
                <a:spcAft>
                  <a:spcPts val="0"/>
                </a:spcAft>
                <a:buClrTx/>
                <a:buSzTx/>
                <a:buFontTx/>
                <a:buNone/>
                <a:tabLst/>
                <a:defRPr sz="1800" b="0">
                  <a:solidFill>
                    <a:srgbClr val="000000"/>
                  </a:solidFill>
                </a:defRPr>
              </a:pPr>
              <a:endParaRPr kumimoji="0" sz="1800" b="0" i="0" u="none" strike="noStrike" kern="1200" cap="none" spc="0" normalizeH="0" baseline="0" noProof="0">
                <a:ln>
                  <a:noFill/>
                </a:ln>
                <a:solidFill>
                  <a:srgbClr val="FFFFFF"/>
                </a:solidFill>
                <a:effectLst/>
                <a:uLnTx/>
                <a:uFillTx/>
                <a:latin typeface="Calibri"/>
                <a:ea typeface="Kozuka Gothic Pro EL" panose="020B0200000000000000" pitchFamily="34" charset="-128"/>
                <a:cs typeface="Lato"/>
                <a:sym typeface="Lato"/>
              </a:endParaRPr>
            </a:p>
          </p:txBody>
        </p:sp>
        <p:sp>
          <p:nvSpPr>
            <p:cNvPr id="22" name="Shape 597"/>
            <p:cNvSpPr/>
            <p:nvPr/>
          </p:nvSpPr>
          <p:spPr>
            <a:xfrm rot="19065731">
              <a:off x="724026" y="4094063"/>
              <a:ext cx="65" cy="27699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200" b="1">
                  <a:solidFill>
                    <a:srgbClr val="F3F5F9"/>
                  </a:solidFill>
                  <a:latin typeface="Lato"/>
                  <a:ea typeface="Lato"/>
                  <a:cs typeface="Lato"/>
                  <a:sym typeface="Lato"/>
                </a:defRPr>
              </a:lvl1pPr>
            </a:lstStyle>
            <a:p>
              <a:pPr marL="0" marR="0" lvl="0" indent="0" algn="l" defTabSz="914400" rtl="0" eaLnBrk="1" fontAlgn="auto" latinLnBrk="0" hangingPunct="1">
                <a:lnSpc>
                  <a:spcPct val="100000"/>
                </a:lnSpc>
                <a:spcBef>
                  <a:spcPts val="0"/>
                </a:spcBef>
                <a:spcAft>
                  <a:spcPts val="0"/>
                </a:spcAft>
                <a:buClrTx/>
                <a:buSzTx/>
                <a:buFontTx/>
                <a:buNone/>
                <a:tabLst/>
                <a:defRPr sz="1800" b="0">
                  <a:solidFill>
                    <a:srgbClr val="000000"/>
                  </a:solidFill>
                </a:defRPr>
              </a:pPr>
              <a:endParaRPr kumimoji="0" sz="1800" b="0" i="0" u="none" strike="noStrike" kern="1200" cap="none" spc="0" normalizeH="0" baseline="0" noProof="0">
                <a:ln>
                  <a:noFill/>
                </a:ln>
                <a:solidFill>
                  <a:srgbClr val="FFFFFF"/>
                </a:solidFill>
                <a:effectLst/>
                <a:uLnTx/>
                <a:uFillTx/>
                <a:latin typeface="Calibri"/>
                <a:ea typeface="Kozuka Gothic Pro EL" panose="020B0200000000000000" pitchFamily="34" charset="-128"/>
                <a:cs typeface="Lato"/>
                <a:sym typeface="Lato"/>
              </a:endParaRPr>
            </a:p>
          </p:txBody>
        </p:sp>
        <p:sp>
          <p:nvSpPr>
            <p:cNvPr id="23" name="Shape 598"/>
            <p:cNvSpPr/>
            <p:nvPr/>
          </p:nvSpPr>
          <p:spPr>
            <a:xfrm rot="19065731">
              <a:off x="724026" y="4761769"/>
              <a:ext cx="65" cy="27699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200" b="1">
                  <a:solidFill>
                    <a:srgbClr val="F3F5F9"/>
                  </a:solidFill>
                  <a:latin typeface="Lato"/>
                  <a:ea typeface="Lato"/>
                  <a:cs typeface="Lato"/>
                  <a:sym typeface="Lato"/>
                </a:defRPr>
              </a:lvl1pPr>
            </a:lstStyle>
            <a:p>
              <a:pPr marL="0" marR="0" lvl="0" indent="0" algn="l" defTabSz="914400" rtl="0" eaLnBrk="1" fontAlgn="auto" latinLnBrk="0" hangingPunct="1">
                <a:lnSpc>
                  <a:spcPct val="100000"/>
                </a:lnSpc>
                <a:spcBef>
                  <a:spcPts val="0"/>
                </a:spcBef>
                <a:spcAft>
                  <a:spcPts val="0"/>
                </a:spcAft>
                <a:buClrTx/>
                <a:buSzTx/>
                <a:buFontTx/>
                <a:buNone/>
                <a:tabLst/>
                <a:defRPr sz="1800" b="0">
                  <a:solidFill>
                    <a:srgbClr val="000000"/>
                  </a:solidFill>
                </a:defRPr>
              </a:pPr>
              <a:endParaRPr kumimoji="0" sz="1800" b="0" i="0" u="none" strike="noStrike" kern="1200" cap="none" spc="0" normalizeH="0" baseline="0" noProof="0">
                <a:ln>
                  <a:noFill/>
                </a:ln>
                <a:solidFill>
                  <a:srgbClr val="FFFFFF"/>
                </a:solidFill>
                <a:effectLst/>
                <a:uLnTx/>
                <a:uFillTx/>
                <a:latin typeface="Calibri"/>
                <a:ea typeface="Kozuka Gothic Pro EL" panose="020B0200000000000000" pitchFamily="34" charset="-128"/>
                <a:cs typeface="Lato"/>
                <a:sym typeface="Lato"/>
              </a:endParaRPr>
            </a:p>
          </p:txBody>
        </p:sp>
        <p:sp>
          <p:nvSpPr>
            <p:cNvPr id="24" name="Shape 599"/>
            <p:cNvSpPr/>
            <p:nvPr/>
          </p:nvSpPr>
          <p:spPr>
            <a:xfrm rot="19065731">
              <a:off x="724026" y="5471813"/>
              <a:ext cx="65" cy="27699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200" b="1">
                  <a:solidFill>
                    <a:srgbClr val="F3F5F9"/>
                  </a:solidFill>
                  <a:latin typeface="Lato"/>
                  <a:ea typeface="Lato"/>
                  <a:cs typeface="Lato"/>
                  <a:sym typeface="Lato"/>
                </a:defRPr>
              </a:lvl1pPr>
            </a:lstStyle>
            <a:p>
              <a:pPr marL="0" marR="0" lvl="0" indent="0" algn="l" defTabSz="914400" rtl="0" eaLnBrk="1" fontAlgn="auto" latinLnBrk="0" hangingPunct="1">
                <a:lnSpc>
                  <a:spcPct val="100000"/>
                </a:lnSpc>
                <a:spcBef>
                  <a:spcPts val="0"/>
                </a:spcBef>
                <a:spcAft>
                  <a:spcPts val="0"/>
                </a:spcAft>
                <a:buClrTx/>
                <a:buSzTx/>
                <a:buFontTx/>
                <a:buNone/>
                <a:tabLst/>
                <a:defRPr sz="1800" b="0">
                  <a:solidFill>
                    <a:srgbClr val="000000"/>
                  </a:solidFill>
                </a:defRPr>
              </a:pPr>
              <a:endParaRPr kumimoji="0" sz="1800" b="0" i="0" u="none" strike="noStrike" kern="1200" cap="none" spc="0" normalizeH="0" baseline="0" noProof="0">
                <a:ln>
                  <a:noFill/>
                </a:ln>
                <a:solidFill>
                  <a:srgbClr val="FFFFFF"/>
                </a:solidFill>
                <a:effectLst/>
                <a:uLnTx/>
                <a:uFillTx/>
                <a:latin typeface="Calibri"/>
                <a:ea typeface="Kozuka Gothic Pro EL" panose="020B0200000000000000" pitchFamily="34" charset="-128"/>
                <a:cs typeface="Lato"/>
                <a:sym typeface="Lato"/>
              </a:endParaRPr>
            </a:p>
          </p:txBody>
        </p:sp>
        <p:sp>
          <p:nvSpPr>
            <p:cNvPr id="31" name="Freeform 30"/>
            <p:cNvSpPr/>
            <p:nvPr/>
          </p:nvSpPr>
          <p:spPr bwMode="auto">
            <a:xfrm>
              <a:off x="2777518" y="2815106"/>
              <a:ext cx="979227" cy="741523"/>
            </a:xfrm>
            <a:custGeom>
              <a:avLst/>
              <a:gdLst>
                <a:gd name="connsiteX0" fmla="*/ 0 w 1009650"/>
                <a:gd name="connsiteY0" fmla="*/ 0 h 819150"/>
                <a:gd name="connsiteX1" fmla="*/ 800100 w 1009650"/>
                <a:gd name="connsiteY1" fmla="*/ 0 h 819150"/>
                <a:gd name="connsiteX2" fmla="*/ 1009650 w 1009650"/>
                <a:gd name="connsiteY2" fmla="*/ 400050 h 819150"/>
                <a:gd name="connsiteX3" fmla="*/ 800100 w 1009650"/>
                <a:gd name="connsiteY3" fmla="*/ 819150 h 819150"/>
                <a:gd name="connsiteX4" fmla="*/ 12700 w 1009650"/>
                <a:gd name="connsiteY4" fmla="*/ 819150 h 819150"/>
                <a:gd name="connsiteX5" fmla="*/ 0 w 1009650"/>
                <a:gd name="connsiteY5" fmla="*/ 0 h 819150"/>
                <a:gd name="connsiteX0" fmla="*/ 0 w 1002506"/>
                <a:gd name="connsiteY0" fmla="*/ 0 h 823912"/>
                <a:gd name="connsiteX1" fmla="*/ 792956 w 1002506"/>
                <a:gd name="connsiteY1" fmla="*/ 4762 h 823912"/>
                <a:gd name="connsiteX2" fmla="*/ 1002506 w 1002506"/>
                <a:gd name="connsiteY2" fmla="*/ 404812 h 823912"/>
                <a:gd name="connsiteX3" fmla="*/ 792956 w 1002506"/>
                <a:gd name="connsiteY3" fmla="*/ 823912 h 823912"/>
                <a:gd name="connsiteX4" fmla="*/ 5556 w 1002506"/>
                <a:gd name="connsiteY4" fmla="*/ 823912 h 823912"/>
                <a:gd name="connsiteX5" fmla="*/ 0 w 1002506"/>
                <a:gd name="connsiteY5" fmla="*/ 0 h 823912"/>
                <a:gd name="connsiteX0" fmla="*/ 0 w 997744"/>
                <a:gd name="connsiteY0" fmla="*/ 1 h 819150"/>
                <a:gd name="connsiteX1" fmla="*/ 788194 w 997744"/>
                <a:gd name="connsiteY1" fmla="*/ 0 h 819150"/>
                <a:gd name="connsiteX2" fmla="*/ 997744 w 997744"/>
                <a:gd name="connsiteY2" fmla="*/ 400050 h 819150"/>
                <a:gd name="connsiteX3" fmla="*/ 788194 w 997744"/>
                <a:gd name="connsiteY3" fmla="*/ 819150 h 819150"/>
                <a:gd name="connsiteX4" fmla="*/ 794 w 997744"/>
                <a:gd name="connsiteY4" fmla="*/ 819150 h 819150"/>
                <a:gd name="connsiteX5" fmla="*/ 0 w 997744"/>
                <a:gd name="connsiteY5" fmla="*/ 1 h 819150"/>
                <a:gd name="connsiteX0" fmla="*/ 3980 w 1001724"/>
                <a:gd name="connsiteY0" fmla="*/ 1 h 819150"/>
                <a:gd name="connsiteX1" fmla="*/ 792174 w 1001724"/>
                <a:gd name="connsiteY1" fmla="*/ 0 h 819150"/>
                <a:gd name="connsiteX2" fmla="*/ 1001724 w 1001724"/>
                <a:gd name="connsiteY2" fmla="*/ 400050 h 819150"/>
                <a:gd name="connsiteX3" fmla="*/ 792174 w 1001724"/>
                <a:gd name="connsiteY3" fmla="*/ 819150 h 819150"/>
                <a:gd name="connsiteX4" fmla="*/ 11 w 1001724"/>
                <a:gd name="connsiteY4" fmla="*/ 797719 h 819150"/>
                <a:gd name="connsiteX5" fmla="*/ 3980 w 1001724"/>
                <a:gd name="connsiteY5" fmla="*/ 1 h 819150"/>
                <a:gd name="connsiteX0" fmla="*/ 3980 w 1001724"/>
                <a:gd name="connsiteY0" fmla="*/ 1 h 804862"/>
                <a:gd name="connsiteX1" fmla="*/ 792174 w 1001724"/>
                <a:gd name="connsiteY1" fmla="*/ 0 h 804862"/>
                <a:gd name="connsiteX2" fmla="*/ 1001724 w 1001724"/>
                <a:gd name="connsiteY2" fmla="*/ 400050 h 804862"/>
                <a:gd name="connsiteX3" fmla="*/ 799318 w 1001724"/>
                <a:gd name="connsiteY3" fmla="*/ 804862 h 804862"/>
                <a:gd name="connsiteX4" fmla="*/ 11 w 1001724"/>
                <a:gd name="connsiteY4" fmla="*/ 797719 h 804862"/>
                <a:gd name="connsiteX5" fmla="*/ 3980 w 1001724"/>
                <a:gd name="connsiteY5" fmla="*/ 1 h 804862"/>
                <a:gd name="connsiteX0" fmla="*/ 0 w 1016794"/>
                <a:gd name="connsiteY0" fmla="*/ 0 h 807242"/>
                <a:gd name="connsiteX1" fmla="*/ 807244 w 1016794"/>
                <a:gd name="connsiteY1" fmla="*/ 2380 h 807242"/>
                <a:gd name="connsiteX2" fmla="*/ 1016794 w 1016794"/>
                <a:gd name="connsiteY2" fmla="*/ 402430 h 807242"/>
                <a:gd name="connsiteX3" fmla="*/ 814388 w 1016794"/>
                <a:gd name="connsiteY3" fmla="*/ 807242 h 807242"/>
                <a:gd name="connsiteX4" fmla="*/ 15081 w 1016794"/>
                <a:gd name="connsiteY4" fmla="*/ 800099 h 807242"/>
                <a:gd name="connsiteX5" fmla="*/ 0 w 1016794"/>
                <a:gd name="connsiteY5" fmla="*/ 0 h 807242"/>
                <a:gd name="connsiteX0" fmla="*/ 3981 w 1001725"/>
                <a:gd name="connsiteY0" fmla="*/ 0 h 807242"/>
                <a:gd name="connsiteX1" fmla="*/ 792175 w 1001725"/>
                <a:gd name="connsiteY1" fmla="*/ 2380 h 807242"/>
                <a:gd name="connsiteX2" fmla="*/ 1001725 w 1001725"/>
                <a:gd name="connsiteY2" fmla="*/ 402430 h 807242"/>
                <a:gd name="connsiteX3" fmla="*/ 799319 w 1001725"/>
                <a:gd name="connsiteY3" fmla="*/ 807242 h 807242"/>
                <a:gd name="connsiteX4" fmla="*/ 12 w 1001725"/>
                <a:gd name="connsiteY4" fmla="*/ 800099 h 807242"/>
                <a:gd name="connsiteX5" fmla="*/ 3981 w 1001725"/>
                <a:gd name="connsiteY5" fmla="*/ 0 h 807242"/>
                <a:gd name="connsiteX0" fmla="*/ 0 w 1007269"/>
                <a:gd name="connsiteY0" fmla="*/ 0 h 807242"/>
                <a:gd name="connsiteX1" fmla="*/ 797719 w 1007269"/>
                <a:gd name="connsiteY1" fmla="*/ 2380 h 807242"/>
                <a:gd name="connsiteX2" fmla="*/ 1007269 w 1007269"/>
                <a:gd name="connsiteY2" fmla="*/ 402430 h 807242"/>
                <a:gd name="connsiteX3" fmla="*/ 804863 w 1007269"/>
                <a:gd name="connsiteY3" fmla="*/ 807242 h 807242"/>
                <a:gd name="connsiteX4" fmla="*/ 5556 w 1007269"/>
                <a:gd name="connsiteY4" fmla="*/ 800099 h 807242"/>
                <a:gd name="connsiteX5" fmla="*/ 0 w 1007269"/>
                <a:gd name="connsiteY5" fmla="*/ 0 h 807242"/>
                <a:gd name="connsiteX0" fmla="*/ 1611 w 1001736"/>
                <a:gd name="connsiteY0" fmla="*/ 2383 h 804862"/>
                <a:gd name="connsiteX1" fmla="*/ 792186 w 1001736"/>
                <a:gd name="connsiteY1" fmla="*/ 0 h 804862"/>
                <a:gd name="connsiteX2" fmla="*/ 1001736 w 1001736"/>
                <a:gd name="connsiteY2" fmla="*/ 400050 h 804862"/>
                <a:gd name="connsiteX3" fmla="*/ 799330 w 1001736"/>
                <a:gd name="connsiteY3" fmla="*/ 804862 h 804862"/>
                <a:gd name="connsiteX4" fmla="*/ 23 w 1001736"/>
                <a:gd name="connsiteY4" fmla="*/ 797719 h 804862"/>
                <a:gd name="connsiteX5" fmla="*/ 1611 w 1001736"/>
                <a:gd name="connsiteY5" fmla="*/ 2383 h 80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736" h="804862">
                  <a:moveTo>
                    <a:pt x="1611" y="2383"/>
                  </a:moveTo>
                  <a:lnTo>
                    <a:pt x="792186" y="0"/>
                  </a:lnTo>
                  <a:lnTo>
                    <a:pt x="1001736" y="400050"/>
                  </a:lnTo>
                  <a:lnTo>
                    <a:pt x="799330" y="804862"/>
                  </a:lnTo>
                  <a:lnTo>
                    <a:pt x="23" y="797719"/>
                  </a:lnTo>
                  <a:cubicBezTo>
                    <a:pt x="-242" y="524669"/>
                    <a:pt x="1876" y="275433"/>
                    <a:pt x="1611" y="2383"/>
                  </a:cubicBezTo>
                  <a:close/>
                </a:path>
              </a:pathLst>
            </a:cu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smtClean="0">
                  <a:ln>
                    <a:noFill/>
                  </a:ln>
                  <a:solidFill>
                    <a:srgbClr val="000000"/>
                  </a:solidFill>
                  <a:effectLst/>
                  <a:uLnTx/>
                  <a:uFillTx/>
                  <a:latin typeface="Calibri"/>
                  <a:ea typeface="+mn-ea"/>
                  <a:cs typeface="+mn-cs"/>
                </a:rPr>
                <a:t>01</a:t>
              </a:r>
              <a:endParaRPr kumimoji="0" lang="en-US" sz="1800" b="0" i="0" u="none" strike="noStrike" kern="1200" cap="none" spc="0" normalizeH="0" baseline="0" noProof="0" dirty="0">
                <a:ln>
                  <a:noFill/>
                </a:ln>
                <a:solidFill>
                  <a:srgbClr val="000000"/>
                </a:solidFill>
                <a:effectLst/>
                <a:uLnTx/>
                <a:uFillTx/>
                <a:latin typeface="Calibri"/>
                <a:ea typeface="+mn-ea"/>
                <a:cs typeface="+mn-cs"/>
              </a:endParaRPr>
            </a:p>
          </p:txBody>
        </p:sp>
        <p:sp>
          <p:nvSpPr>
            <p:cNvPr id="32" name="Freeform 31"/>
            <p:cNvSpPr/>
            <p:nvPr/>
          </p:nvSpPr>
          <p:spPr>
            <a:xfrm>
              <a:off x="2777518" y="3524322"/>
              <a:ext cx="979228" cy="741523"/>
            </a:xfrm>
            <a:custGeom>
              <a:avLst/>
              <a:gdLst>
                <a:gd name="connsiteX0" fmla="*/ 0 w 1009650"/>
                <a:gd name="connsiteY0" fmla="*/ 0 h 819150"/>
                <a:gd name="connsiteX1" fmla="*/ 800100 w 1009650"/>
                <a:gd name="connsiteY1" fmla="*/ 0 h 819150"/>
                <a:gd name="connsiteX2" fmla="*/ 1009650 w 1009650"/>
                <a:gd name="connsiteY2" fmla="*/ 400050 h 819150"/>
                <a:gd name="connsiteX3" fmla="*/ 800100 w 1009650"/>
                <a:gd name="connsiteY3" fmla="*/ 819150 h 819150"/>
                <a:gd name="connsiteX4" fmla="*/ 12700 w 1009650"/>
                <a:gd name="connsiteY4" fmla="*/ 819150 h 819150"/>
                <a:gd name="connsiteX5" fmla="*/ 0 w 1009650"/>
                <a:gd name="connsiteY5" fmla="*/ 0 h 819150"/>
                <a:gd name="connsiteX0" fmla="*/ 0 w 1002506"/>
                <a:gd name="connsiteY0" fmla="*/ 0 h 823912"/>
                <a:gd name="connsiteX1" fmla="*/ 792956 w 1002506"/>
                <a:gd name="connsiteY1" fmla="*/ 4762 h 823912"/>
                <a:gd name="connsiteX2" fmla="*/ 1002506 w 1002506"/>
                <a:gd name="connsiteY2" fmla="*/ 404812 h 823912"/>
                <a:gd name="connsiteX3" fmla="*/ 792956 w 1002506"/>
                <a:gd name="connsiteY3" fmla="*/ 823912 h 823912"/>
                <a:gd name="connsiteX4" fmla="*/ 5556 w 1002506"/>
                <a:gd name="connsiteY4" fmla="*/ 823912 h 823912"/>
                <a:gd name="connsiteX5" fmla="*/ 0 w 1002506"/>
                <a:gd name="connsiteY5" fmla="*/ 0 h 823912"/>
                <a:gd name="connsiteX0" fmla="*/ 0 w 997744"/>
                <a:gd name="connsiteY0" fmla="*/ 1 h 819150"/>
                <a:gd name="connsiteX1" fmla="*/ 788194 w 997744"/>
                <a:gd name="connsiteY1" fmla="*/ 0 h 819150"/>
                <a:gd name="connsiteX2" fmla="*/ 997744 w 997744"/>
                <a:gd name="connsiteY2" fmla="*/ 400050 h 819150"/>
                <a:gd name="connsiteX3" fmla="*/ 788194 w 997744"/>
                <a:gd name="connsiteY3" fmla="*/ 819150 h 819150"/>
                <a:gd name="connsiteX4" fmla="*/ 794 w 997744"/>
                <a:gd name="connsiteY4" fmla="*/ 819150 h 819150"/>
                <a:gd name="connsiteX5" fmla="*/ 0 w 997744"/>
                <a:gd name="connsiteY5" fmla="*/ 1 h 819150"/>
                <a:gd name="connsiteX0" fmla="*/ 3980 w 1001724"/>
                <a:gd name="connsiteY0" fmla="*/ 1 h 819150"/>
                <a:gd name="connsiteX1" fmla="*/ 792174 w 1001724"/>
                <a:gd name="connsiteY1" fmla="*/ 0 h 819150"/>
                <a:gd name="connsiteX2" fmla="*/ 1001724 w 1001724"/>
                <a:gd name="connsiteY2" fmla="*/ 400050 h 819150"/>
                <a:gd name="connsiteX3" fmla="*/ 792174 w 1001724"/>
                <a:gd name="connsiteY3" fmla="*/ 819150 h 819150"/>
                <a:gd name="connsiteX4" fmla="*/ 11 w 1001724"/>
                <a:gd name="connsiteY4" fmla="*/ 797719 h 819150"/>
                <a:gd name="connsiteX5" fmla="*/ 3980 w 1001724"/>
                <a:gd name="connsiteY5" fmla="*/ 1 h 819150"/>
                <a:gd name="connsiteX0" fmla="*/ 3980 w 1001724"/>
                <a:gd name="connsiteY0" fmla="*/ 1 h 804862"/>
                <a:gd name="connsiteX1" fmla="*/ 792174 w 1001724"/>
                <a:gd name="connsiteY1" fmla="*/ 0 h 804862"/>
                <a:gd name="connsiteX2" fmla="*/ 1001724 w 1001724"/>
                <a:gd name="connsiteY2" fmla="*/ 400050 h 804862"/>
                <a:gd name="connsiteX3" fmla="*/ 799318 w 1001724"/>
                <a:gd name="connsiteY3" fmla="*/ 804862 h 804862"/>
                <a:gd name="connsiteX4" fmla="*/ 11 w 1001724"/>
                <a:gd name="connsiteY4" fmla="*/ 797719 h 804862"/>
                <a:gd name="connsiteX5" fmla="*/ 3980 w 1001724"/>
                <a:gd name="connsiteY5" fmla="*/ 1 h 804862"/>
                <a:gd name="connsiteX0" fmla="*/ 0 w 1016794"/>
                <a:gd name="connsiteY0" fmla="*/ 0 h 807242"/>
                <a:gd name="connsiteX1" fmla="*/ 807244 w 1016794"/>
                <a:gd name="connsiteY1" fmla="*/ 2380 h 807242"/>
                <a:gd name="connsiteX2" fmla="*/ 1016794 w 1016794"/>
                <a:gd name="connsiteY2" fmla="*/ 402430 h 807242"/>
                <a:gd name="connsiteX3" fmla="*/ 814388 w 1016794"/>
                <a:gd name="connsiteY3" fmla="*/ 807242 h 807242"/>
                <a:gd name="connsiteX4" fmla="*/ 15081 w 1016794"/>
                <a:gd name="connsiteY4" fmla="*/ 800099 h 807242"/>
                <a:gd name="connsiteX5" fmla="*/ 0 w 1016794"/>
                <a:gd name="connsiteY5" fmla="*/ 0 h 807242"/>
                <a:gd name="connsiteX0" fmla="*/ 3981 w 1001725"/>
                <a:gd name="connsiteY0" fmla="*/ 0 h 807242"/>
                <a:gd name="connsiteX1" fmla="*/ 792175 w 1001725"/>
                <a:gd name="connsiteY1" fmla="*/ 2380 h 807242"/>
                <a:gd name="connsiteX2" fmla="*/ 1001725 w 1001725"/>
                <a:gd name="connsiteY2" fmla="*/ 402430 h 807242"/>
                <a:gd name="connsiteX3" fmla="*/ 799319 w 1001725"/>
                <a:gd name="connsiteY3" fmla="*/ 807242 h 807242"/>
                <a:gd name="connsiteX4" fmla="*/ 12 w 1001725"/>
                <a:gd name="connsiteY4" fmla="*/ 800099 h 807242"/>
                <a:gd name="connsiteX5" fmla="*/ 3981 w 1001725"/>
                <a:gd name="connsiteY5" fmla="*/ 0 h 807242"/>
                <a:gd name="connsiteX0" fmla="*/ 0 w 1007269"/>
                <a:gd name="connsiteY0" fmla="*/ 0 h 807242"/>
                <a:gd name="connsiteX1" fmla="*/ 797719 w 1007269"/>
                <a:gd name="connsiteY1" fmla="*/ 2380 h 807242"/>
                <a:gd name="connsiteX2" fmla="*/ 1007269 w 1007269"/>
                <a:gd name="connsiteY2" fmla="*/ 402430 h 807242"/>
                <a:gd name="connsiteX3" fmla="*/ 804863 w 1007269"/>
                <a:gd name="connsiteY3" fmla="*/ 807242 h 807242"/>
                <a:gd name="connsiteX4" fmla="*/ 5556 w 1007269"/>
                <a:gd name="connsiteY4" fmla="*/ 800099 h 807242"/>
                <a:gd name="connsiteX5" fmla="*/ 0 w 1007269"/>
                <a:gd name="connsiteY5" fmla="*/ 0 h 807242"/>
                <a:gd name="connsiteX0" fmla="*/ 1611 w 1001736"/>
                <a:gd name="connsiteY0" fmla="*/ 2383 h 804862"/>
                <a:gd name="connsiteX1" fmla="*/ 792186 w 1001736"/>
                <a:gd name="connsiteY1" fmla="*/ 0 h 804862"/>
                <a:gd name="connsiteX2" fmla="*/ 1001736 w 1001736"/>
                <a:gd name="connsiteY2" fmla="*/ 400050 h 804862"/>
                <a:gd name="connsiteX3" fmla="*/ 799330 w 1001736"/>
                <a:gd name="connsiteY3" fmla="*/ 804862 h 804862"/>
                <a:gd name="connsiteX4" fmla="*/ 23 w 1001736"/>
                <a:gd name="connsiteY4" fmla="*/ 797719 h 804862"/>
                <a:gd name="connsiteX5" fmla="*/ 1611 w 1001736"/>
                <a:gd name="connsiteY5" fmla="*/ 2383 h 80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736" h="804862">
                  <a:moveTo>
                    <a:pt x="1611" y="2383"/>
                  </a:moveTo>
                  <a:lnTo>
                    <a:pt x="792186" y="0"/>
                  </a:lnTo>
                  <a:lnTo>
                    <a:pt x="1001736" y="400050"/>
                  </a:lnTo>
                  <a:lnTo>
                    <a:pt x="799330" y="804862"/>
                  </a:lnTo>
                  <a:lnTo>
                    <a:pt x="23" y="797719"/>
                  </a:lnTo>
                  <a:cubicBezTo>
                    <a:pt x="-242" y="524669"/>
                    <a:pt x="1876" y="275433"/>
                    <a:pt x="1611" y="2383"/>
                  </a:cubicBezTo>
                  <a:close/>
                </a:path>
              </a:pathLst>
            </a:cu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smtClean="0">
                  <a:solidFill>
                    <a:srgbClr val="000000"/>
                  </a:solidFill>
                  <a:latin typeface="Calibri"/>
                </a:rPr>
                <a:t>02</a:t>
              </a:r>
              <a:endParaRPr kumimoji="0" lang="en-US" sz="1800" b="0" i="0" u="none" strike="noStrike" kern="1200" cap="none" spc="0" normalizeH="0" baseline="0" noProof="0" dirty="0">
                <a:ln>
                  <a:noFill/>
                </a:ln>
                <a:solidFill>
                  <a:srgbClr val="000000"/>
                </a:solidFill>
                <a:effectLst/>
                <a:uLnTx/>
                <a:uFillTx/>
                <a:latin typeface="Calibri"/>
                <a:ea typeface="+mn-ea"/>
                <a:cs typeface="+mn-cs"/>
              </a:endParaRPr>
            </a:p>
          </p:txBody>
        </p:sp>
        <p:sp>
          <p:nvSpPr>
            <p:cNvPr id="33" name="Freeform 32"/>
            <p:cNvSpPr/>
            <p:nvPr/>
          </p:nvSpPr>
          <p:spPr>
            <a:xfrm>
              <a:off x="2777517" y="4243028"/>
              <a:ext cx="979228" cy="741523"/>
            </a:xfrm>
            <a:custGeom>
              <a:avLst/>
              <a:gdLst>
                <a:gd name="connsiteX0" fmla="*/ 0 w 1009650"/>
                <a:gd name="connsiteY0" fmla="*/ 0 h 819150"/>
                <a:gd name="connsiteX1" fmla="*/ 800100 w 1009650"/>
                <a:gd name="connsiteY1" fmla="*/ 0 h 819150"/>
                <a:gd name="connsiteX2" fmla="*/ 1009650 w 1009650"/>
                <a:gd name="connsiteY2" fmla="*/ 400050 h 819150"/>
                <a:gd name="connsiteX3" fmla="*/ 800100 w 1009650"/>
                <a:gd name="connsiteY3" fmla="*/ 819150 h 819150"/>
                <a:gd name="connsiteX4" fmla="*/ 12700 w 1009650"/>
                <a:gd name="connsiteY4" fmla="*/ 819150 h 819150"/>
                <a:gd name="connsiteX5" fmla="*/ 0 w 1009650"/>
                <a:gd name="connsiteY5" fmla="*/ 0 h 819150"/>
                <a:gd name="connsiteX0" fmla="*/ 0 w 1002506"/>
                <a:gd name="connsiteY0" fmla="*/ 0 h 823912"/>
                <a:gd name="connsiteX1" fmla="*/ 792956 w 1002506"/>
                <a:gd name="connsiteY1" fmla="*/ 4762 h 823912"/>
                <a:gd name="connsiteX2" fmla="*/ 1002506 w 1002506"/>
                <a:gd name="connsiteY2" fmla="*/ 404812 h 823912"/>
                <a:gd name="connsiteX3" fmla="*/ 792956 w 1002506"/>
                <a:gd name="connsiteY3" fmla="*/ 823912 h 823912"/>
                <a:gd name="connsiteX4" fmla="*/ 5556 w 1002506"/>
                <a:gd name="connsiteY4" fmla="*/ 823912 h 823912"/>
                <a:gd name="connsiteX5" fmla="*/ 0 w 1002506"/>
                <a:gd name="connsiteY5" fmla="*/ 0 h 823912"/>
                <a:gd name="connsiteX0" fmla="*/ 0 w 997744"/>
                <a:gd name="connsiteY0" fmla="*/ 1 h 819150"/>
                <a:gd name="connsiteX1" fmla="*/ 788194 w 997744"/>
                <a:gd name="connsiteY1" fmla="*/ 0 h 819150"/>
                <a:gd name="connsiteX2" fmla="*/ 997744 w 997744"/>
                <a:gd name="connsiteY2" fmla="*/ 400050 h 819150"/>
                <a:gd name="connsiteX3" fmla="*/ 788194 w 997744"/>
                <a:gd name="connsiteY3" fmla="*/ 819150 h 819150"/>
                <a:gd name="connsiteX4" fmla="*/ 794 w 997744"/>
                <a:gd name="connsiteY4" fmla="*/ 819150 h 819150"/>
                <a:gd name="connsiteX5" fmla="*/ 0 w 997744"/>
                <a:gd name="connsiteY5" fmla="*/ 1 h 819150"/>
                <a:gd name="connsiteX0" fmla="*/ 3980 w 1001724"/>
                <a:gd name="connsiteY0" fmla="*/ 1 h 819150"/>
                <a:gd name="connsiteX1" fmla="*/ 792174 w 1001724"/>
                <a:gd name="connsiteY1" fmla="*/ 0 h 819150"/>
                <a:gd name="connsiteX2" fmla="*/ 1001724 w 1001724"/>
                <a:gd name="connsiteY2" fmla="*/ 400050 h 819150"/>
                <a:gd name="connsiteX3" fmla="*/ 792174 w 1001724"/>
                <a:gd name="connsiteY3" fmla="*/ 819150 h 819150"/>
                <a:gd name="connsiteX4" fmla="*/ 11 w 1001724"/>
                <a:gd name="connsiteY4" fmla="*/ 797719 h 819150"/>
                <a:gd name="connsiteX5" fmla="*/ 3980 w 1001724"/>
                <a:gd name="connsiteY5" fmla="*/ 1 h 819150"/>
                <a:gd name="connsiteX0" fmla="*/ 3980 w 1001724"/>
                <a:gd name="connsiteY0" fmla="*/ 1 h 804862"/>
                <a:gd name="connsiteX1" fmla="*/ 792174 w 1001724"/>
                <a:gd name="connsiteY1" fmla="*/ 0 h 804862"/>
                <a:gd name="connsiteX2" fmla="*/ 1001724 w 1001724"/>
                <a:gd name="connsiteY2" fmla="*/ 400050 h 804862"/>
                <a:gd name="connsiteX3" fmla="*/ 799318 w 1001724"/>
                <a:gd name="connsiteY3" fmla="*/ 804862 h 804862"/>
                <a:gd name="connsiteX4" fmla="*/ 11 w 1001724"/>
                <a:gd name="connsiteY4" fmla="*/ 797719 h 804862"/>
                <a:gd name="connsiteX5" fmla="*/ 3980 w 1001724"/>
                <a:gd name="connsiteY5" fmla="*/ 1 h 804862"/>
                <a:gd name="connsiteX0" fmla="*/ 0 w 1016794"/>
                <a:gd name="connsiteY0" fmla="*/ 0 h 807242"/>
                <a:gd name="connsiteX1" fmla="*/ 807244 w 1016794"/>
                <a:gd name="connsiteY1" fmla="*/ 2380 h 807242"/>
                <a:gd name="connsiteX2" fmla="*/ 1016794 w 1016794"/>
                <a:gd name="connsiteY2" fmla="*/ 402430 h 807242"/>
                <a:gd name="connsiteX3" fmla="*/ 814388 w 1016794"/>
                <a:gd name="connsiteY3" fmla="*/ 807242 h 807242"/>
                <a:gd name="connsiteX4" fmla="*/ 15081 w 1016794"/>
                <a:gd name="connsiteY4" fmla="*/ 800099 h 807242"/>
                <a:gd name="connsiteX5" fmla="*/ 0 w 1016794"/>
                <a:gd name="connsiteY5" fmla="*/ 0 h 807242"/>
                <a:gd name="connsiteX0" fmla="*/ 3981 w 1001725"/>
                <a:gd name="connsiteY0" fmla="*/ 0 h 807242"/>
                <a:gd name="connsiteX1" fmla="*/ 792175 w 1001725"/>
                <a:gd name="connsiteY1" fmla="*/ 2380 h 807242"/>
                <a:gd name="connsiteX2" fmla="*/ 1001725 w 1001725"/>
                <a:gd name="connsiteY2" fmla="*/ 402430 h 807242"/>
                <a:gd name="connsiteX3" fmla="*/ 799319 w 1001725"/>
                <a:gd name="connsiteY3" fmla="*/ 807242 h 807242"/>
                <a:gd name="connsiteX4" fmla="*/ 12 w 1001725"/>
                <a:gd name="connsiteY4" fmla="*/ 800099 h 807242"/>
                <a:gd name="connsiteX5" fmla="*/ 3981 w 1001725"/>
                <a:gd name="connsiteY5" fmla="*/ 0 h 807242"/>
                <a:gd name="connsiteX0" fmla="*/ 0 w 1007269"/>
                <a:gd name="connsiteY0" fmla="*/ 0 h 807242"/>
                <a:gd name="connsiteX1" fmla="*/ 797719 w 1007269"/>
                <a:gd name="connsiteY1" fmla="*/ 2380 h 807242"/>
                <a:gd name="connsiteX2" fmla="*/ 1007269 w 1007269"/>
                <a:gd name="connsiteY2" fmla="*/ 402430 h 807242"/>
                <a:gd name="connsiteX3" fmla="*/ 804863 w 1007269"/>
                <a:gd name="connsiteY3" fmla="*/ 807242 h 807242"/>
                <a:gd name="connsiteX4" fmla="*/ 5556 w 1007269"/>
                <a:gd name="connsiteY4" fmla="*/ 800099 h 807242"/>
                <a:gd name="connsiteX5" fmla="*/ 0 w 1007269"/>
                <a:gd name="connsiteY5" fmla="*/ 0 h 807242"/>
                <a:gd name="connsiteX0" fmla="*/ 1611 w 1001736"/>
                <a:gd name="connsiteY0" fmla="*/ 2383 h 804862"/>
                <a:gd name="connsiteX1" fmla="*/ 792186 w 1001736"/>
                <a:gd name="connsiteY1" fmla="*/ 0 h 804862"/>
                <a:gd name="connsiteX2" fmla="*/ 1001736 w 1001736"/>
                <a:gd name="connsiteY2" fmla="*/ 400050 h 804862"/>
                <a:gd name="connsiteX3" fmla="*/ 799330 w 1001736"/>
                <a:gd name="connsiteY3" fmla="*/ 804862 h 804862"/>
                <a:gd name="connsiteX4" fmla="*/ 23 w 1001736"/>
                <a:gd name="connsiteY4" fmla="*/ 797719 h 804862"/>
                <a:gd name="connsiteX5" fmla="*/ 1611 w 1001736"/>
                <a:gd name="connsiteY5" fmla="*/ 2383 h 80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736" h="804862">
                  <a:moveTo>
                    <a:pt x="1611" y="2383"/>
                  </a:moveTo>
                  <a:lnTo>
                    <a:pt x="792186" y="0"/>
                  </a:lnTo>
                  <a:lnTo>
                    <a:pt x="1001736" y="400050"/>
                  </a:lnTo>
                  <a:lnTo>
                    <a:pt x="799330" y="804862"/>
                  </a:lnTo>
                  <a:lnTo>
                    <a:pt x="23" y="797719"/>
                  </a:lnTo>
                  <a:cubicBezTo>
                    <a:pt x="-242" y="524669"/>
                    <a:pt x="1876" y="275433"/>
                    <a:pt x="1611" y="2383"/>
                  </a:cubicBezTo>
                  <a:close/>
                </a:path>
              </a:pathLst>
            </a:custGeom>
            <a:solidFill>
              <a:schemeClr val="accent3"/>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smtClean="0">
                  <a:ln>
                    <a:noFill/>
                  </a:ln>
                  <a:solidFill>
                    <a:srgbClr val="000000"/>
                  </a:solidFill>
                  <a:effectLst/>
                  <a:uLnTx/>
                  <a:uFillTx/>
                  <a:latin typeface="Calibri"/>
                  <a:ea typeface="+mn-ea"/>
                  <a:cs typeface="+mn-cs"/>
                </a:rPr>
                <a:t>03</a:t>
              </a:r>
              <a:endParaRPr kumimoji="0" lang="en-US" sz="1800" b="0" i="0" u="none" strike="noStrike" kern="1200" cap="none" spc="0" normalizeH="0" baseline="0" noProof="0" dirty="0">
                <a:ln>
                  <a:noFill/>
                </a:ln>
                <a:solidFill>
                  <a:srgbClr val="000000"/>
                </a:solidFill>
                <a:effectLst/>
                <a:uLnTx/>
                <a:uFillTx/>
                <a:latin typeface="Calibri"/>
                <a:ea typeface="+mn-ea"/>
                <a:cs typeface="+mn-cs"/>
              </a:endParaRPr>
            </a:p>
          </p:txBody>
        </p:sp>
        <p:sp>
          <p:nvSpPr>
            <p:cNvPr id="34" name="Freeform 33"/>
            <p:cNvSpPr/>
            <p:nvPr/>
          </p:nvSpPr>
          <p:spPr>
            <a:xfrm>
              <a:off x="2777517" y="4965076"/>
              <a:ext cx="979228" cy="741523"/>
            </a:xfrm>
            <a:custGeom>
              <a:avLst/>
              <a:gdLst>
                <a:gd name="connsiteX0" fmla="*/ 0 w 1009650"/>
                <a:gd name="connsiteY0" fmla="*/ 0 h 819150"/>
                <a:gd name="connsiteX1" fmla="*/ 800100 w 1009650"/>
                <a:gd name="connsiteY1" fmla="*/ 0 h 819150"/>
                <a:gd name="connsiteX2" fmla="*/ 1009650 w 1009650"/>
                <a:gd name="connsiteY2" fmla="*/ 400050 h 819150"/>
                <a:gd name="connsiteX3" fmla="*/ 800100 w 1009650"/>
                <a:gd name="connsiteY3" fmla="*/ 819150 h 819150"/>
                <a:gd name="connsiteX4" fmla="*/ 12700 w 1009650"/>
                <a:gd name="connsiteY4" fmla="*/ 819150 h 819150"/>
                <a:gd name="connsiteX5" fmla="*/ 0 w 1009650"/>
                <a:gd name="connsiteY5" fmla="*/ 0 h 819150"/>
                <a:gd name="connsiteX0" fmla="*/ 0 w 1002506"/>
                <a:gd name="connsiteY0" fmla="*/ 0 h 823912"/>
                <a:gd name="connsiteX1" fmla="*/ 792956 w 1002506"/>
                <a:gd name="connsiteY1" fmla="*/ 4762 h 823912"/>
                <a:gd name="connsiteX2" fmla="*/ 1002506 w 1002506"/>
                <a:gd name="connsiteY2" fmla="*/ 404812 h 823912"/>
                <a:gd name="connsiteX3" fmla="*/ 792956 w 1002506"/>
                <a:gd name="connsiteY3" fmla="*/ 823912 h 823912"/>
                <a:gd name="connsiteX4" fmla="*/ 5556 w 1002506"/>
                <a:gd name="connsiteY4" fmla="*/ 823912 h 823912"/>
                <a:gd name="connsiteX5" fmla="*/ 0 w 1002506"/>
                <a:gd name="connsiteY5" fmla="*/ 0 h 823912"/>
                <a:gd name="connsiteX0" fmla="*/ 0 w 997744"/>
                <a:gd name="connsiteY0" fmla="*/ 1 h 819150"/>
                <a:gd name="connsiteX1" fmla="*/ 788194 w 997744"/>
                <a:gd name="connsiteY1" fmla="*/ 0 h 819150"/>
                <a:gd name="connsiteX2" fmla="*/ 997744 w 997744"/>
                <a:gd name="connsiteY2" fmla="*/ 400050 h 819150"/>
                <a:gd name="connsiteX3" fmla="*/ 788194 w 997744"/>
                <a:gd name="connsiteY3" fmla="*/ 819150 h 819150"/>
                <a:gd name="connsiteX4" fmla="*/ 794 w 997744"/>
                <a:gd name="connsiteY4" fmla="*/ 819150 h 819150"/>
                <a:gd name="connsiteX5" fmla="*/ 0 w 997744"/>
                <a:gd name="connsiteY5" fmla="*/ 1 h 819150"/>
                <a:gd name="connsiteX0" fmla="*/ 3980 w 1001724"/>
                <a:gd name="connsiteY0" fmla="*/ 1 h 819150"/>
                <a:gd name="connsiteX1" fmla="*/ 792174 w 1001724"/>
                <a:gd name="connsiteY1" fmla="*/ 0 h 819150"/>
                <a:gd name="connsiteX2" fmla="*/ 1001724 w 1001724"/>
                <a:gd name="connsiteY2" fmla="*/ 400050 h 819150"/>
                <a:gd name="connsiteX3" fmla="*/ 792174 w 1001724"/>
                <a:gd name="connsiteY3" fmla="*/ 819150 h 819150"/>
                <a:gd name="connsiteX4" fmla="*/ 11 w 1001724"/>
                <a:gd name="connsiteY4" fmla="*/ 797719 h 819150"/>
                <a:gd name="connsiteX5" fmla="*/ 3980 w 1001724"/>
                <a:gd name="connsiteY5" fmla="*/ 1 h 819150"/>
                <a:gd name="connsiteX0" fmla="*/ 3980 w 1001724"/>
                <a:gd name="connsiteY0" fmla="*/ 1 h 804862"/>
                <a:gd name="connsiteX1" fmla="*/ 792174 w 1001724"/>
                <a:gd name="connsiteY1" fmla="*/ 0 h 804862"/>
                <a:gd name="connsiteX2" fmla="*/ 1001724 w 1001724"/>
                <a:gd name="connsiteY2" fmla="*/ 400050 h 804862"/>
                <a:gd name="connsiteX3" fmla="*/ 799318 w 1001724"/>
                <a:gd name="connsiteY3" fmla="*/ 804862 h 804862"/>
                <a:gd name="connsiteX4" fmla="*/ 11 w 1001724"/>
                <a:gd name="connsiteY4" fmla="*/ 797719 h 804862"/>
                <a:gd name="connsiteX5" fmla="*/ 3980 w 1001724"/>
                <a:gd name="connsiteY5" fmla="*/ 1 h 804862"/>
                <a:gd name="connsiteX0" fmla="*/ 0 w 1016794"/>
                <a:gd name="connsiteY0" fmla="*/ 0 h 807242"/>
                <a:gd name="connsiteX1" fmla="*/ 807244 w 1016794"/>
                <a:gd name="connsiteY1" fmla="*/ 2380 h 807242"/>
                <a:gd name="connsiteX2" fmla="*/ 1016794 w 1016794"/>
                <a:gd name="connsiteY2" fmla="*/ 402430 h 807242"/>
                <a:gd name="connsiteX3" fmla="*/ 814388 w 1016794"/>
                <a:gd name="connsiteY3" fmla="*/ 807242 h 807242"/>
                <a:gd name="connsiteX4" fmla="*/ 15081 w 1016794"/>
                <a:gd name="connsiteY4" fmla="*/ 800099 h 807242"/>
                <a:gd name="connsiteX5" fmla="*/ 0 w 1016794"/>
                <a:gd name="connsiteY5" fmla="*/ 0 h 807242"/>
                <a:gd name="connsiteX0" fmla="*/ 3981 w 1001725"/>
                <a:gd name="connsiteY0" fmla="*/ 0 h 807242"/>
                <a:gd name="connsiteX1" fmla="*/ 792175 w 1001725"/>
                <a:gd name="connsiteY1" fmla="*/ 2380 h 807242"/>
                <a:gd name="connsiteX2" fmla="*/ 1001725 w 1001725"/>
                <a:gd name="connsiteY2" fmla="*/ 402430 h 807242"/>
                <a:gd name="connsiteX3" fmla="*/ 799319 w 1001725"/>
                <a:gd name="connsiteY3" fmla="*/ 807242 h 807242"/>
                <a:gd name="connsiteX4" fmla="*/ 12 w 1001725"/>
                <a:gd name="connsiteY4" fmla="*/ 800099 h 807242"/>
                <a:gd name="connsiteX5" fmla="*/ 3981 w 1001725"/>
                <a:gd name="connsiteY5" fmla="*/ 0 h 807242"/>
                <a:gd name="connsiteX0" fmla="*/ 0 w 1007269"/>
                <a:gd name="connsiteY0" fmla="*/ 0 h 807242"/>
                <a:gd name="connsiteX1" fmla="*/ 797719 w 1007269"/>
                <a:gd name="connsiteY1" fmla="*/ 2380 h 807242"/>
                <a:gd name="connsiteX2" fmla="*/ 1007269 w 1007269"/>
                <a:gd name="connsiteY2" fmla="*/ 402430 h 807242"/>
                <a:gd name="connsiteX3" fmla="*/ 804863 w 1007269"/>
                <a:gd name="connsiteY3" fmla="*/ 807242 h 807242"/>
                <a:gd name="connsiteX4" fmla="*/ 5556 w 1007269"/>
                <a:gd name="connsiteY4" fmla="*/ 800099 h 807242"/>
                <a:gd name="connsiteX5" fmla="*/ 0 w 1007269"/>
                <a:gd name="connsiteY5" fmla="*/ 0 h 807242"/>
                <a:gd name="connsiteX0" fmla="*/ 1611 w 1001736"/>
                <a:gd name="connsiteY0" fmla="*/ 2383 h 804862"/>
                <a:gd name="connsiteX1" fmla="*/ 792186 w 1001736"/>
                <a:gd name="connsiteY1" fmla="*/ 0 h 804862"/>
                <a:gd name="connsiteX2" fmla="*/ 1001736 w 1001736"/>
                <a:gd name="connsiteY2" fmla="*/ 400050 h 804862"/>
                <a:gd name="connsiteX3" fmla="*/ 799330 w 1001736"/>
                <a:gd name="connsiteY3" fmla="*/ 804862 h 804862"/>
                <a:gd name="connsiteX4" fmla="*/ 23 w 1001736"/>
                <a:gd name="connsiteY4" fmla="*/ 797719 h 804862"/>
                <a:gd name="connsiteX5" fmla="*/ 1611 w 1001736"/>
                <a:gd name="connsiteY5" fmla="*/ 2383 h 80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736" h="804862">
                  <a:moveTo>
                    <a:pt x="1611" y="2383"/>
                  </a:moveTo>
                  <a:lnTo>
                    <a:pt x="792186" y="0"/>
                  </a:lnTo>
                  <a:lnTo>
                    <a:pt x="1001736" y="400050"/>
                  </a:lnTo>
                  <a:lnTo>
                    <a:pt x="799330" y="804862"/>
                  </a:lnTo>
                  <a:lnTo>
                    <a:pt x="23" y="797719"/>
                  </a:lnTo>
                  <a:cubicBezTo>
                    <a:pt x="-242" y="524669"/>
                    <a:pt x="1876" y="275433"/>
                    <a:pt x="1611" y="2383"/>
                  </a:cubicBezTo>
                  <a:close/>
                </a:path>
              </a:pathLst>
            </a:custGeom>
            <a:solidFill>
              <a:schemeClr val="accent4"/>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smtClean="0">
                  <a:ln>
                    <a:noFill/>
                  </a:ln>
                  <a:solidFill>
                    <a:srgbClr val="000000"/>
                  </a:solidFill>
                  <a:effectLst/>
                  <a:uLnTx/>
                  <a:uFillTx/>
                  <a:latin typeface="Calibri"/>
                  <a:ea typeface="+mn-ea"/>
                  <a:cs typeface="+mn-cs"/>
                </a:rPr>
                <a:t>04</a:t>
              </a:r>
              <a:endParaRPr kumimoji="0" lang="en-US" sz="1800" b="0" i="0" u="none" strike="noStrike" kern="1200" cap="none" spc="0" normalizeH="0" baseline="0" noProof="0" dirty="0">
                <a:ln>
                  <a:noFill/>
                </a:ln>
                <a:solidFill>
                  <a:srgbClr val="000000"/>
                </a:solidFill>
                <a:effectLst/>
                <a:uLnTx/>
                <a:uFillTx/>
                <a:latin typeface="Calibri"/>
                <a:ea typeface="+mn-ea"/>
                <a:cs typeface="+mn-cs"/>
              </a:endParaRPr>
            </a:p>
          </p:txBody>
        </p:sp>
        <p:sp>
          <p:nvSpPr>
            <p:cNvPr id="35" name="Freeform 34"/>
            <p:cNvSpPr/>
            <p:nvPr/>
          </p:nvSpPr>
          <p:spPr>
            <a:xfrm>
              <a:off x="2777517" y="5684777"/>
              <a:ext cx="979228" cy="741523"/>
            </a:xfrm>
            <a:custGeom>
              <a:avLst/>
              <a:gdLst>
                <a:gd name="connsiteX0" fmla="*/ 0 w 1009650"/>
                <a:gd name="connsiteY0" fmla="*/ 0 h 819150"/>
                <a:gd name="connsiteX1" fmla="*/ 800100 w 1009650"/>
                <a:gd name="connsiteY1" fmla="*/ 0 h 819150"/>
                <a:gd name="connsiteX2" fmla="*/ 1009650 w 1009650"/>
                <a:gd name="connsiteY2" fmla="*/ 400050 h 819150"/>
                <a:gd name="connsiteX3" fmla="*/ 800100 w 1009650"/>
                <a:gd name="connsiteY3" fmla="*/ 819150 h 819150"/>
                <a:gd name="connsiteX4" fmla="*/ 12700 w 1009650"/>
                <a:gd name="connsiteY4" fmla="*/ 819150 h 819150"/>
                <a:gd name="connsiteX5" fmla="*/ 0 w 1009650"/>
                <a:gd name="connsiteY5" fmla="*/ 0 h 819150"/>
                <a:gd name="connsiteX0" fmla="*/ 0 w 1002506"/>
                <a:gd name="connsiteY0" fmla="*/ 0 h 823912"/>
                <a:gd name="connsiteX1" fmla="*/ 792956 w 1002506"/>
                <a:gd name="connsiteY1" fmla="*/ 4762 h 823912"/>
                <a:gd name="connsiteX2" fmla="*/ 1002506 w 1002506"/>
                <a:gd name="connsiteY2" fmla="*/ 404812 h 823912"/>
                <a:gd name="connsiteX3" fmla="*/ 792956 w 1002506"/>
                <a:gd name="connsiteY3" fmla="*/ 823912 h 823912"/>
                <a:gd name="connsiteX4" fmla="*/ 5556 w 1002506"/>
                <a:gd name="connsiteY4" fmla="*/ 823912 h 823912"/>
                <a:gd name="connsiteX5" fmla="*/ 0 w 1002506"/>
                <a:gd name="connsiteY5" fmla="*/ 0 h 823912"/>
                <a:gd name="connsiteX0" fmla="*/ 0 w 997744"/>
                <a:gd name="connsiteY0" fmla="*/ 1 h 819150"/>
                <a:gd name="connsiteX1" fmla="*/ 788194 w 997744"/>
                <a:gd name="connsiteY1" fmla="*/ 0 h 819150"/>
                <a:gd name="connsiteX2" fmla="*/ 997744 w 997744"/>
                <a:gd name="connsiteY2" fmla="*/ 400050 h 819150"/>
                <a:gd name="connsiteX3" fmla="*/ 788194 w 997744"/>
                <a:gd name="connsiteY3" fmla="*/ 819150 h 819150"/>
                <a:gd name="connsiteX4" fmla="*/ 794 w 997744"/>
                <a:gd name="connsiteY4" fmla="*/ 819150 h 819150"/>
                <a:gd name="connsiteX5" fmla="*/ 0 w 997744"/>
                <a:gd name="connsiteY5" fmla="*/ 1 h 819150"/>
                <a:gd name="connsiteX0" fmla="*/ 3980 w 1001724"/>
                <a:gd name="connsiteY0" fmla="*/ 1 h 819150"/>
                <a:gd name="connsiteX1" fmla="*/ 792174 w 1001724"/>
                <a:gd name="connsiteY1" fmla="*/ 0 h 819150"/>
                <a:gd name="connsiteX2" fmla="*/ 1001724 w 1001724"/>
                <a:gd name="connsiteY2" fmla="*/ 400050 h 819150"/>
                <a:gd name="connsiteX3" fmla="*/ 792174 w 1001724"/>
                <a:gd name="connsiteY3" fmla="*/ 819150 h 819150"/>
                <a:gd name="connsiteX4" fmla="*/ 11 w 1001724"/>
                <a:gd name="connsiteY4" fmla="*/ 797719 h 819150"/>
                <a:gd name="connsiteX5" fmla="*/ 3980 w 1001724"/>
                <a:gd name="connsiteY5" fmla="*/ 1 h 819150"/>
                <a:gd name="connsiteX0" fmla="*/ 3980 w 1001724"/>
                <a:gd name="connsiteY0" fmla="*/ 1 h 804862"/>
                <a:gd name="connsiteX1" fmla="*/ 792174 w 1001724"/>
                <a:gd name="connsiteY1" fmla="*/ 0 h 804862"/>
                <a:gd name="connsiteX2" fmla="*/ 1001724 w 1001724"/>
                <a:gd name="connsiteY2" fmla="*/ 400050 h 804862"/>
                <a:gd name="connsiteX3" fmla="*/ 799318 w 1001724"/>
                <a:gd name="connsiteY3" fmla="*/ 804862 h 804862"/>
                <a:gd name="connsiteX4" fmla="*/ 11 w 1001724"/>
                <a:gd name="connsiteY4" fmla="*/ 797719 h 804862"/>
                <a:gd name="connsiteX5" fmla="*/ 3980 w 1001724"/>
                <a:gd name="connsiteY5" fmla="*/ 1 h 804862"/>
                <a:gd name="connsiteX0" fmla="*/ 0 w 1016794"/>
                <a:gd name="connsiteY0" fmla="*/ 0 h 807242"/>
                <a:gd name="connsiteX1" fmla="*/ 807244 w 1016794"/>
                <a:gd name="connsiteY1" fmla="*/ 2380 h 807242"/>
                <a:gd name="connsiteX2" fmla="*/ 1016794 w 1016794"/>
                <a:gd name="connsiteY2" fmla="*/ 402430 h 807242"/>
                <a:gd name="connsiteX3" fmla="*/ 814388 w 1016794"/>
                <a:gd name="connsiteY3" fmla="*/ 807242 h 807242"/>
                <a:gd name="connsiteX4" fmla="*/ 15081 w 1016794"/>
                <a:gd name="connsiteY4" fmla="*/ 800099 h 807242"/>
                <a:gd name="connsiteX5" fmla="*/ 0 w 1016794"/>
                <a:gd name="connsiteY5" fmla="*/ 0 h 807242"/>
                <a:gd name="connsiteX0" fmla="*/ 3981 w 1001725"/>
                <a:gd name="connsiteY0" fmla="*/ 0 h 807242"/>
                <a:gd name="connsiteX1" fmla="*/ 792175 w 1001725"/>
                <a:gd name="connsiteY1" fmla="*/ 2380 h 807242"/>
                <a:gd name="connsiteX2" fmla="*/ 1001725 w 1001725"/>
                <a:gd name="connsiteY2" fmla="*/ 402430 h 807242"/>
                <a:gd name="connsiteX3" fmla="*/ 799319 w 1001725"/>
                <a:gd name="connsiteY3" fmla="*/ 807242 h 807242"/>
                <a:gd name="connsiteX4" fmla="*/ 12 w 1001725"/>
                <a:gd name="connsiteY4" fmla="*/ 800099 h 807242"/>
                <a:gd name="connsiteX5" fmla="*/ 3981 w 1001725"/>
                <a:gd name="connsiteY5" fmla="*/ 0 h 807242"/>
                <a:gd name="connsiteX0" fmla="*/ 0 w 1007269"/>
                <a:gd name="connsiteY0" fmla="*/ 0 h 807242"/>
                <a:gd name="connsiteX1" fmla="*/ 797719 w 1007269"/>
                <a:gd name="connsiteY1" fmla="*/ 2380 h 807242"/>
                <a:gd name="connsiteX2" fmla="*/ 1007269 w 1007269"/>
                <a:gd name="connsiteY2" fmla="*/ 402430 h 807242"/>
                <a:gd name="connsiteX3" fmla="*/ 804863 w 1007269"/>
                <a:gd name="connsiteY3" fmla="*/ 807242 h 807242"/>
                <a:gd name="connsiteX4" fmla="*/ 5556 w 1007269"/>
                <a:gd name="connsiteY4" fmla="*/ 800099 h 807242"/>
                <a:gd name="connsiteX5" fmla="*/ 0 w 1007269"/>
                <a:gd name="connsiteY5" fmla="*/ 0 h 807242"/>
                <a:gd name="connsiteX0" fmla="*/ 1611 w 1001736"/>
                <a:gd name="connsiteY0" fmla="*/ 2383 h 804862"/>
                <a:gd name="connsiteX1" fmla="*/ 792186 w 1001736"/>
                <a:gd name="connsiteY1" fmla="*/ 0 h 804862"/>
                <a:gd name="connsiteX2" fmla="*/ 1001736 w 1001736"/>
                <a:gd name="connsiteY2" fmla="*/ 400050 h 804862"/>
                <a:gd name="connsiteX3" fmla="*/ 799330 w 1001736"/>
                <a:gd name="connsiteY3" fmla="*/ 804862 h 804862"/>
                <a:gd name="connsiteX4" fmla="*/ 23 w 1001736"/>
                <a:gd name="connsiteY4" fmla="*/ 797719 h 804862"/>
                <a:gd name="connsiteX5" fmla="*/ 1611 w 1001736"/>
                <a:gd name="connsiteY5" fmla="*/ 2383 h 80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736" h="804862">
                  <a:moveTo>
                    <a:pt x="1611" y="2383"/>
                  </a:moveTo>
                  <a:lnTo>
                    <a:pt x="792186" y="0"/>
                  </a:lnTo>
                  <a:lnTo>
                    <a:pt x="1001736" y="400050"/>
                  </a:lnTo>
                  <a:lnTo>
                    <a:pt x="799330" y="804862"/>
                  </a:lnTo>
                  <a:lnTo>
                    <a:pt x="23" y="797719"/>
                  </a:lnTo>
                  <a:cubicBezTo>
                    <a:pt x="-242" y="524669"/>
                    <a:pt x="1876" y="275433"/>
                    <a:pt x="1611" y="2383"/>
                  </a:cubicBezTo>
                  <a:close/>
                </a:path>
              </a:pathLst>
            </a:custGeom>
            <a:solidFill>
              <a:schemeClr val="accent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smtClean="0">
                  <a:ln>
                    <a:noFill/>
                  </a:ln>
                  <a:solidFill>
                    <a:srgbClr val="000000"/>
                  </a:solidFill>
                  <a:effectLst/>
                  <a:uLnTx/>
                  <a:uFillTx/>
                  <a:latin typeface="Calibri"/>
                  <a:ea typeface="+mn-ea"/>
                  <a:cs typeface="+mn-cs"/>
                </a:rPr>
                <a:t>05</a:t>
              </a:r>
              <a:endParaRPr kumimoji="0" lang="en-US" sz="1800" b="0" i="0" u="none" strike="noStrike" kern="1200" cap="none" spc="0" normalizeH="0" baseline="0" noProof="0" dirty="0">
                <a:ln>
                  <a:noFill/>
                </a:ln>
                <a:solidFill>
                  <a:srgbClr val="000000"/>
                </a:solidFill>
                <a:effectLst/>
                <a:uLnTx/>
                <a:uFillTx/>
                <a:latin typeface="Calibri"/>
                <a:ea typeface="+mn-ea"/>
                <a:cs typeface="+mn-cs"/>
              </a:endParaRPr>
            </a:p>
          </p:txBody>
        </p:sp>
      </p:grpSp>
      <p:sp>
        <p:nvSpPr>
          <p:cNvPr id="41" name="Rectangle 57"/>
          <p:cNvSpPr>
            <a:spLocks noChangeArrowheads="1"/>
          </p:cNvSpPr>
          <p:nvPr/>
        </p:nvSpPr>
        <p:spPr bwMode="auto">
          <a:xfrm>
            <a:off x="4155764" y="2189019"/>
            <a:ext cx="4231055"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Palatino Linotype" panose="02040502050505030304" pitchFamily="18" charset="0"/>
                <a:cs typeface="Arial" panose="020B0604020202020204" pitchFamily="34" charset="0"/>
              </a:defRPr>
            </a:lvl1pPr>
            <a:lvl2pPr marL="742950" indent="-285750" eaLnBrk="0" hangingPunct="0">
              <a:defRPr>
                <a:solidFill>
                  <a:schemeClr val="tx1"/>
                </a:solidFill>
                <a:latin typeface="Palatino Linotype" panose="02040502050505030304" pitchFamily="18" charset="0"/>
                <a:cs typeface="Arial" panose="020B0604020202020204" pitchFamily="34" charset="0"/>
              </a:defRPr>
            </a:lvl2pPr>
            <a:lvl3pPr marL="1143000" indent="-228600" eaLnBrk="0" hangingPunct="0">
              <a:defRPr>
                <a:solidFill>
                  <a:schemeClr val="tx1"/>
                </a:solidFill>
                <a:latin typeface="Palatino Linotype" panose="02040502050505030304" pitchFamily="18" charset="0"/>
                <a:cs typeface="Arial" panose="020B0604020202020204" pitchFamily="34" charset="0"/>
              </a:defRPr>
            </a:lvl3pPr>
            <a:lvl4pPr marL="1600200" indent="-228600" eaLnBrk="0" hangingPunct="0">
              <a:defRPr>
                <a:solidFill>
                  <a:schemeClr val="tx1"/>
                </a:solidFill>
                <a:latin typeface="Palatino Linotype" panose="02040502050505030304" pitchFamily="18" charset="0"/>
                <a:cs typeface="Arial" panose="020B0604020202020204" pitchFamily="34" charset="0"/>
              </a:defRPr>
            </a:lvl4pPr>
            <a:lvl5pPr marL="2057400" indent="-228600" eaLnBrk="0" hangingPunct="0">
              <a:defRPr>
                <a:solidFill>
                  <a:schemeClr val="tx1"/>
                </a:solidFill>
                <a:latin typeface="Palatino Linotype" panose="0204050205050503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IN" sz="1400" b="1" i="0" u="none" strike="noStrike" kern="1200" cap="none" spc="0" normalizeH="0" baseline="0" noProof="0" dirty="0" smtClean="0">
                <a:ln>
                  <a:noFill/>
                </a:ln>
                <a:solidFill>
                  <a:srgbClr val="00BAF7"/>
                </a:solidFill>
                <a:effectLst/>
                <a:uLnTx/>
                <a:uFillTx/>
                <a:latin typeface="Calibri"/>
                <a:ea typeface="+mn-ea"/>
                <a:cs typeface="Arial" panose="020B0604020202020204" pitchFamily="34" charset="0"/>
              </a:rPr>
              <a:t>INTRODUCTION</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endParaRPr>
          </a:p>
        </p:txBody>
      </p:sp>
      <p:sp>
        <p:nvSpPr>
          <p:cNvPr id="49" name="Rectangle 57"/>
          <p:cNvSpPr>
            <a:spLocks noChangeArrowheads="1"/>
          </p:cNvSpPr>
          <p:nvPr/>
        </p:nvSpPr>
        <p:spPr bwMode="auto">
          <a:xfrm>
            <a:off x="4114200" y="2743200"/>
            <a:ext cx="4231055"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Palatino Linotype" panose="02040502050505030304" pitchFamily="18" charset="0"/>
                <a:cs typeface="Arial" panose="020B0604020202020204" pitchFamily="34" charset="0"/>
              </a:defRPr>
            </a:lvl1pPr>
            <a:lvl2pPr marL="742950" indent="-285750" eaLnBrk="0" hangingPunct="0">
              <a:defRPr>
                <a:solidFill>
                  <a:schemeClr val="tx1"/>
                </a:solidFill>
                <a:latin typeface="Palatino Linotype" panose="02040502050505030304" pitchFamily="18" charset="0"/>
                <a:cs typeface="Arial" panose="020B0604020202020204" pitchFamily="34" charset="0"/>
              </a:defRPr>
            </a:lvl2pPr>
            <a:lvl3pPr marL="1143000" indent="-228600" eaLnBrk="0" hangingPunct="0">
              <a:defRPr>
                <a:solidFill>
                  <a:schemeClr val="tx1"/>
                </a:solidFill>
                <a:latin typeface="Palatino Linotype" panose="02040502050505030304" pitchFamily="18" charset="0"/>
                <a:cs typeface="Arial" panose="020B0604020202020204" pitchFamily="34" charset="0"/>
              </a:defRPr>
            </a:lvl3pPr>
            <a:lvl4pPr marL="1600200" indent="-228600" eaLnBrk="0" hangingPunct="0">
              <a:defRPr>
                <a:solidFill>
                  <a:schemeClr val="tx1"/>
                </a:solidFill>
                <a:latin typeface="Palatino Linotype" panose="02040502050505030304" pitchFamily="18" charset="0"/>
                <a:cs typeface="Arial" panose="020B0604020202020204" pitchFamily="34" charset="0"/>
              </a:defRPr>
            </a:lvl4pPr>
            <a:lvl5pPr marL="2057400" indent="-228600" eaLnBrk="0" hangingPunct="0">
              <a:defRPr>
                <a:solidFill>
                  <a:schemeClr val="tx1"/>
                </a:solidFill>
                <a:latin typeface="Palatino Linotype" panose="0204050205050503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400" b="1" dirty="0" smtClean="0">
                <a:solidFill>
                  <a:srgbClr val="19C1B0"/>
                </a:solidFill>
                <a:latin typeface="Calibri"/>
              </a:rPr>
              <a:t>THE MAKING OF ORGANOIDS</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endParaRPr>
          </a:p>
        </p:txBody>
      </p:sp>
      <p:sp>
        <p:nvSpPr>
          <p:cNvPr id="50" name="Rectangle 57"/>
          <p:cNvSpPr>
            <a:spLocks noChangeArrowheads="1"/>
          </p:cNvSpPr>
          <p:nvPr/>
        </p:nvSpPr>
        <p:spPr bwMode="auto">
          <a:xfrm>
            <a:off x="4141909" y="3200400"/>
            <a:ext cx="4231055"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Palatino Linotype" panose="02040502050505030304" pitchFamily="18" charset="0"/>
                <a:cs typeface="Arial" panose="020B0604020202020204" pitchFamily="34" charset="0"/>
              </a:defRPr>
            </a:lvl1pPr>
            <a:lvl2pPr marL="742950" indent="-285750" eaLnBrk="0" hangingPunct="0">
              <a:defRPr>
                <a:solidFill>
                  <a:schemeClr val="tx1"/>
                </a:solidFill>
                <a:latin typeface="Palatino Linotype" panose="02040502050505030304" pitchFamily="18" charset="0"/>
                <a:cs typeface="Arial" panose="020B0604020202020204" pitchFamily="34" charset="0"/>
              </a:defRPr>
            </a:lvl2pPr>
            <a:lvl3pPr marL="1143000" indent="-228600" eaLnBrk="0" hangingPunct="0">
              <a:defRPr>
                <a:solidFill>
                  <a:schemeClr val="tx1"/>
                </a:solidFill>
                <a:latin typeface="Palatino Linotype" panose="02040502050505030304" pitchFamily="18" charset="0"/>
                <a:cs typeface="Arial" panose="020B0604020202020204" pitchFamily="34" charset="0"/>
              </a:defRPr>
            </a:lvl3pPr>
            <a:lvl4pPr marL="1600200" indent="-228600" eaLnBrk="0" hangingPunct="0">
              <a:defRPr>
                <a:solidFill>
                  <a:schemeClr val="tx1"/>
                </a:solidFill>
                <a:latin typeface="Palatino Linotype" panose="02040502050505030304" pitchFamily="18" charset="0"/>
                <a:cs typeface="Arial" panose="020B0604020202020204" pitchFamily="34" charset="0"/>
              </a:defRPr>
            </a:lvl4pPr>
            <a:lvl5pPr marL="2057400" indent="-228600" eaLnBrk="0" hangingPunct="0">
              <a:defRPr>
                <a:solidFill>
                  <a:schemeClr val="tx1"/>
                </a:solidFill>
                <a:latin typeface="Palatino Linotype" panose="0204050205050503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400" b="1" dirty="0" smtClean="0">
                <a:solidFill>
                  <a:srgbClr val="89C600"/>
                </a:solidFill>
                <a:latin typeface="Calibri"/>
              </a:rPr>
              <a:t>TYPES OF ORGANOIDS</a:t>
            </a:r>
            <a:r>
              <a:rPr kumimoji="0" lang="en-US" sz="1400" b="0" i="0" u="none" strike="noStrike" kern="1200" cap="none" spc="0" normalizeH="0" baseline="0" noProof="0" dirty="0" smtClean="0">
                <a:ln>
                  <a:noFill/>
                </a:ln>
                <a:solidFill>
                  <a:srgbClr val="21221F">
                    <a:lumMod val="75000"/>
                    <a:lumOff val="25000"/>
                  </a:srgbClr>
                </a:solidFill>
                <a:effectLst/>
                <a:uLnTx/>
                <a:uFillTx/>
                <a:latin typeface="Calibri"/>
                <a:ea typeface="+mn-ea"/>
                <a:cs typeface="Arial" panose="020B0604020202020204" pitchFamily="34" charset="0"/>
              </a:rPr>
              <a:t> </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endParaRPr>
          </a:p>
        </p:txBody>
      </p:sp>
      <p:sp>
        <p:nvSpPr>
          <p:cNvPr id="51" name="Rectangle 57"/>
          <p:cNvSpPr>
            <a:spLocks noChangeArrowheads="1"/>
          </p:cNvSpPr>
          <p:nvPr/>
        </p:nvSpPr>
        <p:spPr bwMode="auto">
          <a:xfrm>
            <a:off x="4252745" y="3699164"/>
            <a:ext cx="4231055"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Palatino Linotype" panose="02040502050505030304" pitchFamily="18" charset="0"/>
                <a:cs typeface="Arial" panose="020B0604020202020204" pitchFamily="34" charset="0"/>
              </a:defRPr>
            </a:lvl1pPr>
            <a:lvl2pPr marL="742950" indent="-285750" eaLnBrk="0" hangingPunct="0">
              <a:defRPr>
                <a:solidFill>
                  <a:schemeClr val="tx1"/>
                </a:solidFill>
                <a:latin typeface="Palatino Linotype" panose="02040502050505030304" pitchFamily="18" charset="0"/>
                <a:cs typeface="Arial" panose="020B0604020202020204" pitchFamily="34" charset="0"/>
              </a:defRPr>
            </a:lvl2pPr>
            <a:lvl3pPr marL="1143000" indent="-228600" eaLnBrk="0" hangingPunct="0">
              <a:defRPr>
                <a:solidFill>
                  <a:schemeClr val="tx1"/>
                </a:solidFill>
                <a:latin typeface="Palatino Linotype" panose="02040502050505030304" pitchFamily="18" charset="0"/>
                <a:cs typeface="Arial" panose="020B0604020202020204" pitchFamily="34" charset="0"/>
              </a:defRPr>
            </a:lvl3pPr>
            <a:lvl4pPr marL="1600200" indent="-228600" eaLnBrk="0" hangingPunct="0">
              <a:defRPr>
                <a:solidFill>
                  <a:schemeClr val="tx1"/>
                </a:solidFill>
                <a:latin typeface="Palatino Linotype" panose="02040502050505030304" pitchFamily="18" charset="0"/>
                <a:cs typeface="Arial" panose="020B0604020202020204" pitchFamily="34" charset="0"/>
              </a:defRPr>
            </a:lvl4pPr>
            <a:lvl5pPr marL="2057400" indent="-228600" eaLnBrk="0" hangingPunct="0">
              <a:defRPr>
                <a:solidFill>
                  <a:schemeClr val="tx1"/>
                </a:solidFill>
                <a:latin typeface="Palatino Linotype" panose="0204050205050503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400" b="1" dirty="0" smtClean="0">
                <a:solidFill>
                  <a:srgbClr val="FFC000"/>
                </a:solidFill>
                <a:latin typeface="Calibri"/>
              </a:rPr>
              <a:t>OPPURTUNITIES</a:t>
            </a:r>
            <a:r>
              <a:rPr kumimoji="0" lang="en-US" sz="1400" b="0" i="0" u="none" strike="noStrike" kern="1200" cap="none" spc="0" normalizeH="0" baseline="0" noProof="0" dirty="0" smtClean="0">
                <a:ln>
                  <a:noFill/>
                </a:ln>
                <a:solidFill>
                  <a:srgbClr val="21221F">
                    <a:lumMod val="75000"/>
                    <a:lumOff val="25000"/>
                  </a:srgbClr>
                </a:solidFill>
                <a:effectLst/>
                <a:uLnTx/>
                <a:uFillTx/>
                <a:latin typeface="Calibri"/>
                <a:ea typeface="+mn-ea"/>
                <a:cs typeface="Arial" panose="020B0604020202020204" pitchFamily="34" charset="0"/>
              </a:rPr>
              <a:t> </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endParaRPr>
          </a:p>
        </p:txBody>
      </p:sp>
      <p:sp>
        <p:nvSpPr>
          <p:cNvPr id="52" name="Rectangle 57"/>
          <p:cNvSpPr>
            <a:spLocks noChangeArrowheads="1"/>
          </p:cNvSpPr>
          <p:nvPr/>
        </p:nvSpPr>
        <p:spPr bwMode="auto">
          <a:xfrm>
            <a:off x="4197927" y="4156365"/>
            <a:ext cx="3925655"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Palatino Linotype" panose="02040502050505030304" pitchFamily="18" charset="0"/>
                <a:cs typeface="Arial" panose="020B0604020202020204" pitchFamily="34" charset="0"/>
              </a:defRPr>
            </a:lvl1pPr>
            <a:lvl2pPr marL="742950" indent="-285750" eaLnBrk="0" hangingPunct="0">
              <a:defRPr>
                <a:solidFill>
                  <a:schemeClr val="tx1"/>
                </a:solidFill>
                <a:latin typeface="Palatino Linotype" panose="02040502050505030304" pitchFamily="18" charset="0"/>
                <a:cs typeface="Arial" panose="020B0604020202020204" pitchFamily="34" charset="0"/>
              </a:defRPr>
            </a:lvl2pPr>
            <a:lvl3pPr marL="1143000" indent="-228600" eaLnBrk="0" hangingPunct="0">
              <a:defRPr>
                <a:solidFill>
                  <a:schemeClr val="tx1"/>
                </a:solidFill>
                <a:latin typeface="Palatino Linotype" panose="02040502050505030304" pitchFamily="18" charset="0"/>
                <a:cs typeface="Arial" panose="020B0604020202020204" pitchFamily="34" charset="0"/>
              </a:defRPr>
            </a:lvl3pPr>
            <a:lvl4pPr marL="1600200" indent="-228600" eaLnBrk="0" hangingPunct="0">
              <a:defRPr>
                <a:solidFill>
                  <a:schemeClr val="tx1"/>
                </a:solidFill>
                <a:latin typeface="Palatino Linotype" panose="02040502050505030304" pitchFamily="18" charset="0"/>
                <a:cs typeface="Arial" panose="020B0604020202020204" pitchFamily="34" charset="0"/>
              </a:defRPr>
            </a:lvl4pPr>
            <a:lvl5pPr marL="2057400" indent="-228600" eaLnBrk="0" hangingPunct="0">
              <a:defRPr>
                <a:solidFill>
                  <a:schemeClr val="tx1"/>
                </a:solidFill>
                <a:latin typeface="Palatino Linotype" panose="0204050205050503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400" b="1" dirty="0" smtClean="0">
                <a:solidFill>
                  <a:srgbClr val="F43816"/>
                </a:solidFill>
                <a:latin typeface="Calibri"/>
              </a:rPr>
              <a:t>CHALLENGES</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endParaRPr>
          </a:p>
        </p:txBody>
      </p:sp>
      <p:sp>
        <p:nvSpPr>
          <p:cNvPr id="42" name="TextBox 41"/>
          <p:cNvSpPr txBox="1"/>
          <p:nvPr/>
        </p:nvSpPr>
        <p:spPr>
          <a:xfrm>
            <a:off x="4294909" y="4752109"/>
            <a:ext cx="3788153" cy="307777"/>
          </a:xfrm>
          <a:prstGeom prst="rect">
            <a:avLst/>
          </a:prstGeom>
          <a:noFill/>
        </p:spPr>
        <p:txBody>
          <a:bodyPr wrap="none" rtlCol="0">
            <a:spAutoFit/>
          </a:bodyPr>
          <a:lstStyle/>
          <a:p>
            <a:r>
              <a:rPr lang="en-IN" sz="1400" dirty="0" smtClean="0">
                <a:solidFill>
                  <a:schemeClr val="tx2">
                    <a:lumMod val="75000"/>
                    <a:lumOff val="25000"/>
                  </a:schemeClr>
                </a:solidFill>
              </a:rPr>
              <a:t>GLIMPSE OF WHAT IS LIKELY TO COME IN FUTURE</a:t>
            </a:r>
            <a:endParaRPr lang="en-US" sz="1400" dirty="0">
              <a:solidFill>
                <a:schemeClr val="tx2">
                  <a:lumMod val="75000"/>
                  <a:lumOff val="25000"/>
                </a:schemeClr>
              </a:solidFill>
            </a:endParaRPr>
          </a:p>
        </p:txBody>
      </p:sp>
    </p:spTree>
    <p:extLst>
      <p:ext uri="{BB962C8B-B14F-4D97-AF65-F5344CB8AC3E}">
        <p14:creationId xmlns:p14="http://schemas.microsoft.com/office/powerpoint/2010/main" xmlns="" val="447627203"/>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 calcmode="lin" valueType="num">
                                      <p:cBhvr additive="base">
                                        <p:cTn id="11" dur="500"/>
                                        <p:tgtEl>
                                          <p:spTgt spid="41"/>
                                        </p:tgtEl>
                                        <p:attrNameLst>
                                          <p:attrName>ppt_x</p:attrName>
                                        </p:attrNameLst>
                                      </p:cBhvr>
                                      <p:tavLst>
                                        <p:tav tm="0">
                                          <p:val>
                                            <p:strVal val="#ppt_x-#ppt_w*1.125000"/>
                                          </p:val>
                                        </p:tav>
                                        <p:tav tm="100000">
                                          <p:val>
                                            <p:strVal val="#ppt_x"/>
                                          </p:val>
                                        </p:tav>
                                      </p:tavLst>
                                    </p:anim>
                                    <p:animEffect transition="in" filter="wipe(right)">
                                      <p:cBhvr>
                                        <p:cTn id="12" dur="500"/>
                                        <p:tgtEl>
                                          <p:spTgt spid="41"/>
                                        </p:tgtEl>
                                      </p:cBhvr>
                                    </p:animEffect>
                                  </p:childTnLst>
                                </p:cTn>
                              </p:par>
                            </p:childTnLst>
                          </p:cTn>
                        </p:par>
                        <p:par>
                          <p:cTn id="13" fill="hold">
                            <p:stCondLst>
                              <p:cond delay="1000"/>
                            </p:stCondLst>
                            <p:childTnLst>
                              <p:par>
                                <p:cTn id="14" presetID="12" presetClass="entr" presetSubtype="8" fill="hold" grpId="0" nodeType="afterEffect">
                                  <p:stCondLst>
                                    <p:cond delay="0"/>
                                  </p:stCondLst>
                                  <p:childTnLst>
                                    <p:set>
                                      <p:cBhvr>
                                        <p:cTn id="15" dur="1" fill="hold">
                                          <p:stCondLst>
                                            <p:cond delay="0"/>
                                          </p:stCondLst>
                                        </p:cTn>
                                        <p:tgtEl>
                                          <p:spTgt spid="49"/>
                                        </p:tgtEl>
                                        <p:attrNameLst>
                                          <p:attrName>style.visibility</p:attrName>
                                        </p:attrNameLst>
                                      </p:cBhvr>
                                      <p:to>
                                        <p:strVal val="visible"/>
                                      </p:to>
                                    </p:set>
                                    <p:anim calcmode="lin" valueType="num">
                                      <p:cBhvr additive="base">
                                        <p:cTn id="16" dur="500"/>
                                        <p:tgtEl>
                                          <p:spTgt spid="49"/>
                                        </p:tgtEl>
                                        <p:attrNameLst>
                                          <p:attrName>ppt_x</p:attrName>
                                        </p:attrNameLst>
                                      </p:cBhvr>
                                      <p:tavLst>
                                        <p:tav tm="0">
                                          <p:val>
                                            <p:strVal val="#ppt_x-#ppt_w*1.125000"/>
                                          </p:val>
                                        </p:tav>
                                        <p:tav tm="100000">
                                          <p:val>
                                            <p:strVal val="#ppt_x"/>
                                          </p:val>
                                        </p:tav>
                                      </p:tavLst>
                                    </p:anim>
                                    <p:animEffect transition="in" filter="wipe(right)">
                                      <p:cBhvr>
                                        <p:cTn id="17" dur="500"/>
                                        <p:tgtEl>
                                          <p:spTgt spid="49"/>
                                        </p:tgtEl>
                                      </p:cBhvr>
                                    </p:animEffect>
                                  </p:childTnLst>
                                </p:cTn>
                              </p:par>
                            </p:childTnLst>
                          </p:cTn>
                        </p:par>
                        <p:par>
                          <p:cTn id="18" fill="hold">
                            <p:stCondLst>
                              <p:cond delay="1500"/>
                            </p:stCondLst>
                            <p:childTnLst>
                              <p:par>
                                <p:cTn id="19" presetID="12" presetClass="entr" presetSubtype="8" fill="hold" grpId="0" nodeType="afterEffect">
                                  <p:stCondLst>
                                    <p:cond delay="0"/>
                                  </p:stCondLst>
                                  <p:childTnLst>
                                    <p:set>
                                      <p:cBhvr>
                                        <p:cTn id="20" dur="1" fill="hold">
                                          <p:stCondLst>
                                            <p:cond delay="0"/>
                                          </p:stCondLst>
                                        </p:cTn>
                                        <p:tgtEl>
                                          <p:spTgt spid="50"/>
                                        </p:tgtEl>
                                        <p:attrNameLst>
                                          <p:attrName>style.visibility</p:attrName>
                                        </p:attrNameLst>
                                      </p:cBhvr>
                                      <p:to>
                                        <p:strVal val="visible"/>
                                      </p:to>
                                    </p:set>
                                    <p:anim calcmode="lin" valueType="num">
                                      <p:cBhvr additive="base">
                                        <p:cTn id="21" dur="500"/>
                                        <p:tgtEl>
                                          <p:spTgt spid="50"/>
                                        </p:tgtEl>
                                        <p:attrNameLst>
                                          <p:attrName>ppt_x</p:attrName>
                                        </p:attrNameLst>
                                      </p:cBhvr>
                                      <p:tavLst>
                                        <p:tav tm="0">
                                          <p:val>
                                            <p:strVal val="#ppt_x-#ppt_w*1.125000"/>
                                          </p:val>
                                        </p:tav>
                                        <p:tav tm="100000">
                                          <p:val>
                                            <p:strVal val="#ppt_x"/>
                                          </p:val>
                                        </p:tav>
                                      </p:tavLst>
                                    </p:anim>
                                    <p:animEffect transition="in" filter="wipe(right)">
                                      <p:cBhvr>
                                        <p:cTn id="22" dur="500"/>
                                        <p:tgtEl>
                                          <p:spTgt spid="50"/>
                                        </p:tgtEl>
                                      </p:cBhvr>
                                    </p:animEffect>
                                  </p:childTnLst>
                                </p:cTn>
                              </p:par>
                            </p:childTnLst>
                          </p:cTn>
                        </p:par>
                        <p:par>
                          <p:cTn id="23" fill="hold">
                            <p:stCondLst>
                              <p:cond delay="2000"/>
                            </p:stCondLst>
                            <p:childTnLst>
                              <p:par>
                                <p:cTn id="24" presetID="12" presetClass="entr" presetSubtype="8" fill="hold" grpId="0" nodeType="afterEffect">
                                  <p:stCondLst>
                                    <p:cond delay="0"/>
                                  </p:stCondLst>
                                  <p:childTnLst>
                                    <p:set>
                                      <p:cBhvr>
                                        <p:cTn id="25" dur="1" fill="hold">
                                          <p:stCondLst>
                                            <p:cond delay="0"/>
                                          </p:stCondLst>
                                        </p:cTn>
                                        <p:tgtEl>
                                          <p:spTgt spid="51"/>
                                        </p:tgtEl>
                                        <p:attrNameLst>
                                          <p:attrName>style.visibility</p:attrName>
                                        </p:attrNameLst>
                                      </p:cBhvr>
                                      <p:to>
                                        <p:strVal val="visible"/>
                                      </p:to>
                                    </p:set>
                                    <p:anim calcmode="lin" valueType="num">
                                      <p:cBhvr additive="base">
                                        <p:cTn id="26" dur="500"/>
                                        <p:tgtEl>
                                          <p:spTgt spid="51"/>
                                        </p:tgtEl>
                                        <p:attrNameLst>
                                          <p:attrName>ppt_x</p:attrName>
                                        </p:attrNameLst>
                                      </p:cBhvr>
                                      <p:tavLst>
                                        <p:tav tm="0">
                                          <p:val>
                                            <p:strVal val="#ppt_x-#ppt_w*1.125000"/>
                                          </p:val>
                                        </p:tav>
                                        <p:tav tm="100000">
                                          <p:val>
                                            <p:strVal val="#ppt_x"/>
                                          </p:val>
                                        </p:tav>
                                      </p:tavLst>
                                    </p:anim>
                                    <p:animEffect transition="in" filter="wipe(right)">
                                      <p:cBhvr>
                                        <p:cTn id="27" dur="500"/>
                                        <p:tgtEl>
                                          <p:spTgt spid="51"/>
                                        </p:tgtEl>
                                      </p:cBhvr>
                                    </p:animEffect>
                                  </p:childTnLst>
                                </p:cTn>
                              </p:par>
                            </p:childTnLst>
                          </p:cTn>
                        </p:par>
                        <p:par>
                          <p:cTn id="28" fill="hold">
                            <p:stCondLst>
                              <p:cond delay="2500"/>
                            </p:stCondLst>
                            <p:childTnLst>
                              <p:par>
                                <p:cTn id="29" presetID="12" presetClass="entr" presetSubtype="8" fill="hold" grpId="0" nodeType="afterEffect">
                                  <p:stCondLst>
                                    <p:cond delay="0"/>
                                  </p:stCondLst>
                                  <p:childTnLst>
                                    <p:set>
                                      <p:cBhvr>
                                        <p:cTn id="30" dur="1" fill="hold">
                                          <p:stCondLst>
                                            <p:cond delay="0"/>
                                          </p:stCondLst>
                                        </p:cTn>
                                        <p:tgtEl>
                                          <p:spTgt spid="52"/>
                                        </p:tgtEl>
                                        <p:attrNameLst>
                                          <p:attrName>style.visibility</p:attrName>
                                        </p:attrNameLst>
                                      </p:cBhvr>
                                      <p:to>
                                        <p:strVal val="visible"/>
                                      </p:to>
                                    </p:set>
                                    <p:anim calcmode="lin" valueType="num">
                                      <p:cBhvr additive="base">
                                        <p:cTn id="31" dur="500"/>
                                        <p:tgtEl>
                                          <p:spTgt spid="52"/>
                                        </p:tgtEl>
                                        <p:attrNameLst>
                                          <p:attrName>ppt_x</p:attrName>
                                        </p:attrNameLst>
                                      </p:cBhvr>
                                      <p:tavLst>
                                        <p:tav tm="0">
                                          <p:val>
                                            <p:strVal val="#ppt_x-#ppt_w*1.125000"/>
                                          </p:val>
                                        </p:tav>
                                        <p:tav tm="100000">
                                          <p:val>
                                            <p:strVal val="#ppt_x"/>
                                          </p:val>
                                        </p:tav>
                                      </p:tavLst>
                                    </p:anim>
                                    <p:animEffect transition="in" filter="wipe(right)">
                                      <p:cBhvr>
                                        <p:cTn id="32"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9" grpId="0"/>
      <p:bldP spid="50" grpId="0"/>
      <p:bldP spid="51" grpId="0"/>
      <p:bldP spid="5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23</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4" name="Rectangle 3"/>
          <p:cNvSpPr/>
          <p:nvPr/>
        </p:nvSpPr>
        <p:spPr>
          <a:xfrm>
            <a:off x="0" y="1520688"/>
            <a:ext cx="12192000" cy="1908312"/>
          </a:xfrm>
          <a:prstGeom prst="rect">
            <a:avLst/>
          </a:prstGeom>
          <a:solidFill>
            <a:schemeClr val="accent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5" name="Oval 4"/>
          <p:cNvSpPr/>
          <p:nvPr/>
        </p:nvSpPr>
        <p:spPr>
          <a:xfrm>
            <a:off x="318502" y="2371805"/>
            <a:ext cx="1111084" cy="1111084"/>
          </a:xfrm>
          <a:prstGeom prst="ellipse">
            <a:avLst/>
          </a:prstGeom>
          <a:solidFill>
            <a:schemeClr val="tx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 name="Oval 5"/>
          <p:cNvSpPr/>
          <p:nvPr/>
        </p:nvSpPr>
        <p:spPr>
          <a:xfrm>
            <a:off x="2047054" y="1892613"/>
            <a:ext cx="1060122" cy="1060122"/>
          </a:xfrm>
          <a:prstGeom prst="ellipse">
            <a:avLst/>
          </a:prstGeom>
          <a:solidFill>
            <a:schemeClr val="tx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7" name="Oval 6"/>
          <p:cNvSpPr/>
          <p:nvPr/>
        </p:nvSpPr>
        <p:spPr>
          <a:xfrm>
            <a:off x="1300182" y="1532054"/>
            <a:ext cx="798226" cy="798226"/>
          </a:xfrm>
          <a:prstGeom prst="ellipse">
            <a:avLst/>
          </a:prstGeom>
          <a:solidFill>
            <a:schemeClr val="tx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8" name="Oval 7"/>
          <p:cNvSpPr/>
          <p:nvPr/>
        </p:nvSpPr>
        <p:spPr>
          <a:xfrm>
            <a:off x="1588568" y="2668079"/>
            <a:ext cx="329326" cy="329326"/>
          </a:xfrm>
          <a:prstGeom prst="ellipse">
            <a:avLst/>
          </a:prstGeom>
          <a:solidFill>
            <a:schemeClr val="tx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9" name="Group 8"/>
          <p:cNvGrpSpPr/>
          <p:nvPr/>
        </p:nvGrpSpPr>
        <p:grpSpPr>
          <a:xfrm>
            <a:off x="838200" y="1732350"/>
            <a:ext cx="6600811" cy="1052360"/>
            <a:chOff x="838200" y="1859617"/>
            <a:chExt cx="6600811" cy="1052360"/>
          </a:xfrm>
        </p:grpSpPr>
        <p:sp>
          <p:nvSpPr>
            <p:cNvPr id="10" name="TextBox 9"/>
            <p:cNvSpPr txBox="1"/>
            <p:nvPr/>
          </p:nvSpPr>
          <p:spPr>
            <a:xfrm>
              <a:off x="838200" y="1859617"/>
              <a:ext cx="340356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ource Sans Pro"/>
                  <a:ea typeface="+mn-ea"/>
                  <a:cs typeface="+mn-cs"/>
                </a:rPr>
                <a:t>A title about contents</a:t>
              </a:r>
            </a:p>
          </p:txBody>
        </p:sp>
        <p:sp>
          <p:nvSpPr>
            <p:cNvPr id="11" name="TextBox 10"/>
            <p:cNvSpPr txBox="1"/>
            <p:nvPr/>
          </p:nvSpPr>
          <p:spPr>
            <a:xfrm>
              <a:off x="838200" y="2388757"/>
              <a:ext cx="6600811"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Lorem ipsum dolor sit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amet</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consectetur</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adipiscing</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elit</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Fusce</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id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urna</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blandit</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eleifend</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nulla</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ac,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fringilla</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purus</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Nulla</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iaculis</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tempor</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felis</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a:t>
              </a:r>
              <a:r>
                <a:rPr kumimoji="0" lang="en-US" sz="1400" b="0" i="0" u="none" strike="noStrike" kern="1200" cap="none" spc="0" normalizeH="0" baseline="0" noProof="0" dirty="0" err="1">
                  <a:ln>
                    <a:noFill/>
                  </a:ln>
                  <a:solidFill>
                    <a:srgbClr val="FFFFFF"/>
                  </a:solidFill>
                  <a:effectLst/>
                  <a:uLnTx/>
                  <a:uFillTx/>
                  <a:latin typeface="Calibri"/>
                  <a:ea typeface="+mn-ea"/>
                  <a:cs typeface="Arial" panose="020B0604020202020204" pitchFamily="34" charset="0"/>
                </a:rPr>
                <a:t>ut</a:t>
              </a:r>
              <a:r>
                <a:rPr kumimoji="0" lang="en-US" sz="1400" b="0" i="0" u="none" strike="noStrike" kern="1200" cap="none" spc="0" normalizeH="0" baseline="0" noProof="0" dirty="0">
                  <a:ln>
                    <a:noFill/>
                  </a:ln>
                  <a:solidFill>
                    <a:srgbClr val="FFFFFF"/>
                  </a:solidFill>
                  <a:effectLst/>
                  <a:uLnTx/>
                  <a:uFillTx/>
                  <a:latin typeface="Calibri"/>
                  <a:ea typeface="+mn-ea"/>
                  <a:cs typeface="Arial" panose="020B0604020202020204" pitchFamily="34" charset="0"/>
                </a:rPr>
                <a:t> cursus. </a:t>
              </a:r>
              <a:endParaRPr kumimoji="0" lang="en-US" sz="1400" b="0" i="1" u="none" strike="noStrike" kern="1200" cap="none" spc="0" normalizeH="0" baseline="0" noProof="0" dirty="0">
                <a:ln>
                  <a:noFill/>
                </a:ln>
                <a:solidFill>
                  <a:srgbClr val="FFFFFF"/>
                </a:solidFill>
                <a:effectLst/>
                <a:uLnTx/>
                <a:uFillTx/>
                <a:latin typeface="Calibri"/>
                <a:ea typeface="+mn-ea"/>
                <a:cs typeface="+mn-cs"/>
              </a:endParaRPr>
            </a:p>
          </p:txBody>
        </p:sp>
      </p:grpSp>
      <p:sp>
        <p:nvSpPr>
          <p:cNvPr id="12" name="Cross 11"/>
          <p:cNvSpPr/>
          <p:nvPr/>
        </p:nvSpPr>
        <p:spPr>
          <a:xfrm>
            <a:off x="8059473" y="1454725"/>
            <a:ext cx="1247219" cy="1247219"/>
          </a:xfrm>
          <a:prstGeom prst="plus">
            <a:avLst>
              <a:gd name="adj" fmla="val 28883"/>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3" name="Cross 12"/>
          <p:cNvSpPr/>
          <p:nvPr/>
        </p:nvSpPr>
        <p:spPr>
          <a:xfrm>
            <a:off x="9472885" y="2318089"/>
            <a:ext cx="782639" cy="782639"/>
          </a:xfrm>
          <a:prstGeom prst="plus">
            <a:avLst>
              <a:gd name="adj" fmla="val 28883"/>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4" name="Cross 13"/>
          <p:cNvSpPr/>
          <p:nvPr/>
        </p:nvSpPr>
        <p:spPr>
          <a:xfrm>
            <a:off x="10375419" y="1713195"/>
            <a:ext cx="531998" cy="531998"/>
          </a:xfrm>
          <a:prstGeom prst="plus">
            <a:avLst>
              <a:gd name="adj" fmla="val 28883"/>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5" name="Cross 14"/>
          <p:cNvSpPr/>
          <p:nvPr/>
        </p:nvSpPr>
        <p:spPr>
          <a:xfrm>
            <a:off x="11618933" y="2657020"/>
            <a:ext cx="531998" cy="531998"/>
          </a:xfrm>
          <a:prstGeom prst="plus">
            <a:avLst>
              <a:gd name="adj" fmla="val 28883"/>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6" name="Cross 15"/>
          <p:cNvSpPr/>
          <p:nvPr/>
        </p:nvSpPr>
        <p:spPr>
          <a:xfrm>
            <a:off x="11411330" y="2496480"/>
            <a:ext cx="434626" cy="434626"/>
          </a:xfrm>
          <a:prstGeom prst="plus">
            <a:avLst>
              <a:gd name="adj" fmla="val 28883"/>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17" name="Group 16"/>
          <p:cNvGrpSpPr/>
          <p:nvPr/>
        </p:nvGrpSpPr>
        <p:grpSpPr>
          <a:xfrm>
            <a:off x="838200" y="3735666"/>
            <a:ext cx="1943100" cy="2435225"/>
            <a:chOff x="838200" y="3735666"/>
            <a:chExt cx="1943100" cy="2435225"/>
          </a:xfrm>
        </p:grpSpPr>
        <p:grpSp>
          <p:nvGrpSpPr>
            <p:cNvPr id="28" name="Group 27"/>
            <p:cNvGrpSpPr/>
            <p:nvPr/>
          </p:nvGrpSpPr>
          <p:grpSpPr>
            <a:xfrm>
              <a:off x="838200" y="3735666"/>
              <a:ext cx="1943100" cy="2435225"/>
              <a:chOff x="1741006" y="3825117"/>
              <a:chExt cx="1943100" cy="2435225"/>
            </a:xfrm>
          </p:grpSpPr>
          <p:sp>
            <p:nvSpPr>
              <p:cNvPr id="19" name="任意多边形 6"/>
              <p:cNvSpPr>
                <a:spLocks noChangeArrowheads="1"/>
              </p:cNvSpPr>
              <p:nvPr/>
            </p:nvSpPr>
            <p:spPr bwMode="auto">
              <a:xfrm>
                <a:off x="1741006" y="5730117"/>
                <a:ext cx="1474787" cy="530225"/>
              </a:xfrm>
              <a:custGeom>
                <a:avLst/>
                <a:gdLst>
                  <a:gd name="T0" fmla="*/ 105400 w 1840567"/>
                  <a:gd name="T1" fmla="*/ 0 h 660400"/>
                  <a:gd name="T2" fmla="*/ 1181699 w 1840567"/>
                  <a:gd name="T3" fmla="*/ 0 h 660400"/>
                  <a:gd name="T4" fmla="*/ 1076299 w 1840567"/>
                  <a:gd name="T5" fmla="*/ 425709 h 660400"/>
                  <a:gd name="T6" fmla="*/ 0 w 1840567"/>
                  <a:gd name="T7" fmla="*/ 425709 h 660400"/>
                  <a:gd name="T8" fmla="*/ 0 60000 65536"/>
                  <a:gd name="T9" fmla="*/ 0 60000 65536"/>
                  <a:gd name="T10" fmla="*/ 0 60000 65536"/>
                  <a:gd name="T11" fmla="*/ 0 60000 65536"/>
                  <a:gd name="T12" fmla="*/ 0 w 1840567"/>
                  <a:gd name="T13" fmla="*/ 0 h 660400"/>
                  <a:gd name="T14" fmla="*/ 1840567 w 1840567"/>
                  <a:gd name="T15" fmla="*/ 660400 h 660400"/>
                </a:gdLst>
                <a:ahLst/>
                <a:cxnLst>
                  <a:cxn ang="T8">
                    <a:pos x="T0" y="T1"/>
                  </a:cxn>
                  <a:cxn ang="T9">
                    <a:pos x="T2" y="T3"/>
                  </a:cxn>
                  <a:cxn ang="T10">
                    <a:pos x="T4" y="T5"/>
                  </a:cxn>
                  <a:cxn ang="T11">
                    <a:pos x="T6" y="T7"/>
                  </a:cxn>
                </a:cxnLst>
                <a:rect l="T12" t="T13" r="T14" b="T15"/>
                <a:pathLst>
                  <a:path w="1840567" h="660400">
                    <a:moveTo>
                      <a:pt x="164167" y="0"/>
                    </a:moveTo>
                    <a:lnTo>
                      <a:pt x="1840567" y="0"/>
                    </a:lnTo>
                    <a:lnTo>
                      <a:pt x="1676400" y="660400"/>
                    </a:lnTo>
                    <a:lnTo>
                      <a:pt x="0" y="660400"/>
                    </a:lnTo>
                    <a:lnTo>
                      <a:pt x="164167" y="0"/>
                    </a:lnTo>
                    <a:close/>
                  </a:path>
                </a:pathLst>
              </a:custGeom>
              <a:solidFill>
                <a:schemeClr val="accent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3600" b="0" i="0" u="none" strike="noStrike" kern="1200" cap="none" spc="0" normalizeH="0" baseline="0" noProof="0" dirty="0">
                  <a:ln>
                    <a:noFill/>
                  </a:ln>
                  <a:solidFill>
                    <a:srgbClr val="FFFFFF"/>
                  </a:solidFill>
                  <a:effectLst/>
                  <a:uLnTx/>
                  <a:uFillTx/>
                  <a:latin typeface="华文隶书" pitchFamily="2" charset="-122"/>
                  <a:ea typeface="华文隶书" pitchFamily="2" charset="-122"/>
                  <a:cs typeface="+mn-cs"/>
                </a:endParaRPr>
              </a:p>
            </p:txBody>
          </p:sp>
          <p:sp>
            <p:nvSpPr>
              <p:cNvPr id="24" name="平行四边形 2"/>
              <p:cNvSpPr>
                <a:spLocks noChangeArrowheads="1"/>
              </p:cNvSpPr>
              <p:nvPr/>
            </p:nvSpPr>
            <p:spPr bwMode="auto">
              <a:xfrm>
                <a:off x="1891818" y="3825117"/>
                <a:ext cx="1792288" cy="1803400"/>
              </a:xfrm>
              <a:prstGeom prst="parallelogram">
                <a:avLst>
                  <a:gd name="adj" fmla="val 25000"/>
                </a:avLst>
              </a:prstGeom>
              <a:solidFill>
                <a:srgbClr val="D1F3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30000"/>
                  </a:lnSpc>
                  <a:spcBef>
                    <a:spcPct val="0"/>
                  </a:spcBef>
                  <a:spcAft>
                    <a:spcPts val="0"/>
                  </a:spcAft>
                  <a:buClrTx/>
                  <a:buSzTx/>
                  <a:buFontTx/>
                  <a:buNone/>
                  <a:tabLst/>
                  <a:defRPr/>
                </a:pPr>
                <a:endParaRPr kumimoji="0" lang="zh-CN" altLang="en-US" sz="1400" b="0" i="0" u="none" strike="noStrike" kern="1200" cap="none" spc="0" normalizeH="0" baseline="0" noProof="0" dirty="0">
                  <a:ln>
                    <a:noFill/>
                  </a:ln>
                  <a:solidFill>
                    <a:srgbClr val="7F7F7F"/>
                  </a:solidFill>
                  <a:effectLst/>
                  <a:uLnTx/>
                  <a:uFillTx/>
                  <a:latin typeface="Microsoft YaHei" panose="020B0503020204020204" pitchFamily="34" charset="-122"/>
                  <a:ea typeface="Microsoft YaHei" panose="020B0503020204020204" pitchFamily="34" charset="-122"/>
                  <a:cs typeface="+mn-cs"/>
                </a:endParaRPr>
              </a:p>
            </p:txBody>
          </p:sp>
        </p:grpSp>
        <p:sp>
          <p:nvSpPr>
            <p:cNvPr id="33" name="TextBox 32"/>
            <p:cNvSpPr txBox="1"/>
            <p:nvPr/>
          </p:nvSpPr>
          <p:spPr>
            <a:xfrm>
              <a:off x="1189557" y="5721112"/>
              <a:ext cx="77207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a:ea typeface="+mn-ea"/>
                  <a:cs typeface="+mn-cs"/>
                </a:rPr>
                <a:t>Step 1</a:t>
              </a:r>
            </a:p>
          </p:txBody>
        </p:sp>
        <p:sp>
          <p:nvSpPr>
            <p:cNvPr id="41" name="AutoShape 96"/>
            <p:cNvSpPr>
              <a:spLocks/>
            </p:cNvSpPr>
            <p:nvPr/>
          </p:nvSpPr>
          <p:spPr bwMode="auto">
            <a:xfrm>
              <a:off x="1836616" y="3908220"/>
              <a:ext cx="353304" cy="35339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45" y="434"/>
                  </a:moveTo>
                  <a:cubicBezTo>
                    <a:pt x="19000" y="276"/>
                    <a:pt x="19186" y="194"/>
                    <a:pt x="19399" y="194"/>
                  </a:cubicBezTo>
                  <a:cubicBezTo>
                    <a:pt x="19670" y="194"/>
                    <a:pt x="19900" y="332"/>
                    <a:pt x="20087" y="602"/>
                  </a:cubicBezTo>
                  <a:cubicBezTo>
                    <a:pt x="20165" y="716"/>
                    <a:pt x="20282" y="872"/>
                    <a:pt x="20432" y="1072"/>
                  </a:cubicBezTo>
                  <a:cubicBezTo>
                    <a:pt x="20586" y="1274"/>
                    <a:pt x="20733" y="1483"/>
                    <a:pt x="20880" y="1692"/>
                  </a:cubicBezTo>
                  <a:cubicBezTo>
                    <a:pt x="21024" y="1903"/>
                    <a:pt x="21147" y="2127"/>
                    <a:pt x="21252" y="2359"/>
                  </a:cubicBezTo>
                  <a:cubicBezTo>
                    <a:pt x="21357" y="2597"/>
                    <a:pt x="21411" y="2796"/>
                    <a:pt x="21411" y="2967"/>
                  </a:cubicBezTo>
                  <a:cubicBezTo>
                    <a:pt x="21411" y="3334"/>
                    <a:pt x="21298" y="3616"/>
                    <a:pt x="21071" y="3825"/>
                  </a:cubicBezTo>
                  <a:lnTo>
                    <a:pt x="2568" y="21376"/>
                  </a:lnTo>
                  <a:cubicBezTo>
                    <a:pt x="2408" y="21526"/>
                    <a:pt x="2227" y="21599"/>
                    <a:pt x="2017" y="21599"/>
                  </a:cubicBezTo>
                  <a:cubicBezTo>
                    <a:pt x="1725" y="21599"/>
                    <a:pt x="1495" y="21464"/>
                    <a:pt x="1324" y="21194"/>
                  </a:cubicBezTo>
                  <a:cubicBezTo>
                    <a:pt x="1248" y="21082"/>
                    <a:pt x="1128" y="20924"/>
                    <a:pt x="971" y="20724"/>
                  </a:cubicBezTo>
                  <a:cubicBezTo>
                    <a:pt x="817" y="20521"/>
                    <a:pt x="668" y="20316"/>
                    <a:pt x="528" y="20104"/>
                  </a:cubicBezTo>
                  <a:cubicBezTo>
                    <a:pt x="386" y="19893"/>
                    <a:pt x="261" y="19672"/>
                    <a:pt x="156" y="19443"/>
                  </a:cubicBezTo>
                  <a:cubicBezTo>
                    <a:pt x="51" y="19214"/>
                    <a:pt x="0" y="19008"/>
                    <a:pt x="0" y="18832"/>
                  </a:cubicBezTo>
                  <a:cubicBezTo>
                    <a:pt x="0" y="18465"/>
                    <a:pt x="115" y="18177"/>
                    <a:pt x="337" y="17971"/>
                  </a:cubicBezTo>
                  <a:lnTo>
                    <a:pt x="18845" y="434"/>
                  </a:lnTo>
                  <a:close/>
                  <a:moveTo>
                    <a:pt x="4372" y="9154"/>
                  </a:moveTo>
                  <a:lnTo>
                    <a:pt x="2998" y="8634"/>
                  </a:lnTo>
                  <a:lnTo>
                    <a:pt x="4372" y="8126"/>
                  </a:lnTo>
                  <a:lnTo>
                    <a:pt x="4805" y="6484"/>
                  </a:lnTo>
                  <a:lnTo>
                    <a:pt x="5204" y="8126"/>
                  </a:lnTo>
                  <a:lnTo>
                    <a:pt x="6597" y="8634"/>
                  </a:lnTo>
                  <a:lnTo>
                    <a:pt x="5204" y="9154"/>
                  </a:lnTo>
                  <a:lnTo>
                    <a:pt x="4805" y="10800"/>
                  </a:lnTo>
                  <a:lnTo>
                    <a:pt x="4372" y="9154"/>
                  </a:lnTo>
                  <a:close/>
                  <a:moveTo>
                    <a:pt x="7126" y="5329"/>
                  </a:moveTo>
                  <a:lnTo>
                    <a:pt x="4372" y="4316"/>
                  </a:lnTo>
                  <a:lnTo>
                    <a:pt x="7126" y="3317"/>
                  </a:lnTo>
                  <a:lnTo>
                    <a:pt x="7971" y="0"/>
                  </a:lnTo>
                  <a:lnTo>
                    <a:pt x="8810" y="3317"/>
                  </a:lnTo>
                  <a:lnTo>
                    <a:pt x="11565" y="4316"/>
                  </a:lnTo>
                  <a:lnTo>
                    <a:pt x="8810" y="5329"/>
                  </a:lnTo>
                  <a:lnTo>
                    <a:pt x="7971" y="8634"/>
                  </a:lnTo>
                  <a:lnTo>
                    <a:pt x="7126" y="5329"/>
                  </a:lnTo>
                  <a:close/>
                  <a:moveTo>
                    <a:pt x="12412" y="2670"/>
                  </a:moveTo>
                  <a:lnTo>
                    <a:pt x="11041" y="2162"/>
                  </a:lnTo>
                  <a:lnTo>
                    <a:pt x="12412" y="1642"/>
                  </a:lnTo>
                  <a:lnTo>
                    <a:pt x="12845" y="0"/>
                  </a:lnTo>
                  <a:lnTo>
                    <a:pt x="13278" y="1642"/>
                  </a:lnTo>
                  <a:lnTo>
                    <a:pt x="14637" y="2162"/>
                  </a:lnTo>
                  <a:lnTo>
                    <a:pt x="13278" y="2670"/>
                  </a:lnTo>
                  <a:lnTo>
                    <a:pt x="12845" y="4316"/>
                  </a:lnTo>
                  <a:lnTo>
                    <a:pt x="12412" y="2670"/>
                  </a:lnTo>
                  <a:close/>
                  <a:moveTo>
                    <a:pt x="20498" y="2993"/>
                  </a:moveTo>
                  <a:lnTo>
                    <a:pt x="19399" y="1289"/>
                  </a:lnTo>
                  <a:lnTo>
                    <a:pt x="15070" y="5385"/>
                  </a:lnTo>
                  <a:lnTo>
                    <a:pt x="16172" y="7086"/>
                  </a:lnTo>
                  <a:lnTo>
                    <a:pt x="20498" y="2993"/>
                  </a:lnTo>
                  <a:close/>
                  <a:moveTo>
                    <a:pt x="21599" y="9154"/>
                  </a:moveTo>
                  <a:lnTo>
                    <a:pt x="20229" y="9674"/>
                  </a:lnTo>
                  <a:lnTo>
                    <a:pt x="19807" y="11320"/>
                  </a:lnTo>
                  <a:lnTo>
                    <a:pt x="19374" y="9674"/>
                  </a:lnTo>
                  <a:lnTo>
                    <a:pt x="18001" y="9154"/>
                  </a:lnTo>
                  <a:lnTo>
                    <a:pt x="19374" y="8661"/>
                  </a:lnTo>
                  <a:lnTo>
                    <a:pt x="19807" y="7004"/>
                  </a:lnTo>
                  <a:lnTo>
                    <a:pt x="20229" y="8661"/>
                  </a:lnTo>
                  <a:lnTo>
                    <a:pt x="21599" y="9154"/>
                  </a:lnTo>
                  <a:close/>
                </a:path>
              </a:pathLst>
            </a:custGeom>
            <a:solidFill>
              <a:schemeClr val="accent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46" name="TextBox 45"/>
            <p:cNvSpPr txBox="1"/>
            <p:nvPr/>
          </p:nvSpPr>
          <p:spPr>
            <a:xfrm>
              <a:off x="1336786" y="4394608"/>
              <a:ext cx="109674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Arial" panose="020B0604020202020204" pitchFamily="34" charset="0"/>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Arial" panose="020B0604020202020204" pitchFamily="34" charset="0"/>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 so</a:t>
              </a:r>
              <a:endParaRPr kumimoji="0" lang="en-US" sz="1200" b="0" i="1"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38" name="Group 37"/>
          <p:cNvGrpSpPr/>
          <p:nvPr/>
        </p:nvGrpSpPr>
        <p:grpSpPr>
          <a:xfrm>
            <a:off x="2950161" y="3735666"/>
            <a:ext cx="1946275" cy="2435225"/>
            <a:chOff x="2950161" y="3735666"/>
            <a:chExt cx="1946275" cy="2435225"/>
          </a:xfrm>
        </p:grpSpPr>
        <p:grpSp>
          <p:nvGrpSpPr>
            <p:cNvPr id="29" name="Group 28"/>
            <p:cNvGrpSpPr/>
            <p:nvPr/>
          </p:nvGrpSpPr>
          <p:grpSpPr>
            <a:xfrm>
              <a:off x="2950161" y="3735666"/>
              <a:ext cx="1946275" cy="2435225"/>
              <a:chOff x="3368193" y="3825117"/>
              <a:chExt cx="1946275" cy="2435225"/>
            </a:xfrm>
          </p:grpSpPr>
          <p:sp>
            <p:nvSpPr>
              <p:cNvPr id="20" name="任意多边形 7"/>
              <p:cNvSpPr>
                <a:spLocks noChangeArrowheads="1"/>
              </p:cNvSpPr>
              <p:nvPr/>
            </p:nvSpPr>
            <p:spPr bwMode="auto">
              <a:xfrm>
                <a:off x="3838093" y="3825117"/>
                <a:ext cx="1476375" cy="530225"/>
              </a:xfrm>
              <a:custGeom>
                <a:avLst/>
                <a:gdLst>
                  <a:gd name="T0" fmla="*/ 105627 w 1840567"/>
                  <a:gd name="T1" fmla="*/ 0 h 660400"/>
                  <a:gd name="T2" fmla="*/ 1184245 w 1840567"/>
                  <a:gd name="T3" fmla="*/ 0 h 660400"/>
                  <a:gd name="T4" fmla="*/ 1078619 w 1840567"/>
                  <a:gd name="T5" fmla="*/ 425709 h 660400"/>
                  <a:gd name="T6" fmla="*/ 0 w 1840567"/>
                  <a:gd name="T7" fmla="*/ 425709 h 660400"/>
                  <a:gd name="T8" fmla="*/ 0 60000 65536"/>
                  <a:gd name="T9" fmla="*/ 0 60000 65536"/>
                  <a:gd name="T10" fmla="*/ 0 60000 65536"/>
                  <a:gd name="T11" fmla="*/ 0 60000 65536"/>
                  <a:gd name="T12" fmla="*/ 0 w 1840567"/>
                  <a:gd name="T13" fmla="*/ 0 h 660400"/>
                  <a:gd name="T14" fmla="*/ 1840567 w 1840567"/>
                  <a:gd name="T15" fmla="*/ 660400 h 660400"/>
                </a:gdLst>
                <a:ahLst/>
                <a:cxnLst>
                  <a:cxn ang="T8">
                    <a:pos x="T0" y="T1"/>
                  </a:cxn>
                  <a:cxn ang="T9">
                    <a:pos x="T2" y="T3"/>
                  </a:cxn>
                  <a:cxn ang="T10">
                    <a:pos x="T4" y="T5"/>
                  </a:cxn>
                  <a:cxn ang="T11">
                    <a:pos x="T6" y="T7"/>
                  </a:cxn>
                </a:cxnLst>
                <a:rect l="T12" t="T13" r="T14" b="T15"/>
                <a:pathLst>
                  <a:path w="1840567" h="660400">
                    <a:moveTo>
                      <a:pt x="164167" y="0"/>
                    </a:moveTo>
                    <a:lnTo>
                      <a:pt x="1840567" y="0"/>
                    </a:lnTo>
                    <a:lnTo>
                      <a:pt x="1676400" y="660400"/>
                    </a:lnTo>
                    <a:lnTo>
                      <a:pt x="0" y="660400"/>
                    </a:lnTo>
                    <a:lnTo>
                      <a:pt x="164167" y="0"/>
                    </a:lnTo>
                    <a:close/>
                  </a:path>
                </a:pathLst>
              </a:custGeom>
              <a:solidFill>
                <a:schemeClr val="accent3"/>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3600" b="0" i="0" u="none" strike="noStrike" kern="1200" cap="none" spc="0" normalizeH="0" baseline="0" noProof="0" dirty="0">
                  <a:ln>
                    <a:noFill/>
                  </a:ln>
                  <a:solidFill>
                    <a:srgbClr val="FFFFFF"/>
                  </a:solidFill>
                  <a:effectLst/>
                  <a:uLnTx/>
                  <a:uFillTx/>
                  <a:latin typeface="华文隶书" pitchFamily="2" charset="-122"/>
                  <a:ea typeface="华文隶书" pitchFamily="2" charset="-122"/>
                  <a:cs typeface="+mn-cs"/>
                </a:endParaRPr>
              </a:p>
            </p:txBody>
          </p:sp>
          <p:sp>
            <p:nvSpPr>
              <p:cNvPr id="25" name="平行四边形 3"/>
              <p:cNvSpPr>
                <a:spLocks noChangeArrowheads="1"/>
              </p:cNvSpPr>
              <p:nvPr/>
            </p:nvSpPr>
            <p:spPr bwMode="auto">
              <a:xfrm>
                <a:off x="3368193" y="4456942"/>
                <a:ext cx="1793875" cy="1803400"/>
              </a:xfrm>
              <a:prstGeom prst="parallelogram">
                <a:avLst>
                  <a:gd name="adj" fmla="val 25000"/>
                </a:avLst>
              </a:prstGeom>
              <a:solidFill>
                <a:srgbClr val="D1F3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30000"/>
                  </a:lnSpc>
                  <a:spcBef>
                    <a:spcPct val="0"/>
                  </a:spcBef>
                  <a:spcAft>
                    <a:spcPts val="0"/>
                  </a:spcAft>
                  <a:buClrTx/>
                  <a:buSzTx/>
                  <a:buFontTx/>
                  <a:buNone/>
                  <a:tabLst/>
                  <a:defRPr/>
                </a:pPr>
                <a:endParaRPr kumimoji="0" lang="zh-CN" altLang="en-US" sz="1400" b="0" i="0" u="none" strike="noStrike" kern="1200" cap="none" spc="0" normalizeH="0" baseline="0" noProof="0" dirty="0">
                  <a:ln>
                    <a:noFill/>
                  </a:ln>
                  <a:solidFill>
                    <a:srgbClr val="7F7F7F"/>
                  </a:solidFill>
                  <a:effectLst/>
                  <a:uLnTx/>
                  <a:uFillTx/>
                  <a:latin typeface="Microsoft YaHei" panose="020B0503020204020204" pitchFamily="34" charset="-122"/>
                  <a:ea typeface="Microsoft YaHei" panose="020B0503020204020204" pitchFamily="34" charset="-122"/>
                  <a:cs typeface="+mn-cs"/>
                </a:endParaRPr>
              </a:p>
            </p:txBody>
          </p:sp>
        </p:grpSp>
        <p:sp>
          <p:nvSpPr>
            <p:cNvPr id="34" name="TextBox 33"/>
            <p:cNvSpPr txBox="1"/>
            <p:nvPr/>
          </p:nvSpPr>
          <p:spPr>
            <a:xfrm>
              <a:off x="3772212" y="3816112"/>
              <a:ext cx="77207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a:ea typeface="+mn-ea"/>
                  <a:cs typeface="+mn-cs"/>
                </a:rPr>
                <a:t>Step 2</a:t>
              </a:r>
            </a:p>
          </p:txBody>
        </p:sp>
        <p:sp>
          <p:nvSpPr>
            <p:cNvPr id="43" name="AutoShape 113"/>
            <p:cNvSpPr>
              <a:spLocks/>
            </p:cNvSpPr>
            <p:nvPr/>
          </p:nvSpPr>
          <p:spPr bwMode="auto">
            <a:xfrm>
              <a:off x="3534001" y="5734880"/>
              <a:ext cx="295854" cy="295930"/>
            </a:xfrm>
            <a:custGeom>
              <a:avLst/>
              <a:gdLst>
                <a:gd name="T0" fmla="*/ 10785 w 21570"/>
                <a:gd name="T1" fmla="*/ 10800 h 21600"/>
                <a:gd name="T2" fmla="*/ 10785 w 21570"/>
                <a:gd name="T3" fmla="*/ 10800 h 21600"/>
                <a:gd name="T4" fmla="*/ 10785 w 21570"/>
                <a:gd name="T5" fmla="*/ 10800 h 21600"/>
                <a:gd name="T6" fmla="*/ 10785 w 21570"/>
                <a:gd name="T7" fmla="*/ 10800 h 21600"/>
              </a:gdLst>
              <a:ahLst/>
              <a:cxnLst>
                <a:cxn ang="0">
                  <a:pos x="T0" y="T1"/>
                </a:cxn>
                <a:cxn ang="0">
                  <a:pos x="T2" y="T3"/>
                </a:cxn>
                <a:cxn ang="0">
                  <a:pos x="T4" y="T5"/>
                </a:cxn>
                <a:cxn ang="0">
                  <a:pos x="T6" y="T7"/>
                </a:cxn>
              </a:cxnLst>
              <a:rect l="0" t="0" r="r" b="b"/>
              <a:pathLst>
                <a:path w="21570" h="21600">
                  <a:moveTo>
                    <a:pt x="1132" y="0"/>
                  </a:moveTo>
                  <a:cubicBezTo>
                    <a:pt x="3894" y="146"/>
                    <a:pt x="6483" y="774"/>
                    <a:pt x="8906" y="1888"/>
                  </a:cubicBezTo>
                  <a:cubicBezTo>
                    <a:pt x="11328" y="2999"/>
                    <a:pt x="13449" y="4470"/>
                    <a:pt x="15274" y="6296"/>
                  </a:cubicBezTo>
                  <a:cubicBezTo>
                    <a:pt x="17102" y="8124"/>
                    <a:pt x="18568" y="10251"/>
                    <a:pt x="19671" y="12678"/>
                  </a:cubicBezTo>
                  <a:cubicBezTo>
                    <a:pt x="20778" y="15102"/>
                    <a:pt x="21407" y="17699"/>
                    <a:pt x="21562" y="20465"/>
                  </a:cubicBezTo>
                  <a:cubicBezTo>
                    <a:pt x="21600" y="20750"/>
                    <a:pt x="21493" y="21012"/>
                    <a:pt x="21246" y="21251"/>
                  </a:cubicBezTo>
                  <a:cubicBezTo>
                    <a:pt x="21036" y="21482"/>
                    <a:pt x="20783" y="21597"/>
                    <a:pt x="20487" y="21597"/>
                  </a:cubicBezTo>
                  <a:lnTo>
                    <a:pt x="18315" y="21597"/>
                  </a:lnTo>
                  <a:cubicBezTo>
                    <a:pt x="18033" y="21597"/>
                    <a:pt x="17783" y="21496"/>
                    <a:pt x="17579" y="21297"/>
                  </a:cubicBezTo>
                  <a:cubicBezTo>
                    <a:pt x="17372" y="21102"/>
                    <a:pt x="17260" y="20860"/>
                    <a:pt x="17243" y="20575"/>
                  </a:cubicBezTo>
                  <a:cubicBezTo>
                    <a:pt x="17113" y="18390"/>
                    <a:pt x="16608" y="16340"/>
                    <a:pt x="15728" y="14423"/>
                  </a:cubicBezTo>
                  <a:cubicBezTo>
                    <a:pt x="14849" y="12505"/>
                    <a:pt x="13679" y="10818"/>
                    <a:pt x="12219" y="9356"/>
                  </a:cubicBezTo>
                  <a:cubicBezTo>
                    <a:pt x="10762" y="7896"/>
                    <a:pt x="9072" y="6725"/>
                    <a:pt x="7155" y="5841"/>
                  </a:cubicBezTo>
                  <a:cubicBezTo>
                    <a:pt x="5239" y="4963"/>
                    <a:pt x="3192" y="4456"/>
                    <a:pt x="1020" y="4326"/>
                  </a:cubicBezTo>
                  <a:cubicBezTo>
                    <a:pt x="735" y="4309"/>
                    <a:pt x="494" y="4194"/>
                    <a:pt x="298" y="3990"/>
                  </a:cubicBezTo>
                  <a:cubicBezTo>
                    <a:pt x="100" y="3782"/>
                    <a:pt x="0" y="3535"/>
                    <a:pt x="0" y="3253"/>
                  </a:cubicBezTo>
                  <a:lnTo>
                    <a:pt x="0" y="1073"/>
                  </a:lnTo>
                  <a:cubicBezTo>
                    <a:pt x="0" y="768"/>
                    <a:pt x="114" y="520"/>
                    <a:pt x="344" y="316"/>
                  </a:cubicBezTo>
                  <a:cubicBezTo>
                    <a:pt x="554" y="106"/>
                    <a:pt x="796" y="0"/>
                    <a:pt x="1074" y="0"/>
                  </a:cubicBezTo>
                  <a:lnTo>
                    <a:pt x="1132" y="0"/>
                  </a:lnTo>
                  <a:close/>
                  <a:moveTo>
                    <a:pt x="1160" y="7058"/>
                  </a:moveTo>
                  <a:cubicBezTo>
                    <a:pt x="2931" y="7188"/>
                    <a:pt x="4592" y="7623"/>
                    <a:pt x="6147" y="8368"/>
                  </a:cubicBezTo>
                  <a:cubicBezTo>
                    <a:pt x="7701" y="9111"/>
                    <a:pt x="9081" y="10090"/>
                    <a:pt x="10288" y="11296"/>
                  </a:cubicBezTo>
                  <a:cubicBezTo>
                    <a:pt x="11492" y="12505"/>
                    <a:pt x="12466" y="13890"/>
                    <a:pt x="13205" y="15450"/>
                  </a:cubicBezTo>
                  <a:cubicBezTo>
                    <a:pt x="13944" y="17014"/>
                    <a:pt x="14380" y="18675"/>
                    <a:pt x="14518" y="20442"/>
                  </a:cubicBezTo>
                  <a:cubicBezTo>
                    <a:pt x="14556" y="20762"/>
                    <a:pt x="14458" y="21033"/>
                    <a:pt x="14228" y="21254"/>
                  </a:cubicBezTo>
                  <a:cubicBezTo>
                    <a:pt x="14018" y="21484"/>
                    <a:pt x="13757" y="21599"/>
                    <a:pt x="13446" y="21599"/>
                  </a:cubicBezTo>
                  <a:lnTo>
                    <a:pt x="11271" y="21599"/>
                  </a:lnTo>
                  <a:cubicBezTo>
                    <a:pt x="11004" y="21599"/>
                    <a:pt x="10768" y="21504"/>
                    <a:pt x="10564" y="21315"/>
                  </a:cubicBezTo>
                  <a:cubicBezTo>
                    <a:pt x="10357" y="21127"/>
                    <a:pt x="10236" y="20891"/>
                    <a:pt x="10199" y="20603"/>
                  </a:cubicBezTo>
                  <a:cubicBezTo>
                    <a:pt x="10087" y="19383"/>
                    <a:pt x="9774" y="18237"/>
                    <a:pt x="9256" y="17169"/>
                  </a:cubicBezTo>
                  <a:cubicBezTo>
                    <a:pt x="8736" y="16098"/>
                    <a:pt x="8069" y="15154"/>
                    <a:pt x="7259" y="14333"/>
                  </a:cubicBezTo>
                  <a:cubicBezTo>
                    <a:pt x="6440" y="13519"/>
                    <a:pt x="5497" y="12851"/>
                    <a:pt x="4428" y="12330"/>
                  </a:cubicBezTo>
                  <a:cubicBezTo>
                    <a:pt x="3359" y="11809"/>
                    <a:pt x="2215" y="11495"/>
                    <a:pt x="997" y="11385"/>
                  </a:cubicBezTo>
                  <a:cubicBezTo>
                    <a:pt x="712" y="11348"/>
                    <a:pt x="477" y="11224"/>
                    <a:pt x="290" y="11014"/>
                  </a:cubicBezTo>
                  <a:cubicBezTo>
                    <a:pt x="103" y="10804"/>
                    <a:pt x="5" y="10568"/>
                    <a:pt x="5" y="10311"/>
                  </a:cubicBezTo>
                  <a:lnTo>
                    <a:pt x="5" y="8132"/>
                  </a:lnTo>
                  <a:cubicBezTo>
                    <a:pt x="5" y="7812"/>
                    <a:pt x="120" y="7551"/>
                    <a:pt x="350" y="7349"/>
                  </a:cubicBezTo>
                  <a:cubicBezTo>
                    <a:pt x="560" y="7136"/>
                    <a:pt x="801" y="7030"/>
                    <a:pt x="1080" y="7030"/>
                  </a:cubicBezTo>
                  <a:cubicBezTo>
                    <a:pt x="1097" y="7030"/>
                    <a:pt x="1112" y="7035"/>
                    <a:pt x="1120" y="7044"/>
                  </a:cubicBezTo>
                  <a:cubicBezTo>
                    <a:pt x="1129" y="7053"/>
                    <a:pt x="1140" y="7058"/>
                    <a:pt x="1160" y="7058"/>
                  </a:cubicBezTo>
                  <a:moveTo>
                    <a:pt x="3250" y="15102"/>
                  </a:moveTo>
                  <a:cubicBezTo>
                    <a:pt x="3698" y="15102"/>
                    <a:pt x="4118" y="15188"/>
                    <a:pt x="4503" y="15361"/>
                  </a:cubicBezTo>
                  <a:cubicBezTo>
                    <a:pt x="4888" y="15528"/>
                    <a:pt x="5230" y="15761"/>
                    <a:pt x="5526" y="16064"/>
                  </a:cubicBezTo>
                  <a:cubicBezTo>
                    <a:pt x="5825" y="16363"/>
                    <a:pt x="6063" y="16706"/>
                    <a:pt x="6227" y="17085"/>
                  </a:cubicBezTo>
                  <a:cubicBezTo>
                    <a:pt x="6400" y="17474"/>
                    <a:pt x="6483" y="17892"/>
                    <a:pt x="6483" y="18341"/>
                  </a:cubicBezTo>
                  <a:cubicBezTo>
                    <a:pt x="6483" y="18793"/>
                    <a:pt x="6400" y="19219"/>
                    <a:pt x="6227" y="19616"/>
                  </a:cubicBezTo>
                  <a:cubicBezTo>
                    <a:pt x="6060" y="20016"/>
                    <a:pt x="5825" y="20361"/>
                    <a:pt x="5526" y="20652"/>
                  </a:cubicBezTo>
                  <a:cubicBezTo>
                    <a:pt x="5227" y="20940"/>
                    <a:pt x="4885" y="21168"/>
                    <a:pt x="4503" y="21340"/>
                  </a:cubicBezTo>
                  <a:cubicBezTo>
                    <a:pt x="4121" y="21513"/>
                    <a:pt x="3701" y="21597"/>
                    <a:pt x="3250" y="21597"/>
                  </a:cubicBezTo>
                  <a:cubicBezTo>
                    <a:pt x="2799" y="21597"/>
                    <a:pt x="2376" y="21513"/>
                    <a:pt x="1980" y="21340"/>
                  </a:cubicBezTo>
                  <a:cubicBezTo>
                    <a:pt x="1577" y="21168"/>
                    <a:pt x="1235" y="20940"/>
                    <a:pt x="948" y="20652"/>
                  </a:cubicBezTo>
                  <a:cubicBezTo>
                    <a:pt x="658" y="20361"/>
                    <a:pt x="428" y="20019"/>
                    <a:pt x="261" y="19622"/>
                  </a:cubicBezTo>
                  <a:cubicBezTo>
                    <a:pt x="89" y="19230"/>
                    <a:pt x="5" y="18801"/>
                    <a:pt x="5" y="18341"/>
                  </a:cubicBezTo>
                  <a:cubicBezTo>
                    <a:pt x="5" y="17891"/>
                    <a:pt x="89" y="17474"/>
                    <a:pt x="261" y="17085"/>
                  </a:cubicBezTo>
                  <a:cubicBezTo>
                    <a:pt x="431" y="16705"/>
                    <a:pt x="660" y="16363"/>
                    <a:pt x="948" y="16064"/>
                  </a:cubicBezTo>
                  <a:cubicBezTo>
                    <a:pt x="1238" y="15761"/>
                    <a:pt x="1580" y="15528"/>
                    <a:pt x="1980" y="15361"/>
                  </a:cubicBezTo>
                  <a:cubicBezTo>
                    <a:pt x="2379" y="15191"/>
                    <a:pt x="2801" y="15102"/>
                    <a:pt x="3250" y="15102"/>
                  </a:cubicBezTo>
                </a:path>
              </a:pathLst>
            </a:custGeom>
            <a:solidFill>
              <a:schemeClr val="accent3"/>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47" name="TextBox 46"/>
            <p:cNvSpPr txBox="1"/>
            <p:nvPr/>
          </p:nvSpPr>
          <p:spPr>
            <a:xfrm>
              <a:off x="3225553" y="4979121"/>
              <a:ext cx="109674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Arial" panose="020B0604020202020204" pitchFamily="34" charset="0"/>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Arial" panose="020B0604020202020204" pitchFamily="34" charset="0"/>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 so</a:t>
              </a:r>
              <a:endParaRPr kumimoji="0" lang="en-US" sz="1200" b="0" i="1"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44" name="Group 43"/>
          <p:cNvGrpSpPr/>
          <p:nvPr/>
        </p:nvGrpSpPr>
        <p:grpSpPr>
          <a:xfrm>
            <a:off x="5129833" y="3735666"/>
            <a:ext cx="1944688" cy="2435225"/>
            <a:chOff x="5129833" y="3735666"/>
            <a:chExt cx="1944688" cy="2435225"/>
          </a:xfrm>
        </p:grpSpPr>
        <p:grpSp>
          <p:nvGrpSpPr>
            <p:cNvPr id="30" name="Group 29"/>
            <p:cNvGrpSpPr/>
            <p:nvPr/>
          </p:nvGrpSpPr>
          <p:grpSpPr>
            <a:xfrm>
              <a:off x="5129833" y="3735666"/>
              <a:ext cx="1944688" cy="2435225"/>
              <a:chOff x="5009668" y="3825117"/>
              <a:chExt cx="1944688" cy="2435225"/>
            </a:xfrm>
          </p:grpSpPr>
          <p:sp>
            <p:nvSpPr>
              <p:cNvPr id="21" name="任意多边形 8"/>
              <p:cNvSpPr>
                <a:spLocks noChangeArrowheads="1"/>
              </p:cNvSpPr>
              <p:nvPr/>
            </p:nvSpPr>
            <p:spPr bwMode="auto">
              <a:xfrm>
                <a:off x="5009668" y="5730117"/>
                <a:ext cx="1476375" cy="530225"/>
              </a:xfrm>
              <a:custGeom>
                <a:avLst/>
                <a:gdLst>
                  <a:gd name="T0" fmla="*/ 105627 w 1840567"/>
                  <a:gd name="T1" fmla="*/ 0 h 660400"/>
                  <a:gd name="T2" fmla="*/ 1184245 w 1840567"/>
                  <a:gd name="T3" fmla="*/ 0 h 660400"/>
                  <a:gd name="T4" fmla="*/ 1078619 w 1840567"/>
                  <a:gd name="T5" fmla="*/ 425709 h 660400"/>
                  <a:gd name="T6" fmla="*/ 0 w 1840567"/>
                  <a:gd name="T7" fmla="*/ 425709 h 660400"/>
                  <a:gd name="T8" fmla="*/ 0 60000 65536"/>
                  <a:gd name="T9" fmla="*/ 0 60000 65536"/>
                  <a:gd name="T10" fmla="*/ 0 60000 65536"/>
                  <a:gd name="T11" fmla="*/ 0 60000 65536"/>
                  <a:gd name="T12" fmla="*/ 0 w 1840567"/>
                  <a:gd name="T13" fmla="*/ 0 h 660400"/>
                  <a:gd name="T14" fmla="*/ 1840567 w 1840567"/>
                  <a:gd name="T15" fmla="*/ 660400 h 660400"/>
                </a:gdLst>
                <a:ahLst/>
                <a:cxnLst>
                  <a:cxn ang="T8">
                    <a:pos x="T0" y="T1"/>
                  </a:cxn>
                  <a:cxn ang="T9">
                    <a:pos x="T2" y="T3"/>
                  </a:cxn>
                  <a:cxn ang="T10">
                    <a:pos x="T4" y="T5"/>
                  </a:cxn>
                  <a:cxn ang="T11">
                    <a:pos x="T6" y="T7"/>
                  </a:cxn>
                </a:cxnLst>
                <a:rect l="T12" t="T13" r="T14" b="T15"/>
                <a:pathLst>
                  <a:path w="1840567" h="660400">
                    <a:moveTo>
                      <a:pt x="164167" y="0"/>
                    </a:moveTo>
                    <a:lnTo>
                      <a:pt x="1840567" y="0"/>
                    </a:lnTo>
                    <a:lnTo>
                      <a:pt x="1676400" y="660400"/>
                    </a:lnTo>
                    <a:lnTo>
                      <a:pt x="0" y="660400"/>
                    </a:lnTo>
                    <a:lnTo>
                      <a:pt x="164167" y="0"/>
                    </a:lnTo>
                    <a:close/>
                  </a:path>
                </a:pathLst>
              </a:custGeom>
              <a:solidFill>
                <a:schemeClr val="accent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3600" b="0" i="0" u="none" strike="noStrike" kern="1200" cap="none" spc="0" normalizeH="0" baseline="0" noProof="0" dirty="0">
                  <a:ln>
                    <a:noFill/>
                  </a:ln>
                  <a:solidFill>
                    <a:srgbClr val="FFFFFF"/>
                  </a:solidFill>
                  <a:effectLst/>
                  <a:uLnTx/>
                  <a:uFillTx/>
                  <a:latin typeface="华文隶书" pitchFamily="2" charset="-122"/>
                  <a:ea typeface="华文隶书" pitchFamily="2" charset="-122"/>
                  <a:cs typeface="+mn-cs"/>
                </a:endParaRPr>
              </a:p>
            </p:txBody>
          </p:sp>
          <p:sp>
            <p:nvSpPr>
              <p:cNvPr id="23" name="平行四边形 4"/>
              <p:cNvSpPr>
                <a:spLocks noChangeArrowheads="1"/>
              </p:cNvSpPr>
              <p:nvPr/>
            </p:nvSpPr>
            <p:spPr bwMode="auto">
              <a:xfrm>
                <a:off x="5162068" y="3825117"/>
                <a:ext cx="1792288" cy="1803400"/>
              </a:xfrm>
              <a:prstGeom prst="parallelogram">
                <a:avLst>
                  <a:gd name="adj" fmla="val 25000"/>
                </a:avLst>
              </a:prstGeom>
              <a:solidFill>
                <a:srgbClr val="D1F3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30000"/>
                  </a:lnSpc>
                  <a:spcBef>
                    <a:spcPct val="0"/>
                  </a:spcBef>
                  <a:spcAft>
                    <a:spcPts val="0"/>
                  </a:spcAft>
                  <a:buClrTx/>
                  <a:buSzTx/>
                  <a:buFontTx/>
                  <a:buNone/>
                  <a:tabLst/>
                  <a:defRPr/>
                </a:pPr>
                <a:endParaRPr kumimoji="0" lang="zh-CN" altLang="en-US" sz="1400" b="0" i="0" u="none" strike="noStrike" kern="1200" cap="none" spc="0" normalizeH="0" baseline="0" noProof="0" dirty="0">
                  <a:ln>
                    <a:noFill/>
                  </a:ln>
                  <a:solidFill>
                    <a:srgbClr val="7F7F7F"/>
                  </a:solidFill>
                  <a:effectLst/>
                  <a:uLnTx/>
                  <a:uFillTx/>
                  <a:latin typeface="Microsoft YaHei" panose="020B0503020204020204" pitchFamily="34" charset="-122"/>
                  <a:ea typeface="Microsoft YaHei" panose="020B0503020204020204" pitchFamily="34" charset="-122"/>
                  <a:cs typeface="+mn-cs"/>
                </a:endParaRPr>
              </a:p>
            </p:txBody>
          </p:sp>
        </p:grpSp>
        <p:sp>
          <p:nvSpPr>
            <p:cNvPr id="35" name="TextBox 34"/>
            <p:cNvSpPr txBox="1"/>
            <p:nvPr/>
          </p:nvSpPr>
          <p:spPr>
            <a:xfrm>
              <a:off x="5481984" y="5721112"/>
              <a:ext cx="77207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a:ea typeface="+mn-ea"/>
                  <a:cs typeface="+mn-cs"/>
                </a:rPr>
                <a:t>Step 3</a:t>
              </a:r>
            </a:p>
          </p:txBody>
        </p:sp>
        <p:sp>
          <p:nvSpPr>
            <p:cNvPr id="40" name="Freeform 102"/>
            <p:cNvSpPr>
              <a:spLocks noChangeArrowheads="1"/>
            </p:cNvSpPr>
            <p:nvPr/>
          </p:nvSpPr>
          <p:spPr bwMode="auto">
            <a:xfrm>
              <a:off x="6077726" y="3884347"/>
              <a:ext cx="426880" cy="381544"/>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2"/>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48" name="TextBox 47"/>
            <p:cNvSpPr txBox="1"/>
            <p:nvPr/>
          </p:nvSpPr>
          <p:spPr>
            <a:xfrm>
              <a:off x="5580694" y="4394607"/>
              <a:ext cx="109674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Arial" panose="020B0604020202020204" pitchFamily="34" charset="0"/>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Arial" panose="020B0604020202020204" pitchFamily="34" charset="0"/>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 so</a:t>
              </a:r>
              <a:endParaRPr kumimoji="0" lang="en-US" sz="1200" b="0" i="1"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45" name="Group 44"/>
          <p:cNvGrpSpPr/>
          <p:nvPr/>
        </p:nvGrpSpPr>
        <p:grpSpPr>
          <a:xfrm>
            <a:off x="7264847" y="3735666"/>
            <a:ext cx="1944688" cy="2435225"/>
            <a:chOff x="7264847" y="3735666"/>
            <a:chExt cx="1944688" cy="2435225"/>
          </a:xfrm>
        </p:grpSpPr>
        <p:grpSp>
          <p:nvGrpSpPr>
            <p:cNvPr id="31" name="Group 30"/>
            <p:cNvGrpSpPr/>
            <p:nvPr/>
          </p:nvGrpSpPr>
          <p:grpSpPr>
            <a:xfrm>
              <a:off x="7264847" y="3735666"/>
              <a:ext cx="1944688" cy="2435225"/>
              <a:chOff x="6638443" y="3825117"/>
              <a:chExt cx="1944688" cy="2435225"/>
            </a:xfrm>
          </p:grpSpPr>
          <p:sp>
            <p:nvSpPr>
              <p:cNvPr id="18" name="平行四边形 5"/>
              <p:cNvSpPr>
                <a:spLocks noChangeArrowheads="1"/>
              </p:cNvSpPr>
              <p:nvPr/>
            </p:nvSpPr>
            <p:spPr bwMode="auto">
              <a:xfrm>
                <a:off x="6638443" y="4456942"/>
                <a:ext cx="1792288" cy="1803400"/>
              </a:xfrm>
              <a:prstGeom prst="parallelogram">
                <a:avLst>
                  <a:gd name="adj" fmla="val 25000"/>
                </a:avLst>
              </a:prstGeom>
              <a:solidFill>
                <a:srgbClr val="D1F3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30000"/>
                  </a:lnSpc>
                  <a:spcBef>
                    <a:spcPct val="0"/>
                  </a:spcBef>
                  <a:spcAft>
                    <a:spcPts val="0"/>
                  </a:spcAft>
                  <a:buClrTx/>
                  <a:buSzTx/>
                  <a:buFontTx/>
                  <a:buNone/>
                  <a:tabLst/>
                  <a:defRPr/>
                </a:pPr>
                <a:endParaRPr kumimoji="0" lang="zh-CN" altLang="en-US" sz="1400" b="0" i="0" u="none" strike="noStrike" kern="1200" cap="none" spc="0" normalizeH="0" baseline="0" noProof="0" dirty="0">
                  <a:ln>
                    <a:noFill/>
                  </a:ln>
                  <a:solidFill>
                    <a:srgbClr val="7F7F7F"/>
                  </a:solidFill>
                  <a:effectLst/>
                  <a:uLnTx/>
                  <a:uFillTx/>
                  <a:latin typeface="Microsoft YaHei" panose="020B0503020204020204" pitchFamily="34" charset="-122"/>
                  <a:ea typeface="Microsoft YaHei" panose="020B0503020204020204" pitchFamily="34" charset="-122"/>
                  <a:cs typeface="+mn-cs"/>
                </a:endParaRPr>
              </a:p>
            </p:txBody>
          </p:sp>
          <p:sp>
            <p:nvSpPr>
              <p:cNvPr id="22" name="任意多边形 9"/>
              <p:cNvSpPr>
                <a:spLocks noChangeArrowheads="1"/>
              </p:cNvSpPr>
              <p:nvPr/>
            </p:nvSpPr>
            <p:spPr bwMode="auto">
              <a:xfrm>
                <a:off x="7108343" y="3825117"/>
                <a:ext cx="1474788" cy="530225"/>
              </a:xfrm>
              <a:custGeom>
                <a:avLst/>
                <a:gdLst>
                  <a:gd name="T0" fmla="*/ 105400 w 1840567"/>
                  <a:gd name="T1" fmla="*/ 0 h 660400"/>
                  <a:gd name="T2" fmla="*/ 1181701 w 1840567"/>
                  <a:gd name="T3" fmla="*/ 0 h 660400"/>
                  <a:gd name="T4" fmla="*/ 1076300 w 1840567"/>
                  <a:gd name="T5" fmla="*/ 425709 h 660400"/>
                  <a:gd name="T6" fmla="*/ 0 w 1840567"/>
                  <a:gd name="T7" fmla="*/ 425709 h 660400"/>
                  <a:gd name="T8" fmla="*/ 0 60000 65536"/>
                  <a:gd name="T9" fmla="*/ 0 60000 65536"/>
                  <a:gd name="T10" fmla="*/ 0 60000 65536"/>
                  <a:gd name="T11" fmla="*/ 0 60000 65536"/>
                  <a:gd name="T12" fmla="*/ 0 w 1840567"/>
                  <a:gd name="T13" fmla="*/ 0 h 660400"/>
                  <a:gd name="T14" fmla="*/ 1840567 w 1840567"/>
                  <a:gd name="T15" fmla="*/ 660400 h 660400"/>
                </a:gdLst>
                <a:ahLst/>
                <a:cxnLst>
                  <a:cxn ang="T8">
                    <a:pos x="T0" y="T1"/>
                  </a:cxn>
                  <a:cxn ang="T9">
                    <a:pos x="T2" y="T3"/>
                  </a:cxn>
                  <a:cxn ang="T10">
                    <a:pos x="T4" y="T5"/>
                  </a:cxn>
                  <a:cxn ang="T11">
                    <a:pos x="T6" y="T7"/>
                  </a:cxn>
                </a:cxnLst>
                <a:rect l="T12" t="T13" r="T14" b="T15"/>
                <a:pathLst>
                  <a:path w="1840567" h="660400">
                    <a:moveTo>
                      <a:pt x="164167" y="0"/>
                    </a:moveTo>
                    <a:lnTo>
                      <a:pt x="1840567" y="0"/>
                    </a:lnTo>
                    <a:lnTo>
                      <a:pt x="1676400" y="660400"/>
                    </a:lnTo>
                    <a:lnTo>
                      <a:pt x="0" y="660400"/>
                    </a:lnTo>
                    <a:lnTo>
                      <a:pt x="164167" y="0"/>
                    </a:lnTo>
                    <a:close/>
                  </a:path>
                </a:pathLst>
              </a:custGeom>
              <a:solidFill>
                <a:schemeClr val="accent4"/>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3600" b="0" i="0" u="none" strike="noStrike" kern="1200" cap="none" spc="0" normalizeH="0" baseline="0" noProof="0" dirty="0">
                  <a:ln>
                    <a:noFill/>
                  </a:ln>
                  <a:solidFill>
                    <a:srgbClr val="FFFFFF"/>
                  </a:solidFill>
                  <a:effectLst/>
                  <a:uLnTx/>
                  <a:uFillTx/>
                  <a:latin typeface="华文隶书" pitchFamily="2" charset="-122"/>
                  <a:ea typeface="华文隶书" pitchFamily="2" charset="-122"/>
                  <a:cs typeface="+mn-cs"/>
                </a:endParaRPr>
              </a:p>
            </p:txBody>
          </p:sp>
        </p:grpSp>
        <p:sp>
          <p:nvSpPr>
            <p:cNvPr id="36" name="TextBox 35"/>
            <p:cNvSpPr txBox="1"/>
            <p:nvPr/>
          </p:nvSpPr>
          <p:spPr>
            <a:xfrm>
              <a:off x="8086105" y="3816112"/>
              <a:ext cx="77207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a:ea typeface="+mn-ea"/>
                  <a:cs typeface="+mn-cs"/>
                </a:rPr>
                <a:t>Step 4</a:t>
              </a:r>
            </a:p>
          </p:txBody>
        </p:sp>
        <p:sp>
          <p:nvSpPr>
            <p:cNvPr id="42" name="AutoShape 113"/>
            <p:cNvSpPr>
              <a:spLocks/>
            </p:cNvSpPr>
            <p:nvPr/>
          </p:nvSpPr>
          <p:spPr bwMode="auto">
            <a:xfrm>
              <a:off x="7904957" y="5734880"/>
              <a:ext cx="295854" cy="295930"/>
            </a:xfrm>
            <a:custGeom>
              <a:avLst/>
              <a:gdLst>
                <a:gd name="T0" fmla="*/ 10785 w 21570"/>
                <a:gd name="T1" fmla="*/ 10800 h 21600"/>
                <a:gd name="T2" fmla="*/ 10785 w 21570"/>
                <a:gd name="T3" fmla="*/ 10800 h 21600"/>
                <a:gd name="T4" fmla="*/ 10785 w 21570"/>
                <a:gd name="T5" fmla="*/ 10800 h 21600"/>
                <a:gd name="T6" fmla="*/ 10785 w 21570"/>
                <a:gd name="T7" fmla="*/ 10800 h 21600"/>
              </a:gdLst>
              <a:ahLst/>
              <a:cxnLst>
                <a:cxn ang="0">
                  <a:pos x="T0" y="T1"/>
                </a:cxn>
                <a:cxn ang="0">
                  <a:pos x="T2" y="T3"/>
                </a:cxn>
                <a:cxn ang="0">
                  <a:pos x="T4" y="T5"/>
                </a:cxn>
                <a:cxn ang="0">
                  <a:pos x="T6" y="T7"/>
                </a:cxn>
              </a:cxnLst>
              <a:rect l="0" t="0" r="r" b="b"/>
              <a:pathLst>
                <a:path w="21570" h="21600">
                  <a:moveTo>
                    <a:pt x="1132" y="0"/>
                  </a:moveTo>
                  <a:cubicBezTo>
                    <a:pt x="3894" y="146"/>
                    <a:pt x="6483" y="774"/>
                    <a:pt x="8906" y="1888"/>
                  </a:cubicBezTo>
                  <a:cubicBezTo>
                    <a:pt x="11328" y="2999"/>
                    <a:pt x="13449" y="4470"/>
                    <a:pt x="15274" y="6296"/>
                  </a:cubicBezTo>
                  <a:cubicBezTo>
                    <a:pt x="17102" y="8124"/>
                    <a:pt x="18568" y="10251"/>
                    <a:pt x="19671" y="12678"/>
                  </a:cubicBezTo>
                  <a:cubicBezTo>
                    <a:pt x="20778" y="15102"/>
                    <a:pt x="21407" y="17699"/>
                    <a:pt x="21562" y="20465"/>
                  </a:cubicBezTo>
                  <a:cubicBezTo>
                    <a:pt x="21600" y="20750"/>
                    <a:pt x="21493" y="21012"/>
                    <a:pt x="21246" y="21251"/>
                  </a:cubicBezTo>
                  <a:cubicBezTo>
                    <a:pt x="21036" y="21482"/>
                    <a:pt x="20783" y="21597"/>
                    <a:pt x="20487" y="21597"/>
                  </a:cubicBezTo>
                  <a:lnTo>
                    <a:pt x="18315" y="21597"/>
                  </a:lnTo>
                  <a:cubicBezTo>
                    <a:pt x="18033" y="21597"/>
                    <a:pt x="17783" y="21496"/>
                    <a:pt x="17579" y="21297"/>
                  </a:cubicBezTo>
                  <a:cubicBezTo>
                    <a:pt x="17372" y="21102"/>
                    <a:pt x="17260" y="20860"/>
                    <a:pt x="17243" y="20575"/>
                  </a:cubicBezTo>
                  <a:cubicBezTo>
                    <a:pt x="17113" y="18390"/>
                    <a:pt x="16608" y="16340"/>
                    <a:pt x="15728" y="14423"/>
                  </a:cubicBezTo>
                  <a:cubicBezTo>
                    <a:pt x="14849" y="12505"/>
                    <a:pt x="13679" y="10818"/>
                    <a:pt x="12219" y="9356"/>
                  </a:cubicBezTo>
                  <a:cubicBezTo>
                    <a:pt x="10762" y="7896"/>
                    <a:pt x="9072" y="6725"/>
                    <a:pt x="7155" y="5841"/>
                  </a:cubicBezTo>
                  <a:cubicBezTo>
                    <a:pt x="5239" y="4963"/>
                    <a:pt x="3192" y="4456"/>
                    <a:pt x="1020" y="4326"/>
                  </a:cubicBezTo>
                  <a:cubicBezTo>
                    <a:pt x="735" y="4309"/>
                    <a:pt x="494" y="4194"/>
                    <a:pt x="298" y="3990"/>
                  </a:cubicBezTo>
                  <a:cubicBezTo>
                    <a:pt x="100" y="3782"/>
                    <a:pt x="0" y="3535"/>
                    <a:pt x="0" y="3253"/>
                  </a:cubicBezTo>
                  <a:lnTo>
                    <a:pt x="0" y="1073"/>
                  </a:lnTo>
                  <a:cubicBezTo>
                    <a:pt x="0" y="768"/>
                    <a:pt x="114" y="520"/>
                    <a:pt x="344" y="316"/>
                  </a:cubicBezTo>
                  <a:cubicBezTo>
                    <a:pt x="554" y="106"/>
                    <a:pt x="796" y="0"/>
                    <a:pt x="1074" y="0"/>
                  </a:cubicBezTo>
                  <a:lnTo>
                    <a:pt x="1132" y="0"/>
                  </a:lnTo>
                  <a:close/>
                  <a:moveTo>
                    <a:pt x="1160" y="7058"/>
                  </a:moveTo>
                  <a:cubicBezTo>
                    <a:pt x="2931" y="7188"/>
                    <a:pt x="4592" y="7623"/>
                    <a:pt x="6147" y="8368"/>
                  </a:cubicBezTo>
                  <a:cubicBezTo>
                    <a:pt x="7701" y="9111"/>
                    <a:pt x="9081" y="10090"/>
                    <a:pt x="10288" y="11296"/>
                  </a:cubicBezTo>
                  <a:cubicBezTo>
                    <a:pt x="11492" y="12505"/>
                    <a:pt x="12466" y="13890"/>
                    <a:pt x="13205" y="15450"/>
                  </a:cubicBezTo>
                  <a:cubicBezTo>
                    <a:pt x="13944" y="17014"/>
                    <a:pt x="14380" y="18675"/>
                    <a:pt x="14518" y="20442"/>
                  </a:cubicBezTo>
                  <a:cubicBezTo>
                    <a:pt x="14556" y="20762"/>
                    <a:pt x="14458" y="21033"/>
                    <a:pt x="14228" y="21254"/>
                  </a:cubicBezTo>
                  <a:cubicBezTo>
                    <a:pt x="14018" y="21484"/>
                    <a:pt x="13757" y="21599"/>
                    <a:pt x="13446" y="21599"/>
                  </a:cubicBezTo>
                  <a:lnTo>
                    <a:pt x="11271" y="21599"/>
                  </a:lnTo>
                  <a:cubicBezTo>
                    <a:pt x="11004" y="21599"/>
                    <a:pt x="10768" y="21504"/>
                    <a:pt x="10564" y="21315"/>
                  </a:cubicBezTo>
                  <a:cubicBezTo>
                    <a:pt x="10357" y="21127"/>
                    <a:pt x="10236" y="20891"/>
                    <a:pt x="10199" y="20603"/>
                  </a:cubicBezTo>
                  <a:cubicBezTo>
                    <a:pt x="10087" y="19383"/>
                    <a:pt x="9774" y="18237"/>
                    <a:pt x="9256" y="17169"/>
                  </a:cubicBezTo>
                  <a:cubicBezTo>
                    <a:pt x="8736" y="16098"/>
                    <a:pt x="8069" y="15154"/>
                    <a:pt x="7259" y="14333"/>
                  </a:cubicBezTo>
                  <a:cubicBezTo>
                    <a:pt x="6440" y="13519"/>
                    <a:pt x="5497" y="12851"/>
                    <a:pt x="4428" y="12330"/>
                  </a:cubicBezTo>
                  <a:cubicBezTo>
                    <a:pt x="3359" y="11809"/>
                    <a:pt x="2215" y="11495"/>
                    <a:pt x="997" y="11385"/>
                  </a:cubicBezTo>
                  <a:cubicBezTo>
                    <a:pt x="712" y="11348"/>
                    <a:pt x="477" y="11224"/>
                    <a:pt x="290" y="11014"/>
                  </a:cubicBezTo>
                  <a:cubicBezTo>
                    <a:pt x="103" y="10804"/>
                    <a:pt x="5" y="10568"/>
                    <a:pt x="5" y="10311"/>
                  </a:cubicBezTo>
                  <a:lnTo>
                    <a:pt x="5" y="8132"/>
                  </a:lnTo>
                  <a:cubicBezTo>
                    <a:pt x="5" y="7812"/>
                    <a:pt x="120" y="7551"/>
                    <a:pt x="350" y="7349"/>
                  </a:cubicBezTo>
                  <a:cubicBezTo>
                    <a:pt x="560" y="7136"/>
                    <a:pt x="801" y="7030"/>
                    <a:pt x="1080" y="7030"/>
                  </a:cubicBezTo>
                  <a:cubicBezTo>
                    <a:pt x="1097" y="7030"/>
                    <a:pt x="1112" y="7035"/>
                    <a:pt x="1120" y="7044"/>
                  </a:cubicBezTo>
                  <a:cubicBezTo>
                    <a:pt x="1129" y="7053"/>
                    <a:pt x="1140" y="7058"/>
                    <a:pt x="1160" y="7058"/>
                  </a:cubicBezTo>
                  <a:moveTo>
                    <a:pt x="3250" y="15102"/>
                  </a:moveTo>
                  <a:cubicBezTo>
                    <a:pt x="3698" y="15102"/>
                    <a:pt x="4118" y="15188"/>
                    <a:pt x="4503" y="15361"/>
                  </a:cubicBezTo>
                  <a:cubicBezTo>
                    <a:pt x="4888" y="15528"/>
                    <a:pt x="5230" y="15761"/>
                    <a:pt x="5526" y="16064"/>
                  </a:cubicBezTo>
                  <a:cubicBezTo>
                    <a:pt x="5825" y="16363"/>
                    <a:pt x="6063" y="16706"/>
                    <a:pt x="6227" y="17085"/>
                  </a:cubicBezTo>
                  <a:cubicBezTo>
                    <a:pt x="6400" y="17474"/>
                    <a:pt x="6483" y="17892"/>
                    <a:pt x="6483" y="18341"/>
                  </a:cubicBezTo>
                  <a:cubicBezTo>
                    <a:pt x="6483" y="18793"/>
                    <a:pt x="6400" y="19219"/>
                    <a:pt x="6227" y="19616"/>
                  </a:cubicBezTo>
                  <a:cubicBezTo>
                    <a:pt x="6060" y="20016"/>
                    <a:pt x="5825" y="20361"/>
                    <a:pt x="5526" y="20652"/>
                  </a:cubicBezTo>
                  <a:cubicBezTo>
                    <a:pt x="5227" y="20940"/>
                    <a:pt x="4885" y="21168"/>
                    <a:pt x="4503" y="21340"/>
                  </a:cubicBezTo>
                  <a:cubicBezTo>
                    <a:pt x="4121" y="21513"/>
                    <a:pt x="3701" y="21597"/>
                    <a:pt x="3250" y="21597"/>
                  </a:cubicBezTo>
                  <a:cubicBezTo>
                    <a:pt x="2799" y="21597"/>
                    <a:pt x="2376" y="21513"/>
                    <a:pt x="1980" y="21340"/>
                  </a:cubicBezTo>
                  <a:cubicBezTo>
                    <a:pt x="1577" y="21168"/>
                    <a:pt x="1235" y="20940"/>
                    <a:pt x="948" y="20652"/>
                  </a:cubicBezTo>
                  <a:cubicBezTo>
                    <a:pt x="658" y="20361"/>
                    <a:pt x="428" y="20019"/>
                    <a:pt x="261" y="19622"/>
                  </a:cubicBezTo>
                  <a:cubicBezTo>
                    <a:pt x="89" y="19230"/>
                    <a:pt x="5" y="18801"/>
                    <a:pt x="5" y="18341"/>
                  </a:cubicBezTo>
                  <a:cubicBezTo>
                    <a:pt x="5" y="17891"/>
                    <a:pt x="89" y="17474"/>
                    <a:pt x="261" y="17085"/>
                  </a:cubicBezTo>
                  <a:cubicBezTo>
                    <a:pt x="431" y="16705"/>
                    <a:pt x="660" y="16363"/>
                    <a:pt x="948" y="16064"/>
                  </a:cubicBezTo>
                  <a:cubicBezTo>
                    <a:pt x="1238" y="15761"/>
                    <a:pt x="1580" y="15528"/>
                    <a:pt x="1980" y="15361"/>
                  </a:cubicBezTo>
                  <a:cubicBezTo>
                    <a:pt x="2379" y="15191"/>
                    <a:pt x="2801" y="15102"/>
                    <a:pt x="3250" y="15102"/>
                  </a:cubicBezTo>
                </a:path>
              </a:pathLst>
            </a:custGeom>
            <a:solidFill>
              <a:schemeClr val="accent4"/>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49" name="TextBox 48"/>
            <p:cNvSpPr txBox="1"/>
            <p:nvPr/>
          </p:nvSpPr>
          <p:spPr>
            <a:xfrm>
              <a:off x="7584075" y="4979119"/>
              <a:ext cx="109674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Arial" panose="020B0604020202020204" pitchFamily="34" charset="0"/>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Arial" panose="020B0604020202020204" pitchFamily="34" charset="0"/>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 so</a:t>
              </a:r>
              <a:endParaRPr kumimoji="0" lang="en-US" sz="1200" b="0" i="1"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51" name="Group 50"/>
          <p:cNvGrpSpPr/>
          <p:nvPr/>
        </p:nvGrpSpPr>
        <p:grpSpPr>
          <a:xfrm>
            <a:off x="9403869" y="3735666"/>
            <a:ext cx="1943100" cy="2435225"/>
            <a:chOff x="9403869" y="3735666"/>
            <a:chExt cx="1943100" cy="2435225"/>
          </a:xfrm>
        </p:grpSpPr>
        <p:grpSp>
          <p:nvGrpSpPr>
            <p:cNvPr id="32" name="Group 31"/>
            <p:cNvGrpSpPr/>
            <p:nvPr/>
          </p:nvGrpSpPr>
          <p:grpSpPr>
            <a:xfrm>
              <a:off x="9403869" y="3735666"/>
              <a:ext cx="1943100" cy="2435225"/>
              <a:chOff x="8432319" y="3825117"/>
              <a:chExt cx="1943100" cy="2435225"/>
            </a:xfrm>
          </p:grpSpPr>
          <p:sp>
            <p:nvSpPr>
              <p:cNvPr id="26" name="任意多边形 6"/>
              <p:cNvSpPr>
                <a:spLocks noChangeArrowheads="1"/>
              </p:cNvSpPr>
              <p:nvPr/>
            </p:nvSpPr>
            <p:spPr bwMode="auto">
              <a:xfrm>
                <a:off x="8432319" y="5730117"/>
                <a:ext cx="1474787" cy="530225"/>
              </a:xfrm>
              <a:custGeom>
                <a:avLst/>
                <a:gdLst>
                  <a:gd name="T0" fmla="*/ 105400 w 1840567"/>
                  <a:gd name="T1" fmla="*/ 0 h 660400"/>
                  <a:gd name="T2" fmla="*/ 1181699 w 1840567"/>
                  <a:gd name="T3" fmla="*/ 0 h 660400"/>
                  <a:gd name="T4" fmla="*/ 1076299 w 1840567"/>
                  <a:gd name="T5" fmla="*/ 425709 h 660400"/>
                  <a:gd name="T6" fmla="*/ 0 w 1840567"/>
                  <a:gd name="T7" fmla="*/ 425709 h 660400"/>
                  <a:gd name="T8" fmla="*/ 0 60000 65536"/>
                  <a:gd name="T9" fmla="*/ 0 60000 65536"/>
                  <a:gd name="T10" fmla="*/ 0 60000 65536"/>
                  <a:gd name="T11" fmla="*/ 0 60000 65536"/>
                  <a:gd name="T12" fmla="*/ 0 w 1840567"/>
                  <a:gd name="T13" fmla="*/ 0 h 660400"/>
                  <a:gd name="T14" fmla="*/ 1840567 w 1840567"/>
                  <a:gd name="T15" fmla="*/ 660400 h 660400"/>
                </a:gdLst>
                <a:ahLst/>
                <a:cxnLst>
                  <a:cxn ang="T8">
                    <a:pos x="T0" y="T1"/>
                  </a:cxn>
                  <a:cxn ang="T9">
                    <a:pos x="T2" y="T3"/>
                  </a:cxn>
                  <a:cxn ang="T10">
                    <a:pos x="T4" y="T5"/>
                  </a:cxn>
                  <a:cxn ang="T11">
                    <a:pos x="T6" y="T7"/>
                  </a:cxn>
                </a:cxnLst>
                <a:rect l="T12" t="T13" r="T14" b="T15"/>
                <a:pathLst>
                  <a:path w="1840567" h="660400">
                    <a:moveTo>
                      <a:pt x="164167" y="0"/>
                    </a:moveTo>
                    <a:lnTo>
                      <a:pt x="1840567" y="0"/>
                    </a:lnTo>
                    <a:lnTo>
                      <a:pt x="1676400" y="660400"/>
                    </a:lnTo>
                    <a:lnTo>
                      <a:pt x="0" y="660400"/>
                    </a:lnTo>
                    <a:lnTo>
                      <a:pt x="164167" y="0"/>
                    </a:lnTo>
                    <a:close/>
                  </a:path>
                </a:pathLst>
              </a:custGeom>
              <a:solidFill>
                <a:schemeClr val="accent5"/>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3600" b="0" i="0" u="none" strike="noStrike" kern="1200" cap="none" spc="0" normalizeH="0" baseline="0" noProof="0" dirty="0">
                  <a:ln>
                    <a:noFill/>
                  </a:ln>
                  <a:solidFill>
                    <a:srgbClr val="FFFFFF"/>
                  </a:solidFill>
                  <a:effectLst/>
                  <a:uLnTx/>
                  <a:uFillTx/>
                  <a:latin typeface="华文隶书" pitchFamily="2" charset="-122"/>
                  <a:ea typeface="华文隶书" pitchFamily="2" charset="-122"/>
                  <a:cs typeface="+mn-cs"/>
                </a:endParaRPr>
              </a:p>
            </p:txBody>
          </p:sp>
          <p:sp>
            <p:nvSpPr>
              <p:cNvPr id="27" name="平行四边形 2"/>
              <p:cNvSpPr>
                <a:spLocks noChangeArrowheads="1"/>
              </p:cNvSpPr>
              <p:nvPr/>
            </p:nvSpPr>
            <p:spPr bwMode="auto">
              <a:xfrm>
                <a:off x="8583131" y="3825117"/>
                <a:ext cx="1792288" cy="1803400"/>
              </a:xfrm>
              <a:prstGeom prst="parallelogram">
                <a:avLst>
                  <a:gd name="adj" fmla="val 25000"/>
                </a:avLst>
              </a:prstGeom>
              <a:solidFill>
                <a:srgbClr val="D1F3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30000"/>
                  </a:lnSpc>
                  <a:spcBef>
                    <a:spcPct val="0"/>
                  </a:spcBef>
                  <a:spcAft>
                    <a:spcPts val="0"/>
                  </a:spcAft>
                  <a:buClrTx/>
                  <a:buSzTx/>
                  <a:buFontTx/>
                  <a:buNone/>
                  <a:tabLst/>
                  <a:defRPr/>
                </a:pPr>
                <a:endParaRPr kumimoji="0" lang="zh-CN" altLang="en-US" sz="1400" b="0" i="0" u="none" strike="noStrike" kern="1200" cap="none" spc="0" normalizeH="0" baseline="0" noProof="0" dirty="0">
                  <a:ln>
                    <a:noFill/>
                  </a:ln>
                  <a:solidFill>
                    <a:srgbClr val="7F7F7F"/>
                  </a:solidFill>
                  <a:effectLst/>
                  <a:uLnTx/>
                  <a:uFillTx/>
                  <a:latin typeface="Microsoft YaHei" panose="020B0503020204020204" pitchFamily="34" charset="-122"/>
                  <a:ea typeface="Microsoft YaHei" panose="020B0503020204020204" pitchFamily="34" charset="-122"/>
                  <a:cs typeface="+mn-cs"/>
                </a:endParaRPr>
              </a:p>
            </p:txBody>
          </p:sp>
        </p:grpSp>
        <p:sp>
          <p:nvSpPr>
            <p:cNvPr id="37" name="TextBox 36"/>
            <p:cNvSpPr txBox="1"/>
            <p:nvPr/>
          </p:nvSpPr>
          <p:spPr>
            <a:xfrm>
              <a:off x="9755226" y="5721112"/>
              <a:ext cx="77207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a:ea typeface="+mn-ea"/>
                  <a:cs typeface="+mn-cs"/>
                </a:rPr>
                <a:t>Step 5</a:t>
              </a:r>
            </a:p>
          </p:txBody>
        </p:sp>
        <p:sp>
          <p:nvSpPr>
            <p:cNvPr id="39" name="Freeform 30"/>
            <p:cNvSpPr>
              <a:spLocks noChangeArrowheads="1"/>
            </p:cNvSpPr>
            <p:nvPr/>
          </p:nvSpPr>
          <p:spPr bwMode="auto">
            <a:xfrm rot="19145503">
              <a:off x="10427978" y="3766994"/>
              <a:ext cx="426880" cy="404214"/>
            </a:xfrm>
            <a:custGeom>
              <a:avLst/>
              <a:gdLst>
                <a:gd name="T0" fmla="*/ 133 w 498"/>
                <a:gd name="T1" fmla="*/ 469 h 470"/>
                <a:gd name="T2" fmla="*/ 133 w 498"/>
                <a:gd name="T3" fmla="*/ 469 h 470"/>
                <a:gd name="T4" fmla="*/ 186 w 498"/>
                <a:gd name="T5" fmla="*/ 469 h 470"/>
                <a:gd name="T6" fmla="*/ 293 w 498"/>
                <a:gd name="T7" fmla="*/ 265 h 470"/>
                <a:gd name="T8" fmla="*/ 426 w 498"/>
                <a:gd name="T9" fmla="*/ 265 h 470"/>
                <a:gd name="T10" fmla="*/ 497 w 498"/>
                <a:gd name="T11" fmla="*/ 230 h 470"/>
                <a:gd name="T12" fmla="*/ 426 w 498"/>
                <a:gd name="T13" fmla="*/ 195 h 470"/>
                <a:gd name="T14" fmla="*/ 293 w 498"/>
                <a:gd name="T15" fmla="*/ 195 h 470"/>
                <a:gd name="T16" fmla="*/ 186 w 498"/>
                <a:gd name="T17" fmla="*/ 0 h 470"/>
                <a:gd name="T18" fmla="*/ 133 w 498"/>
                <a:gd name="T19" fmla="*/ 0 h 470"/>
                <a:gd name="T20" fmla="*/ 195 w 498"/>
                <a:gd name="T21" fmla="*/ 195 h 470"/>
                <a:gd name="T22" fmla="*/ 107 w 498"/>
                <a:gd name="T23" fmla="*/ 195 h 470"/>
                <a:gd name="T24" fmla="*/ 53 w 498"/>
                <a:gd name="T25" fmla="*/ 150 h 470"/>
                <a:gd name="T26" fmla="*/ 0 w 498"/>
                <a:gd name="T27" fmla="*/ 150 h 470"/>
                <a:gd name="T28" fmla="*/ 36 w 498"/>
                <a:gd name="T29" fmla="*/ 230 h 470"/>
                <a:gd name="T30" fmla="*/ 0 w 498"/>
                <a:gd name="T31" fmla="*/ 319 h 470"/>
                <a:gd name="T32" fmla="*/ 53 w 498"/>
                <a:gd name="T33" fmla="*/ 319 h 470"/>
                <a:gd name="T34" fmla="*/ 107 w 498"/>
                <a:gd name="T35" fmla="*/ 265 h 470"/>
                <a:gd name="T36" fmla="*/ 195 w 498"/>
                <a:gd name="T37" fmla="*/ 265 h 470"/>
                <a:gd name="T38" fmla="*/ 133 w 498"/>
                <a:gd name="T39" fmla="*/ 4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470">
                  <a:moveTo>
                    <a:pt x="133" y="469"/>
                  </a:moveTo>
                  <a:lnTo>
                    <a:pt x="133" y="469"/>
                  </a:lnTo>
                  <a:cubicBezTo>
                    <a:pt x="186" y="469"/>
                    <a:pt x="186" y="469"/>
                    <a:pt x="186" y="469"/>
                  </a:cubicBezTo>
                  <a:cubicBezTo>
                    <a:pt x="293" y="265"/>
                    <a:pt x="293" y="265"/>
                    <a:pt x="293" y="265"/>
                  </a:cubicBezTo>
                  <a:cubicBezTo>
                    <a:pt x="426" y="265"/>
                    <a:pt x="426" y="265"/>
                    <a:pt x="426" y="265"/>
                  </a:cubicBezTo>
                  <a:cubicBezTo>
                    <a:pt x="426" y="265"/>
                    <a:pt x="497" y="265"/>
                    <a:pt x="497" y="230"/>
                  </a:cubicBezTo>
                  <a:cubicBezTo>
                    <a:pt x="497" y="195"/>
                    <a:pt x="426" y="195"/>
                    <a:pt x="426" y="195"/>
                  </a:cubicBezTo>
                  <a:cubicBezTo>
                    <a:pt x="293" y="195"/>
                    <a:pt x="293" y="195"/>
                    <a:pt x="293" y="195"/>
                  </a:cubicBezTo>
                  <a:cubicBezTo>
                    <a:pt x="186" y="0"/>
                    <a:pt x="186" y="0"/>
                    <a:pt x="186" y="0"/>
                  </a:cubicBezTo>
                  <a:cubicBezTo>
                    <a:pt x="133" y="0"/>
                    <a:pt x="133" y="0"/>
                    <a:pt x="133" y="0"/>
                  </a:cubicBezTo>
                  <a:cubicBezTo>
                    <a:pt x="195" y="195"/>
                    <a:pt x="195" y="195"/>
                    <a:pt x="195" y="195"/>
                  </a:cubicBezTo>
                  <a:cubicBezTo>
                    <a:pt x="107" y="195"/>
                    <a:pt x="107" y="195"/>
                    <a:pt x="107" y="195"/>
                  </a:cubicBezTo>
                  <a:cubicBezTo>
                    <a:pt x="53" y="150"/>
                    <a:pt x="53" y="150"/>
                    <a:pt x="53" y="150"/>
                  </a:cubicBezTo>
                  <a:cubicBezTo>
                    <a:pt x="0" y="150"/>
                    <a:pt x="0" y="150"/>
                    <a:pt x="0" y="150"/>
                  </a:cubicBezTo>
                  <a:cubicBezTo>
                    <a:pt x="36" y="230"/>
                    <a:pt x="36" y="230"/>
                    <a:pt x="36" y="230"/>
                  </a:cubicBezTo>
                  <a:cubicBezTo>
                    <a:pt x="0" y="319"/>
                    <a:pt x="0" y="319"/>
                    <a:pt x="0" y="319"/>
                  </a:cubicBezTo>
                  <a:cubicBezTo>
                    <a:pt x="53" y="319"/>
                    <a:pt x="53" y="319"/>
                    <a:pt x="53" y="319"/>
                  </a:cubicBezTo>
                  <a:cubicBezTo>
                    <a:pt x="107" y="265"/>
                    <a:pt x="107" y="265"/>
                    <a:pt x="107" y="265"/>
                  </a:cubicBezTo>
                  <a:cubicBezTo>
                    <a:pt x="195" y="265"/>
                    <a:pt x="195" y="265"/>
                    <a:pt x="195" y="265"/>
                  </a:cubicBezTo>
                  <a:lnTo>
                    <a:pt x="133" y="469"/>
                  </a:lnTo>
                </a:path>
              </a:pathLst>
            </a:custGeom>
            <a:solidFill>
              <a:schemeClr val="accent5"/>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50" name="TextBox 49"/>
            <p:cNvSpPr txBox="1"/>
            <p:nvPr/>
          </p:nvSpPr>
          <p:spPr>
            <a:xfrm>
              <a:off x="9902455" y="4394606"/>
              <a:ext cx="109674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Arial" panose="020B0604020202020204" pitchFamily="34" charset="0"/>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Arial" panose="020B0604020202020204" pitchFamily="34" charset="0"/>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Arial" panose="020B0604020202020204" pitchFamily="34" charset="0"/>
                </a:rPr>
                <a:t> so</a:t>
              </a:r>
              <a:endParaRPr kumimoji="0" lang="en-US" sz="1200" b="0" i="1"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Tree>
    <p:extLst>
      <p:ext uri="{BB962C8B-B14F-4D97-AF65-F5344CB8AC3E}">
        <p14:creationId xmlns:p14="http://schemas.microsoft.com/office/powerpoint/2010/main" xmlns="" val="4159768442"/>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ppt_w</p:attrName>
                                        </p:attrNameLst>
                                      </p:cBhvr>
                                      <p:tavLst>
                                        <p:tav tm="0">
                                          <p:val>
                                            <p:fltVal val="0"/>
                                          </p:val>
                                        </p:tav>
                                        <p:tav tm="100000">
                                          <p:val>
                                            <p:strVal val="#ppt_w"/>
                                          </p:val>
                                        </p:tav>
                                      </p:tavLst>
                                    </p:anim>
                                    <p:anim calcmode="lin" valueType="num">
                                      <p:cBhvr>
                                        <p:cTn id="11" dur="500" fill="hold"/>
                                        <p:tgtEl>
                                          <p:spTgt spid="5"/>
                                        </p:tgtEl>
                                        <p:attrNameLst>
                                          <p:attrName>ppt_h</p:attrName>
                                        </p:attrNameLst>
                                      </p:cBhvr>
                                      <p:tavLst>
                                        <p:tav tm="0">
                                          <p:val>
                                            <p:fltVal val="0"/>
                                          </p:val>
                                        </p:tav>
                                        <p:tav tm="100000">
                                          <p:val>
                                            <p:strVal val="#ppt_h"/>
                                          </p:val>
                                        </p:tav>
                                      </p:tavLst>
                                    </p:anim>
                                    <p:animEffect transition="in" filter="fade">
                                      <p:cBhvr>
                                        <p:cTn id="12" dur="500"/>
                                        <p:tgtEl>
                                          <p:spTgt spid="5"/>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ppt_w</p:attrName>
                                        </p:attrNameLst>
                                      </p:cBhvr>
                                      <p:tavLst>
                                        <p:tav tm="0">
                                          <p:val>
                                            <p:fltVal val="0"/>
                                          </p:val>
                                        </p:tav>
                                        <p:tav tm="100000">
                                          <p:val>
                                            <p:strVal val="#ppt_w"/>
                                          </p:val>
                                        </p:tav>
                                      </p:tavLst>
                                    </p:anim>
                                    <p:anim calcmode="lin" valueType="num">
                                      <p:cBhvr>
                                        <p:cTn id="21" dur="500" fill="hold"/>
                                        <p:tgtEl>
                                          <p:spTgt spid="7"/>
                                        </p:tgtEl>
                                        <p:attrNameLst>
                                          <p:attrName>ppt_h</p:attrName>
                                        </p:attrNameLst>
                                      </p:cBhvr>
                                      <p:tavLst>
                                        <p:tav tm="0">
                                          <p:val>
                                            <p:fltVal val="0"/>
                                          </p:val>
                                        </p:tav>
                                        <p:tav tm="100000">
                                          <p:val>
                                            <p:strVal val="#ppt_h"/>
                                          </p:val>
                                        </p:tav>
                                      </p:tavLst>
                                    </p:anim>
                                    <p:animEffect transition="in" filter="fade">
                                      <p:cBhvr>
                                        <p:cTn id="22" dur="500"/>
                                        <p:tgtEl>
                                          <p:spTgt spid="7"/>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p:cTn id="25" dur="500" fill="hold"/>
                                        <p:tgtEl>
                                          <p:spTgt spid="8"/>
                                        </p:tgtEl>
                                        <p:attrNameLst>
                                          <p:attrName>ppt_w</p:attrName>
                                        </p:attrNameLst>
                                      </p:cBhvr>
                                      <p:tavLst>
                                        <p:tav tm="0">
                                          <p:val>
                                            <p:fltVal val="0"/>
                                          </p:val>
                                        </p:tav>
                                        <p:tav tm="100000">
                                          <p:val>
                                            <p:strVal val="#ppt_w"/>
                                          </p:val>
                                        </p:tav>
                                      </p:tavLst>
                                    </p:anim>
                                    <p:anim calcmode="lin" valueType="num">
                                      <p:cBhvr>
                                        <p:cTn id="26" dur="500" fill="hold"/>
                                        <p:tgtEl>
                                          <p:spTgt spid="8"/>
                                        </p:tgtEl>
                                        <p:attrNameLst>
                                          <p:attrName>ppt_h</p:attrName>
                                        </p:attrNameLst>
                                      </p:cBhvr>
                                      <p:tavLst>
                                        <p:tav tm="0">
                                          <p:val>
                                            <p:fltVal val="0"/>
                                          </p:val>
                                        </p:tav>
                                        <p:tav tm="100000">
                                          <p:val>
                                            <p:strVal val="#ppt_h"/>
                                          </p:val>
                                        </p:tav>
                                      </p:tavLst>
                                    </p:anim>
                                    <p:animEffect transition="in" filter="fade">
                                      <p:cBhvr>
                                        <p:cTn id="27" dur="500"/>
                                        <p:tgtEl>
                                          <p:spTgt spid="8"/>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 calcmode="lin" valueType="num">
                                      <p:cBhvr>
                                        <p:cTn id="30" dur="500" fill="hold"/>
                                        <p:tgtEl>
                                          <p:spTgt spid="12"/>
                                        </p:tgtEl>
                                        <p:attrNameLst>
                                          <p:attrName>ppt_w</p:attrName>
                                        </p:attrNameLst>
                                      </p:cBhvr>
                                      <p:tavLst>
                                        <p:tav tm="0">
                                          <p:val>
                                            <p:fltVal val="0"/>
                                          </p:val>
                                        </p:tav>
                                        <p:tav tm="100000">
                                          <p:val>
                                            <p:strVal val="#ppt_w"/>
                                          </p:val>
                                        </p:tav>
                                      </p:tavLst>
                                    </p:anim>
                                    <p:anim calcmode="lin" valueType="num">
                                      <p:cBhvr>
                                        <p:cTn id="31" dur="500" fill="hold"/>
                                        <p:tgtEl>
                                          <p:spTgt spid="12"/>
                                        </p:tgtEl>
                                        <p:attrNameLst>
                                          <p:attrName>ppt_h</p:attrName>
                                        </p:attrNameLst>
                                      </p:cBhvr>
                                      <p:tavLst>
                                        <p:tav tm="0">
                                          <p:val>
                                            <p:fltVal val="0"/>
                                          </p:val>
                                        </p:tav>
                                        <p:tav tm="100000">
                                          <p:val>
                                            <p:strVal val="#ppt_h"/>
                                          </p:val>
                                        </p:tav>
                                      </p:tavLst>
                                    </p:anim>
                                    <p:animEffect transition="in" filter="fade">
                                      <p:cBhvr>
                                        <p:cTn id="32" dur="500"/>
                                        <p:tgtEl>
                                          <p:spTgt spid="12"/>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p:cTn id="35" dur="500" fill="hold"/>
                                        <p:tgtEl>
                                          <p:spTgt spid="13"/>
                                        </p:tgtEl>
                                        <p:attrNameLst>
                                          <p:attrName>ppt_w</p:attrName>
                                        </p:attrNameLst>
                                      </p:cBhvr>
                                      <p:tavLst>
                                        <p:tav tm="0">
                                          <p:val>
                                            <p:fltVal val="0"/>
                                          </p:val>
                                        </p:tav>
                                        <p:tav tm="100000">
                                          <p:val>
                                            <p:strVal val="#ppt_w"/>
                                          </p:val>
                                        </p:tav>
                                      </p:tavLst>
                                    </p:anim>
                                    <p:anim calcmode="lin" valueType="num">
                                      <p:cBhvr>
                                        <p:cTn id="36" dur="500" fill="hold"/>
                                        <p:tgtEl>
                                          <p:spTgt spid="13"/>
                                        </p:tgtEl>
                                        <p:attrNameLst>
                                          <p:attrName>ppt_h</p:attrName>
                                        </p:attrNameLst>
                                      </p:cBhvr>
                                      <p:tavLst>
                                        <p:tav tm="0">
                                          <p:val>
                                            <p:fltVal val="0"/>
                                          </p:val>
                                        </p:tav>
                                        <p:tav tm="100000">
                                          <p:val>
                                            <p:strVal val="#ppt_h"/>
                                          </p:val>
                                        </p:tav>
                                      </p:tavLst>
                                    </p:anim>
                                    <p:animEffect transition="in" filter="fade">
                                      <p:cBhvr>
                                        <p:cTn id="37" dur="500"/>
                                        <p:tgtEl>
                                          <p:spTgt spid="13"/>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p:cTn id="40" dur="500" fill="hold"/>
                                        <p:tgtEl>
                                          <p:spTgt spid="14"/>
                                        </p:tgtEl>
                                        <p:attrNameLst>
                                          <p:attrName>ppt_w</p:attrName>
                                        </p:attrNameLst>
                                      </p:cBhvr>
                                      <p:tavLst>
                                        <p:tav tm="0">
                                          <p:val>
                                            <p:fltVal val="0"/>
                                          </p:val>
                                        </p:tav>
                                        <p:tav tm="100000">
                                          <p:val>
                                            <p:strVal val="#ppt_w"/>
                                          </p:val>
                                        </p:tav>
                                      </p:tavLst>
                                    </p:anim>
                                    <p:anim calcmode="lin" valueType="num">
                                      <p:cBhvr>
                                        <p:cTn id="41" dur="500" fill="hold"/>
                                        <p:tgtEl>
                                          <p:spTgt spid="14"/>
                                        </p:tgtEl>
                                        <p:attrNameLst>
                                          <p:attrName>ppt_h</p:attrName>
                                        </p:attrNameLst>
                                      </p:cBhvr>
                                      <p:tavLst>
                                        <p:tav tm="0">
                                          <p:val>
                                            <p:fltVal val="0"/>
                                          </p:val>
                                        </p:tav>
                                        <p:tav tm="100000">
                                          <p:val>
                                            <p:strVal val="#ppt_h"/>
                                          </p:val>
                                        </p:tav>
                                      </p:tavLst>
                                    </p:anim>
                                    <p:animEffect transition="in" filter="fade">
                                      <p:cBhvr>
                                        <p:cTn id="42" dur="500"/>
                                        <p:tgtEl>
                                          <p:spTgt spid="14"/>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cBhvr>
                                        <p:cTn id="45" dur="500" fill="hold"/>
                                        <p:tgtEl>
                                          <p:spTgt spid="15"/>
                                        </p:tgtEl>
                                        <p:attrNameLst>
                                          <p:attrName>ppt_w</p:attrName>
                                        </p:attrNameLst>
                                      </p:cBhvr>
                                      <p:tavLst>
                                        <p:tav tm="0">
                                          <p:val>
                                            <p:fltVal val="0"/>
                                          </p:val>
                                        </p:tav>
                                        <p:tav tm="100000">
                                          <p:val>
                                            <p:strVal val="#ppt_w"/>
                                          </p:val>
                                        </p:tav>
                                      </p:tavLst>
                                    </p:anim>
                                    <p:anim calcmode="lin" valueType="num">
                                      <p:cBhvr>
                                        <p:cTn id="46" dur="500" fill="hold"/>
                                        <p:tgtEl>
                                          <p:spTgt spid="15"/>
                                        </p:tgtEl>
                                        <p:attrNameLst>
                                          <p:attrName>ppt_h</p:attrName>
                                        </p:attrNameLst>
                                      </p:cBhvr>
                                      <p:tavLst>
                                        <p:tav tm="0">
                                          <p:val>
                                            <p:fltVal val="0"/>
                                          </p:val>
                                        </p:tav>
                                        <p:tav tm="100000">
                                          <p:val>
                                            <p:strVal val="#ppt_h"/>
                                          </p:val>
                                        </p:tav>
                                      </p:tavLst>
                                    </p:anim>
                                    <p:animEffect transition="in" filter="fade">
                                      <p:cBhvr>
                                        <p:cTn id="47" dur="500"/>
                                        <p:tgtEl>
                                          <p:spTgt spid="15"/>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16"/>
                                        </p:tgtEl>
                                        <p:attrNameLst>
                                          <p:attrName>style.visibility</p:attrName>
                                        </p:attrNameLst>
                                      </p:cBhvr>
                                      <p:to>
                                        <p:strVal val="visible"/>
                                      </p:to>
                                    </p:set>
                                    <p:anim calcmode="lin" valueType="num">
                                      <p:cBhvr>
                                        <p:cTn id="50" dur="500" fill="hold"/>
                                        <p:tgtEl>
                                          <p:spTgt spid="16"/>
                                        </p:tgtEl>
                                        <p:attrNameLst>
                                          <p:attrName>ppt_w</p:attrName>
                                        </p:attrNameLst>
                                      </p:cBhvr>
                                      <p:tavLst>
                                        <p:tav tm="0">
                                          <p:val>
                                            <p:fltVal val="0"/>
                                          </p:val>
                                        </p:tav>
                                        <p:tav tm="100000">
                                          <p:val>
                                            <p:strVal val="#ppt_w"/>
                                          </p:val>
                                        </p:tav>
                                      </p:tavLst>
                                    </p:anim>
                                    <p:anim calcmode="lin" valueType="num">
                                      <p:cBhvr>
                                        <p:cTn id="51" dur="500" fill="hold"/>
                                        <p:tgtEl>
                                          <p:spTgt spid="16"/>
                                        </p:tgtEl>
                                        <p:attrNameLst>
                                          <p:attrName>ppt_h</p:attrName>
                                        </p:attrNameLst>
                                      </p:cBhvr>
                                      <p:tavLst>
                                        <p:tav tm="0">
                                          <p:val>
                                            <p:fltVal val="0"/>
                                          </p:val>
                                        </p:tav>
                                        <p:tav tm="100000">
                                          <p:val>
                                            <p:strVal val="#ppt_h"/>
                                          </p:val>
                                        </p:tav>
                                      </p:tavLst>
                                    </p:anim>
                                    <p:animEffect transition="in" filter="fade">
                                      <p:cBhvr>
                                        <p:cTn id="52" dur="500"/>
                                        <p:tgtEl>
                                          <p:spTgt spid="16"/>
                                        </p:tgtEl>
                                      </p:cBhvr>
                                    </p:animEffect>
                                  </p:childTnLst>
                                </p:cTn>
                              </p:par>
                            </p:childTnLst>
                          </p:cTn>
                        </p:par>
                        <p:par>
                          <p:cTn id="53" fill="hold">
                            <p:stCondLst>
                              <p:cond delay="500"/>
                            </p:stCondLst>
                            <p:childTnLst>
                              <p:par>
                                <p:cTn id="54" presetID="2" presetClass="entr" presetSubtype="8" fill="hold" nodeType="afterEffect">
                                  <p:stCondLst>
                                    <p:cond delay="0"/>
                                  </p:stCondLst>
                                  <p:childTnLst>
                                    <p:set>
                                      <p:cBhvr>
                                        <p:cTn id="55" dur="1" fill="hold">
                                          <p:stCondLst>
                                            <p:cond delay="0"/>
                                          </p:stCondLst>
                                        </p:cTn>
                                        <p:tgtEl>
                                          <p:spTgt spid="9"/>
                                        </p:tgtEl>
                                        <p:attrNameLst>
                                          <p:attrName>style.visibility</p:attrName>
                                        </p:attrNameLst>
                                      </p:cBhvr>
                                      <p:to>
                                        <p:strVal val="visible"/>
                                      </p:to>
                                    </p:set>
                                    <p:anim calcmode="lin" valueType="num">
                                      <p:cBhvr additive="base">
                                        <p:cTn id="56" dur="500" fill="hold"/>
                                        <p:tgtEl>
                                          <p:spTgt spid="9"/>
                                        </p:tgtEl>
                                        <p:attrNameLst>
                                          <p:attrName>ppt_x</p:attrName>
                                        </p:attrNameLst>
                                      </p:cBhvr>
                                      <p:tavLst>
                                        <p:tav tm="0">
                                          <p:val>
                                            <p:strVal val="0-#ppt_w/2"/>
                                          </p:val>
                                        </p:tav>
                                        <p:tav tm="100000">
                                          <p:val>
                                            <p:strVal val="#ppt_x"/>
                                          </p:val>
                                        </p:tav>
                                      </p:tavLst>
                                    </p:anim>
                                    <p:anim calcmode="lin" valueType="num">
                                      <p:cBhvr additive="base">
                                        <p:cTn id="57" dur="500" fill="hold"/>
                                        <p:tgtEl>
                                          <p:spTgt spid="9"/>
                                        </p:tgtEl>
                                        <p:attrNameLst>
                                          <p:attrName>ppt_y</p:attrName>
                                        </p:attrNameLst>
                                      </p:cBhvr>
                                      <p:tavLst>
                                        <p:tav tm="0">
                                          <p:val>
                                            <p:strVal val="#ppt_y"/>
                                          </p:val>
                                        </p:tav>
                                        <p:tav tm="100000">
                                          <p:val>
                                            <p:strVal val="#ppt_y"/>
                                          </p:val>
                                        </p:tav>
                                      </p:tavLst>
                                    </p:anim>
                                  </p:childTnLst>
                                </p:cTn>
                              </p:par>
                            </p:childTnLst>
                          </p:cTn>
                        </p:par>
                        <p:par>
                          <p:cTn id="58" fill="hold">
                            <p:stCondLst>
                              <p:cond delay="1000"/>
                            </p:stCondLst>
                            <p:childTnLst>
                              <p:par>
                                <p:cTn id="59" presetID="22" presetClass="entr" presetSubtype="4" fill="hold" nodeType="afterEffect">
                                  <p:stCondLst>
                                    <p:cond delay="0"/>
                                  </p:stCondLst>
                                  <p:childTnLst>
                                    <p:set>
                                      <p:cBhvr>
                                        <p:cTn id="60" dur="1" fill="hold">
                                          <p:stCondLst>
                                            <p:cond delay="0"/>
                                          </p:stCondLst>
                                        </p:cTn>
                                        <p:tgtEl>
                                          <p:spTgt spid="17"/>
                                        </p:tgtEl>
                                        <p:attrNameLst>
                                          <p:attrName>style.visibility</p:attrName>
                                        </p:attrNameLst>
                                      </p:cBhvr>
                                      <p:to>
                                        <p:strVal val="visible"/>
                                      </p:to>
                                    </p:set>
                                    <p:animEffect transition="in" filter="wipe(down)">
                                      <p:cBhvr>
                                        <p:cTn id="61" dur="500"/>
                                        <p:tgtEl>
                                          <p:spTgt spid="17"/>
                                        </p:tgtEl>
                                      </p:cBhvr>
                                    </p:animEffect>
                                  </p:childTnLst>
                                </p:cTn>
                              </p:par>
                            </p:childTnLst>
                          </p:cTn>
                        </p:par>
                        <p:par>
                          <p:cTn id="62" fill="hold">
                            <p:stCondLst>
                              <p:cond delay="1500"/>
                            </p:stCondLst>
                            <p:childTnLst>
                              <p:par>
                                <p:cTn id="63" presetID="22" presetClass="entr" presetSubtype="1" fill="hold" nodeType="afterEffect">
                                  <p:stCondLst>
                                    <p:cond delay="0"/>
                                  </p:stCondLst>
                                  <p:childTnLst>
                                    <p:set>
                                      <p:cBhvr>
                                        <p:cTn id="64" dur="1" fill="hold">
                                          <p:stCondLst>
                                            <p:cond delay="0"/>
                                          </p:stCondLst>
                                        </p:cTn>
                                        <p:tgtEl>
                                          <p:spTgt spid="38"/>
                                        </p:tgtEl>
                                        <p:attrNameLst>
                                          <p:attrName>style.visibility</p:attrName>
                                        </p:attrNameLst>
                                      </p:cBhvr>
                                      <p:to>
                                        <p:strVal val="visible"/>
                                      </p:to>
                                    </p:set>
                                    <p:animEffect transition="in" filter="wipe(up)">
                                      <p:cBhvr>
                                        <p:cTn id="65" dur="500"/>
                                        <p:tgtEl>
                                          <p:spTgt spid="38"/>
                                        </p:tgtEl>
                                      </p:cBhvr>
                                    </p:animEffect>
                                  </p:childTnLst>
                                </p:cTn>
                              </p:par>
                            </p:childTnLst>
                          </p:cTn>
                        </p:par>
                        <p:par>
                          <p:cTn id="66" fill="hold">
                            <p:stCondLst>
                              <p:cond delay="2000"/>
                            </p:stCondLst>
                            <p:childTnLst>
                              <p:par>
                                <p:cTn id="67" presetID="22" presetClass="entr" presetSubtype="4" fill="hold" nodeType="afterEffect">
                                  <p:stCondLst>
                                    <p:cond delay="0"/>
                                  </p:stCondLst>
                                  <p:childTnLst>
                                    <p:set>
                                      <p:cBhvr>
                                        <p:cTn id="68" dur="1" fill="hold">
                                          <p:stCondLst>
                                            <p:cond delay="0"/>
                                          </p:stCondLst>
                                        </p:cTn>
                                        <p:tgtEl>
                                          <p:spTgt spid="44"/>
                                        </p:tgtEl>
                                        <p:attrNameLst>
                                          <p:attrName>style.visibility</p:attrName>
                                        </p:attrNameLst>
                                      </p:cBhvr>
                                      <p:to>
                                        <p:strVal val="visible"/>
                                      </p:to>
                                    </p:set>
                                    <p:animEffect transition="in" filter="wipe(down)">
                                      <p:cBhvr>
                                        <p:cTn id="69" dur="500"/>
                                        <p:tgtEl>
                                          <p:spTgt spid="44"/>
                                        </p:tgtEl>
                                      </p:cBhvr>
                                    </p:animEffect>
                                  </p:childTnLst>
                                </p:cTn>
                              </p:par>
                            </p:childTnLst>
                          </p:cTn>
                        </p:par>
                        <p:par>
                          <p:cTn id="70" fill="hold">
                            <p:stCondLst>
                              <p:cond delay="2500"/>
                            </p:stCondLst>
                            <p:childTnLst>
                              <p:par>
                                <p:cTn id="71" presetID="22" presetClass="entr" presetSubtype="1" fill="hold" nodeType="after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wipe(up)">
                                      <p:cBhvr>
                                        <p:cTn id="73" dur="500"/>
                                        <p:tgtEl>
                                          <p:spTgt spid="45"/>
                                        </p:tgtEl>
                                      </p:cBhvr>
                                    </p:animEffect>
                                  </p:childTnLst>
                                </p:cTn>
                              </p:par>
                            </p:childTnLst>
                          </p:cTn>
                        </p:par>
                        <p:par>
                          <p:cTn id="74" fill="hold">
                            <p:stCondLst>
                              <p:cond delay="3000"/>
                            </p:stCondLst>
                            <p:childTnLst>
                              <p:par>
                                <p:cTn id="75" presetID="22" presetClass="entr" presetSubtype="4" fill="hold" nodeType="afterEffect">
                                  <p:stCondLst>
                                    <p:cond delay="0"/>
                                  </p:stCondLst>
                                  <p:childTnLst>
                                    <p:set>
                                      <p:cBhvr>
                                        <p:cTn id="76" dur="1" fill="hold">
                                          <p:stCondLst>
                                            <p:cond delay="0"/>
                                          </p:stCondLst>
                                        </p:cTn>
                                        <p:tgtEl>
                                          <p:spTgt spid="51"/>
                                        </p:tgtEl>
                                        <p:attrNameLst>
                                          <p:attrName>style.visibility</p:attrName>
                                        </p:attrNameLst>
                                      </p:cBhvr>
                                      <p:to>
                                        <p:strVal val="visible"/>
                                      </p:to>
                                    </p:set>
                                    <p:animEffect transition="in" filter="wipe(down)">
                                      <p:cBhvr>
                                        <p:cTn id="77"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12" grpId="0" animBg="1"/>
      <p:bldP spid="13" grpId="0" animBg="1"/>
      <p:bldP spid="14" grpId="0" animBg="1"/>
      <p:bldP spid="15" grpId="0" animBg="1"/>
      <p:bldP spid="1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24</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pic>
        <p:nvPicPr>
          <p:cNvPr id="4" name="图片 2"/>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rot="10800000">
            <a:off x="0" y="0"/>
            <a:ext cx="12192000" cy="6858000"/>
          </a:xfrm>
          <a:prstGeom prst="rect">
            <a:avLst/>
          </a:prstGeom>
        </p:spPr>
      </p:pic>
      <p:grpSp>
        <p:nvGrpSpPr>
          <p:cNvPr id="20" name="Group 19"/>
          <p:cNvGrpSpPr/>
          <p:nvPr/>
        </p:nvGrpSpPr>
        <p:grpSpPr>
          <a:xfrm>
            <a:off x="7561291" y="2818568"/>
            <a:ext cx="2948840" cy="1236955"/>
            <a:chOff x="7539648" y="1927083"/>
            <a:chExt cx="2948840" cy="1236955"/>
          </a:xfrm>
        </p:grpSpPr>
        <p:sp>
          <p:nvSpPr>
            <p:cNvPr id="21" name="Rectangle 20"/>
            <p:cNvSpPr/>
            <p:nvPr/>
          </p:nvSpPr>
          <p:spPr>
            <a:xfrm>
              <a:off x="7627953" y="1927083"/>
              <a:ext cx="507127" cy="5071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a:t>
              </a:r>
              <a:r>
                <a:rPr kumimoji="0" lang="en-US" sz="1800" b="0" i="0" u="none" strike="noStrike" kern="1200" cap="none" spc="0" normalizeH="0" baseline="0" noProof="0" dirty="0">
                  <a:ln>
                    <a:noFill/>
                  </a:ln>
                  <a:solidFill>
                    <a:srgbClr val="FFFFFF"/>
                  </a:solidFill>
                  <a:effectLst/>
                  <a:uLnTx/>
                  <a:uFillTx/>
                  <a:latin typeface="Source Sans Pro"/>
                  <a:ea typeface="+mn-ea"/>
                  <a:cs typeface="+mn-cs"/>
                </a:rPr>
                <a:t>1</a:t>
              </a:r>
            </a:p>
          </p:txBody>
        </p:sp>
        <p:sp>
          <p:nvSpPr>
            <p:cNvPr id="22" name="TextBox 21"/>
            <p:cNvSpPr txBox="1"/>
            <p:nvPr/>
          </p:nvSpPr>
          <p:spPr>
            <a:xfrm>
              <a:off x="7539648" y="2471541"/>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FFC00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amet</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adipiscing</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elit</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0" i="0" u="none" strike="noStrike" kern="1200" cap="none" spc="0" normalizeH="0" baseline="0" noProof="0" dirty="0" err="1">
                  <a:ln>
                    <a:noFill/>
                  </a:ln>
                  <a:solidFill>
                    <a:srgbClr val="FFFFFF">
                      <a:lumMod val="50000"/>
                      <a:lumOff val="50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FFFFFF">
                      <a:lumMod val="50000"/>
                      <a:lumOff val="50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FFFFFF">
                      <a:lumMod val="50000"/>
                      <a:lumOff val="50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FFFFFF">
                      <a:lumMod val="50000"/>
                      <a:lumOff val="50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FFFFFF">
                      <a:lumMod val="50000"/>
                      <a:lumOff val="50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FFFFFF">
                      <a:lumMod val="50000"/>
                      <a:lumOff val="50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FFFFFF">
                      <a:lumMod val="50000"/>
                      <a:lumOff val="50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FFFFFF">
                    <a:lumMod val="50000"/>
                    <a:lumOff val="50000"/>
                  </a:srgbClr>
                </a:solidFill>
                <a:effectLst/>
                <a:uLnTx/>
                <a:uFillTx/>
                <a:latin typeface="Calibri"/>
                <a:ea typeface="+mn-ea"/>
                <a:cs typeface="+mn-cs"/>
              </a:endParaRPr>
            </a:p>
          </p:txBody>
        </p:sp>
      </p:grpSp>
      <p:grpSp>
        <p:nvGrpSpPr>
          <p:cNvPr id="23" name="Group 22"/>
          <p:cNvGrpSpPr/>
          <p:nvPr/>
        </p:nvGrpSpPr>
        <p:grpSpPr>
          <a:xfrm>
            <a:off x="6564474" y="4761345"/>
            <a:ext cx="3481850" cy="1250305"/>
            <a:chOff x="7320136" y="4345201"/>
            <a:chExt cx="3481850" cy="1250305"/>
          </a:xfrm>
        </p:grpSpPr>
        <p:sp>
          <p:nvSpPr>
            <p:cNvPr id="24" name="Rectangle 23"/>
            <p:cNvSpPr/>
            <p:nvPr/>
          </p:nvSpPr>
          <p:spPr>
            <a:xfrm>
              <a:off x="7425743" y="4345201"/>
              <a:ext cx="507127" cy="50712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a:t>
              </a:r>
              <a:r>
                <a:rPr kumimoji="0" lang="en-US" sz="1800" b="0" i="0" u="none" strike="noStrike" kern="1200" cap="none" spc="0" normalizeH="0" baseline="0" noProof="0" dirty="0">
                  <a:ln>
                    <a:noFill/>
                  </a:ln>
                  <a:solidFill>
                    <a:srgbClr val="FFFFFF"/>
                  </a:solidFill>
                  <a:effectLst/>
                  <a:uLnTx/>
                  <a:uFillTx/>
                  <a:latin typeface="Source Sans Pro"/>
                  <a:ea typeface="+mn-ea"/>
                  <a:cs typeface="+mn-cs"/>
                </a:rPr>
                <a:t>2</a:t>
              </a:r>
            </a:p>
          </p:txBody>
        </p:sp>
        <p:sp>
          <p:nvSpPr>
            <p:cNvPr id="25" name="TextBox 24"/>
            <p:cNvSpPr txBox="1"/>
            <p:nvPr/>
          </p:nvSpPr>
          <p:spPr>
            <a:xfrm>
              <a:off x="7320136" y="4903009"/>
              <a:ext cx="348185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89C60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amet</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0" u="none" strike="noStrike" kern="1200" cap="none" spc="0" normalizeH="0" baseline="0" noProof="0" dirty="0" err="1">
                  <a:ln>
                    <a:noFill/>
                  </a:ln>
                  <a:solidFill>
                    <a:srgbClr val="89C600"/>
                  </a:solidFill>
                  <a:effectLst/>
                  <a:uLnTx/>
                  <a:uFillTx/>
                  <a:latin typeface="Calibri"/>
                  <a:ea typeface="+mn-ea"/>
                  <a:cs typeface="+mn-cs"/>
                </a:rPr>
                <a:t>adipiscing</a:t>
              </a:r>
              <a:r>
                <a:rPr kumimoji="0" lang="en-US" sz="1300" b="1" i="0" u="none" strike="noStrike" kern="1200" cap="none" spc="0" normalizeH="0" baseline="0" noProof="0" dirty="0">
                  <a:ln>
                    <a:noFill/>
                  </a:ln>
                  <a:solidFill>
                    <a:srgbClr val="89C600"/>
                  </a:solidFill>
                  <a:effectLst/>
                  <a:uLnTx/>
                  <a:uFillTx/>
                  <a:latin typeface="Calibri"/>
                  <a:ea typeface="+mn-ea"/>
                  <a:cs typeface="+mn-cs"/>
                </a:rPr>
                <a:t> </a:t>
              </a:r>
              <a:r>
                <a:rPr kumimoji="0" lang="en-US" sz="1300" b="1" i="0" u="none" strike="noStrike" kern="1200" cap="none" spc="0" normalizeH="0" baseline="0" noProof="0" dirty="0" err="1">
                  <a:ln>
                    <a:noFill/>
                  </a:ln>
                  <a:solidFill>
                    <a:srgbClr val="89C600"/>
                  </a:solidFill>
                  <a:effectLst/>
                  <a:uLnTx/>
                  <a:uFillTx/>
                  <a:latin typeface="Calibri"/>
                  <a:ea typeface="+mn-ea"/>
                  <a:cs typeface="+mn-cs"/>
                </a:rPr>
                <a:t>elit</a:t>
              </a:r>
              <a:r>
                <a:rPr kumimoji="0" lang="en-US" sz="1300" b="1" i="0" u="none" strike="noStrike" kern="1200" cap="none" spc="0" normalizeH="0" baseline="0" noProof="0" dirty="0">
                  <a:ln>
                    <a:noFill/>
                  </a:ln>
                  <a:solidFill>
                    <a:srgbClr val="89C600"/>
                  </a:solidFill>
                  <a:effectLst/>
                  <a:uLnTx/>
                  <a:uFillTx/>
                  <a:latin typeface="Calibri"/>
                  <a:ea typeface="+mn-ea"/>
                  <a:cs typeface="+mn-cs"/>
                </a:rPr>
                <a:t> </a:t>
              </a:r>
              <a:r>
                <a:rPr kumimoji="0" lang="en-US" sz="1300" b="0" i="0" u="none" strike="noStrike" kern="1200" cap="none" spc="0" normalizeH="0" baseline="0" noProof="0" dirty="0" err="1">
                  <a:ln>
                    <a:noFill/>
                  </a:ln>
                  <a:solidFill>
                    <a:srgbClr val="FFFFFF">
                      <a:lumMod val="50000"/>
                      <a:lumOff val="50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FFFFFF">
                      <a:lumMod val="50000"/>
                      <a:lumOff val="50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FFFFFF">
                      <a:lumMod val="50000"/>
                      <a:lumOff val="50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FFFFFF">
                      <a:lumMod val="50000"/>
                      <a:lumOff val="50000"/>
                    </a:srgbClr>
                  </a:solidFill>
                  <a:effectLst/>
                  <a:uLnTx/>
                  <a:uFillTx/>
                  <a:latin typeface="Calibri"/>
                  <a:ea typeface="+mn-ea"/>
                  <a:cs typeface="+mn-cs"/>
                </a:rPr>
                <a:t> </a:t>
              </a:r>
              <a:endParaRPr kumimoji="0" lang="vi-VN" sz="1300" b="0" i="0" u="none" strike="noStrike" kern="1200" cap="none" spc="0" normalizeH="0" baseline="0" noProof="0" dirty="0">
                <a:ln>
                  <a:noFill/>
                </a:ln>
                <a:solidFill>
                  <a:srgbClr val="FFFFFF">
                    <a:lumMod val="50000"/>
                    <a:lumOff val="50000"/>
                  </a:srgbClr>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err="1">
                  <a:ln>
                    <a:noFill/>
                  </a:ln>
                  <a:solidFill>
                    <a:srgbClr val="FFFFFF">
                      <a:lumMod val="50000"/>
                      <a:lumOff val="50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FFFFFF">
                      <a:lumMod val="50000"/>
                      <a:lumOff val="50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FFFFFF">
                      <a:lumMod val="50000"/>
                      <a:lumOff val="50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FFFFFF">
                    <a:lumMod val="50000"/>
                    <a:lumOff val="50000"/>
                  </a:srgbClr>
                </a:solidFill>
                <a:effectLst/>
                <a:uLnTx/>
                <a:uFillTx/>
                <a:latin typeface="Calibri"/>
                <a:ea typeface="+mn-ea"/>
                <a:cs typeface="+mn-cs"/>
              </a:endParaRPr>
            </a:p>
          </p:txBody>
        </p:sp>
      </p:grpSp>
      <p:sp>
        <p:nvSpPr>
          <p:cNvPr id="26" name="Title 1"/>
          <p:cNvSpPr txBox="1">
            <a:spLocks/>
          </p:cNvSpPr>
          <p:nvPr/>
        </p:nvSpPr>
        <p:spPr>
          <a:xfrm>
            <a:off x="841515" y="564043"/>
            <a:ext cx="10515600" cy="82867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2">
                    <a:lumMod val="75000"/>
                    <a:lumOff val="2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ource Sans Pro"/>
                <a:ea typeface="+mj-ea"/>
                <a:cs typeface="+mj-cs"/>
              </a:rPr>
              <a:t>Rocket Slide Layout</a:t>
            </a:r>
          </a:p>
        </p:txBody>
      </p:sp>
      <p:sp>
        <p:nvSpPr>
          <p:cNvPr id="27" name="Rectangle 26"/>
          <p:cNvSpPr/>
          <p:nvPr/>
        </p:nvSpPr>
        <p:spPr>
          <a:xfrm>
            <a:off x="871012" y="1281391"/>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FFFFFF"/>
              </a:solidFill>
              <a:effectLst/>
              <a:uLnTx/>
              <a:uFillTx/>
              <a:latin typeface="Source Sans Pro"/>
              <a:ea typeface="+mn-ea"/>
              <a:cs typeface="+mn-cs"/>
            </a:endParaRPr>
          </a:p>
        </p:txBody>
      </p:sp>
      <p:cxnSp>
        <p:nvCxnSpPr>
          <p:cNvPr id="29" name="Elbow Connector 28"/>
          <p:cNvCxnSpPr>
            <a:endCxn id="21" idx="1"/>
          </p:cNvCxnSpPr>
          <p:nvPr/>
        </p:nvCxnSpPr>
        <p:spPr>
          <a:xfrm>
            <a:off x="5899217" y="2706705"/>
            <a:ext cx="1750379" cy="365427"/>
          </a:xfrm>
          <a:prstGeom prst="bentConnector3">
            <a:avLst/>
          </a:prstGeom>
          <a:ln w="1905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4" name="Elbow Connector 33"/>
          <p:cNvCxnSpPr>
            <a:endCxn id="24" idx="1"/>
          </p:cNvCxnSpPr>
          <p:nvPr/>
        </p:nvCxnSpPr>
        <p:spPr>
          <a:xfrm>
            <a:off x="4532421" y="4629937"/>
            <a:ext cx="2137660" cy="384972"/>
          </a:xfrm>
          <a:prstGeom prst="bentConnector3">
            <a:avLst/>
          </a:prstGeom>
          <a:ln w="1905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rot="2632568">
            <a:off x="3585977" y="1139108"/>
            <a:ext cx="1817868" cy="4776450"/>
            <a:chOff x="2383306" y="922428"/>
            <a:chExt cx="1217613" cy="2740025"/>
          </a:xfrm>
        </p:grpSpPr>
        <p:sp>
          <p:nvSpPr>
            <p:cNvPr id="6" name="Freeform 5"/>
            <p:cNvSpPr>
              <a:spLocks/>
            </p:cNvSpPr>
            <p:nvPr/>
          </p:nvSpPr>
          <p:spPr bwMode="auto">
            <a:xfrm>
              <a:off x="2578568" y="2792503"/>
              <a:ext cx="762000" cy="869950"/>
            </a:xfrm>
            <a:custGeom>
              <a:avLst/>
              <a:gdLst>
                <a:gd name="T0" fmla="*/ 167 w 334"/>
                <a:gd name="T1" fmla="*/ 382 h 382"/>
                <a:gd name="T2" fmla="*/ 105 w 334"/>
                <a:gd name="T3" fmla="*/ 0 h 382"/>
                <a:gd name="T4" fmla="*/ 167 w 334"/>
                <a:gd name="T5" fmla="*/ 0 h 382"/>
                <a:gd name="T6" fmla="*/ 167 w 334"/>
                <a:gd name="T7" fmla="*/ 0 h 382"/>
                <a:gd name="T8" fmla="*/ 229 w 334"/>
                <a:gd name="T9" fmla="*/ 0 h 382"/>
                <a:gd name="T10" fmla="*/ 167 w 334"/>
                <a:gd name="T11" fmla="*/ 375 h 382"/>
                <a:gd name="T12" fmla="*/ 167 w 334"/>
                <a:gd name="T13" fmla="*/ 376 h 382"/>
                <a:gd name="T14" fmla="*/ 167 w 334"/>
                <a:gd name="T15" fmla="*/ 376 h 382"/>
                <a:gd name="T16" fmla="*/ 167 w 334"/>
                <a:gd name="T17" fmla="*/ 376 h 382"/>
                <a:gd name="T18" fmla="*/ 167 w 334"/>
                <a:gd name="T19"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4" h="382">
                  <a:moveTo>
                    <a:pt x="167" y="382"/>
                  </a:moveTo>
                  <a:cubicBezTo>
                    <a:pt x="0" y="121"/>
                    <a:pt x="105" y="0"/>
                    <a:pt x="105" y="0"/>
                  </a:cubicBezTo>
                  <a:cubicBezTo>
                    <a:pt x="167" y="0"/>
                    <a:pt x="167" y="0"/>
                    <a:pt x="167" y="0"/>
                  </a:cubicBezTo>
                  <a:cubicBezTo>
                    <a:pt x="167" y="0"/>
                    <a:pt x="167" y="0"/>
                    <a:pt x="167" y="0"/>
                  </a:cubicBezTo>
                  <a:cubicBezTo>
                    <a:pt x="229" y="0"/>
                    <a:pt x="229" y="0"/>
                    <a:pt x="229" y="0"/>
                  </a:cubicBezTo>
                  <a:cubicBezTo>
                    <a:pt x="229" y="0"/>
                    <a:pt x="334" y="114"/>
                    <a:pt x="167" y="375"/>
                  </a:cubicBezTo>
                  <a:cubicBezTo>
                    <a:pt x="167" y="376"/>
                    <a:pt x="167" y="376"/>
                    <a:pt x="167" y="376"/>
                  </a:cubicBezTo>
                  <a:cubicBezTo>
                    <a:pt x="167" y="376"/>
                    <a:pt x="167" y="376"/>
                    <a:pt x="167" y="376"/>
                  </a:cubicBezTo>
                  <a:cubicBezTo>
                    <a:pt x="167" y="376"/>
                    <a:pt x="167" y="376"/>
                    <a:pt x="167" y="376"/>
                  </a:cubicBezTo>
                  <a:lnTo>
                    <a:pt x="167" y="382"/>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7" name="Freeform 6"/>
            <p:cNvSpPr>
              <a:spLocks/>
            </p:cNvSpPr>
            <p:nvPr/>
          </p:nvSpPr>
          <p:spPr bwMode="auto">
            <a:xfrm>
              <a:off x="2661118" y="2776628"/>
              <a:ext cx="576263" cy="606425"/>
            </a:xfrm>
            <a:custGeom>
              <a:avLst/>
              <a:gdLst>
                <a:gd name="T0" fmla="*/ 129 w 253"/>
                <a:gd name="T1" fmla="*/ 266 h 266"/>
                <a:gd name="T2" fmla="*/ 98 w 253"/>
                <a:gd name="T3" fmla="*/ 8 h 266"/>
                <a:gd name="T4" fmla="*/ 133 w 253"/>
                <a:gd name="T5" fmla="*/ 8 h 266"/>
                <a:gd name="T6" fmla="*/ 133 w 253"/>
                <a:gd name="T7" fmla="*/ 8 h 266"/>
                <a:gd name="T8" fmla="*/ 168 w 253"/>
                <a:gd name="T9" fmla="*/ 8 h 266"/>
                <a:gd name="T10" fmla="*/ 129 w 253"/>
                <a:gd name="T11" fmla="*/ 266 h 266"/>
              </a:gdLst>
              <a:ahLst/>
              <a:cxnLst>
                <a:cxn ang="0">
                  <a:pos x="T0" y="T1"/>
                </a:cxn>
                <a:cxn ang="0">
                  <a:pos x="T2" y="T3"/>
                </a:cxn>
                <a:cxn ang="0">
                  <a:pos x="T4" y="T5"/>
                </a:cxn>
                <a:cxn ang="0">
                  <a:pos x="T6" y="T7"/>
                </a:cxn>
                <a:cxn ang="0">
                  <a:pos x="T8" y="T9"/>
                </a:cxn>
                <a:cxn ang="0">
                  <a:pos x="T10" y="T11"/>
                </a:cxn>
              </a:cxnLst>
              <a:rect l="0" t="0" r="r" b="b"/>
              <a:pathLst>
                <a:path w="253" h="266">
                  <a:moveTo>
                    <a:pt x="129" y="266"/>
                  </a:moveTo>
                  <a:cubicBezTo>
                    <a:pt x="0" y="66"/>
                    <a:pt x="98" y="8"/>
                    <a:pt x="98" y="8"/>
                  </a:cubicBezTo>
                  <a:cubicBezTo>
                    <a:pt x="133" y="8"/>
                    <a:pt x="133" y="8"/>
                    <a:pt x="133" y="8"/>
                  </a:cubicBezTo>
                  <a:cubicBezTo>
                    <a:pt x="133" y="8"/>
                    <a:pt x="133" y="8"/>
                    <a:pt x="133" y="8"/>
                  </a:cubicBezTo>
                  <a:cubicBezTo>
                    <a:pt x="133" y="8"/>
                    <a:pt x="161" y="0"/>
                    <a:pt x="168" y="8"/>
                  </a:cubicBezTo>
                  <a:cubicBezTo>
                    <a:pt x="253" y="105"/>
                    <a:pt x="129" y="266"/>
                    <a:pt x="129" y="266"/>
                  </a:cubicBezTo>
                  <a:close/>
                </a:path>
              </a:pathLst>
            </a:custGeom>
            <a:solidFill>
              <a:schemeClr val="bg2">
                <a:lumMod val="9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 name="Freeform 7"/>
            <p:cNvSpPr>
              <a:spLocks/>
            </p:cNvSpPr>
            <p:nvPr/>
          </p:nvSpPr>
          <p:spPr bwMode="auto">
            <a:xfrm>
              <a:off x="2807168" y="2678203"/>
              <a:ext cx="349250" cy="120650"/>
            </a:xfrm>
            <a:custGeom>
              <a:avLst/>
              <a:gdLst>
                <a:gd name="T0" fmla="*/ 218 w 220"/>
                <a:gd name="T1" fmla="*/ 76 h 76"/>
                <a:gd name="T2" fmla="*/ 0 w 220"/>
                <a:gd name="T3" fmla="*/ 73 h 76"/>
                <a:gd name="T4" fmla="*/ 1 w 220"/>
                <a:gd name="T5" fmla="*/ 0 h 76"/>
                <a:gd name="T6" fmla="*/ 220 w 220"/>
                <a:gd name="T7" fmla="*/ 3 h 76"/>
                <a:gd name="T8" fmla="*/ 218 w 220"/>
                <a:gd name="T9" fmla="*/ 76 h 76"/>
              </a:gdLst>
              <a:ahLst/>
              <a:cxnLst>
                <a:cxn ang="0">
                  <a:pos x="T0" y="T1"/>
                </a:cxn>
                <a:cxn ang="0">
                  <a:pos x="T2" y="T3"/>
                </a:cxn>
                <a:cxn ang="0">
                  <a:pos x="T4" y="T5"/>
                </a:cxn>
                <a:cxn ang="0">
                  <a:pos x="T6" y="T7"/>
                </a:cxn>
                <a:cxn ang="0">
                  <a:pos x="T8" y="T9"/>
                </a:cxn>
              </a:cxnLst>
              <a:rect l="0" t="0" r="r" b="b"/>
              <a:pathLst>
                <a:path w="220" h="76">
                  <a:moveTo>
                    <a:pt x="218" y="76"/>
                  </a:moveTo>
                  <a:lnTo>
                    <a:pt x="0" y="73"/>
                  </a:lnTo>
                  <a:lnTo>
                    <a:pt x="1" y="0"/>
                  </a:lnTo>
                  <a:lnTo>
                    <a:pt x="220" y="3"/>
                  </a:lnTo>
                  <a:lnTo>
                    <a:pt x="218" y="76"/>
                  </a:lnTo>
                  <a:close/>
                </a:path>
              </a:pathLst>
            </a:custGeom>
            <a:solidFill>
              <a:srgbClr val="DF342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 name="Freeform 8"/>
            <p:cNvSpPr>
              <a:spLocks/>
            </p:cNvSpPr>
            <p:nvPr/>
          </p:nvSpPr>
          <p:spPr bwMode="auto">
            <a:xfrm>
              <a:off x="2383306" y="2179728"/>
              <a:ext cx="1217613" cy="850900"/>
            </a:xfrm>
            <a:custGeom>
              <a:avLst/>
              <a:gdLst>
                <a:gd name="T0" fmla="*/ 270 w 534"/>
                <a:gd name="T1" fmla="*/ 2 h 374"/>
                <a:gd name="T2" fmla="*/ 532 w 534"/>
                <a:gd name="T3" fmla="*/ 276 h 374"/>
                <a:gd name="T4" fmla="*/ 513 w 534"/>
                <a:gd name="T5" fmla="*/ 374 h 374"/>
                <a:gd name="T6" fmla="*/ 268 w 534"/>
                <a:gd name="T7" fmla="*/ 199 h 374"/>
                <a:gd name="T8" fmla="*/ 18 w 534"/>
                <a:gd name="T9" fmla="*/ 367 h 374"/>
                <a:gd name="T10" fmla="*/ 1 w 534"/>
                <a:gd name="T11" fmla="*/ 269 h 374"/>
                <a:gd name="T12" fmla="*/ 270 w 534"/>
                <a:gd name="T13" fmla="*/ 2 h 374"/>
              </a:gdLst>
              <a:ahLst/>
              <a:cxnLst>
                <a:cxn ang="0">
                  <a:pos x="T0" y="T1"/>
                </a:cxn>
                <a:cxn ang="0">
                  <a:pos x="T2" y="T3"/>
                </a:cxn>
                <a:cxn ang="0">
                  <a:pos x="T4" y="T5"/>
                </a:cxn>
                <a:cxn ang="0">
                  <a:pos x="T6" y="T7"/>
                </a:cxn>
                <a:cxn ang="0">
                  <a:pos x="T8" y="T9"/>
                </a:cxn>
                <a:cxn ang="0">
                  <a:pos x="T10" y="T11"/>
                </a:cxn>
                <a:cxn ang="0">
                  <a:pos x="T12" y="T13"/>
                </a:cxn>
              </a:cxnLst>
              <a:rect l="0" t="0" r="r" b="b"/>
              <a:pathLst>
                <a:path w="534" h="374">
                  <a:moveTo>
                    <a:pt x="270" y="2"/>
                  </a:moveTo>
                  <a:cubicBezTo>
                    <a:pt x="417" y="4"/>
                    <a:pt x="534" y="127"/>
                    <a:pt x="532" y="276"/>
                  </a:cubicBezTo>
                  <a:cubicBezTo>
                    <a:pt x="532" y="311"/>
                    <a:pt x="525" y="344"/>
                    <a:pt x="513" y="374"/>
                  </a:cubicBezTo>
                  <a:cubicBezTo>
                    <a:pt x="475" y="273"/>
                    <a:pt x="380" y="200"/>
                    <a:pt x="268" y="199"/>
                  </a:cubicBezTo>
                  <a:cubicBezTo>
                    <a:pt x="155" y="197"/>
                    <a:pt x="58" y="267"/>
                    <a:pt x="18" y="367"/>
                  </a:cubicBezTo>
                  <a:cubicBezTo>
                    <a:pt x="6" y="337"/>
                    <a:pt x="0" y="303"/>
                    <a:pt x="1" y="269"/>
                  </a:cubicBezTo>
                  <a:cubicBezTo>
                    <a:pt x="3" y="119"/>
                    <a:pt x="123" y="0"/>
                    <a:pt x="270" y="2"/>
                  </a:cubicBez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 name="Freeform 9"/>
            <p:cNvSpPr>
              <a:spLocks/>
            </p:cNvSpPr>
            <p:nvPr/>
          </p:nvSpPr>
          <p:spPr bwMode="auto">
            <a:xfrm>
              <a:off x="2383306" y="2201953"/>
              <a:ext cx="460375" cy="812800"/>
            </a:xfrm>
            <a:custGeom>
              <a:avLst/>
              <a:gdLst>
                <a:gd name="T0" fmla="*/ 200 w 202"/>
                <a:gd name="T1" fmla="*/ 197 h 357"/>
                <a:gd name="T2" fmla="*/ 18 w 202"/>
                <a:gd name="T3" fmla="*/ 357 h 357"/>
                <a:gd name="T4" fmla="*/ 1 w 202"/>
                <a:gd name="T5" fmla="*/ 259 h 357"/>
                <a:gd name="T6" fmla="*/ 202 w 202"/>
                <a:gd name="T7" fmla="*/ 0 h 357"/>
                <a:gd name="T8" fmla="*/ 200 w 202"/>
                <a:gd name="T9" fmla="*/ 197 h 357"/>
              </a:gdLst>
              <a:ahLst/>
              <a:cxnLst>
                <a:cxn ang="0">
                  <a:pos x="T0" y="T1"/>
                </a:cxn>
                <a:cxn ang="0">
                  <a:pos x="T2" y="T3"/>
                </a:cxn>
                <a:cxn ang="0">
                  <a:pos x="T4" y="T5"/>
                </a:cxn>
                <a:cxn ang="0">
                  <a:pos x="T6" y="T7"/>
                </a:cxn>
                <a:cxn ang="0">
                  <a:pos x="T8" y="T9"/>
                </a:cxn>
              </a:cxnLst>
              <a:rect l="0" t="0" r="r" b="b"/>
              <a:pathLst>
                <a:path w="202" h="357">
                  <a:moveTo>
                    <a:pt x="200" y="197"/>
                  </a:moveTo>
                  <a:cubicBezTo>
                    <a:pt x="117" y="218"/>
                    <a:pt x="49" y="278"/>
                    <a:pt x="18" y="357"/>
                  </a:cubicBezTo>
                  <a:cubicBezTo>
                    <a:pt x="6" y="327"/>
                    <a:pt x="0" y="293"/>
                    <a:pt x="1" y="259"/>
                  </a:cubicBezTo>
                  <a:cubicBezTo>
                    <a:pt x="3" y="133"/>
                    <a:pt x="88" y="29"/>
                    <a:pt x="202" y="0"/>
                  </a:cubicBezTo>
                  <a:lnTo>
                    <a:pt x="200" y="197"/>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10"/>
            <p:cNvSpPr>
              <a:spLocks/>
            </p:cNvSpPr>
            <p:nvPr/>
          </p:nvSpPr>
          <p:spPr bwMode="auto">
            <a:xfrm>
              <a:off x="2623018" y="922428"/>
              <a:ext cx="758825" cy="1825625"/>
            </a:xfrm>
            <a:custGeom>
              <a:avLst/>
              <a:gdLst>
                <a:gd name="T0" fmla="*/ 330 w 333"/>
                <a:gd name="T1" fmla="*/ 467 h 801"/>
                <a:gd name="T2" fmla="*/ 256 w 333"/>
                <a:gd name="T3" fmla="*/ 801 h 801"/>
                <a:gd name="T4" fmla="*/ 162 w 333"/>
                <a:gd name="T5" fmla="*/ 785 h 801"/>
                <a:gd name="T6" fmla="*/ 68 w 333"/>
                <a:gd name="T7" fmla="*/ 798 h 801"/>
                <a:gd name="T8" fmla="*/ 2 w 333"/>
                <a:gd name="T9" fmla="*/ 462 h 801"/>
                <a:gd name="T10" fmla="*/ 173 w 333"/>
                <a:gd name="T11" fmla="*/ 0 h 801"/>
                <a:gd name="T12" fmla="*/ 330 w 333"/>
                <a:gd name="T13" fmla="*/ 467 h 801"/>
              </a:gdLst>
              <a:ahLst/>
              <a:cxnLst>
                <a:cxn ang="0">
                  <a:pos x="T0" y="T1"/>
                </a:cxn>
                <a:cxn ang="0">
                  <a:pos x="T2" y="T3"/>
                </a:cxn>
                <a:cxn ang="0">
                  <a:pos x="T4" y="T5"/>
                </a:cxn>
                <a:cxn ang="0">
                  <a:pos x="T6" y="T7"/>
                </a:cxn>
                <a:cxn ang="0">
                  <a:pos x="T8" y="T9"/>
                </a:cxn>
                <a:cxn ang="0">
                  <a:pos x="T10" y="T11"/>
                </a:cxn>
                <a:cxn ang="0">
                  <a:pos x="T12" y="T13"/>
                </a:cxn>
              </a:cxnLst>
              <a:rect l="0" t="0" r="r" b="b"/>
              <a:pathLst>
                <a:path w="333" h="801">
                  <a:moveTo>
                    <a:pt x="330" y="467"/>
                  </a:moveTo>
                  <a:cubicBezTo>
                    <a:pt x="329" y="594"/>
                    <a:pt x="301" y="711"/>
                    <a:pt x="256" y="801"/>
                  </a:cubicBezTo>
                  <a:cubicBezTo>
                    <a:pt x="226" y="791"/>
                    <a:pt x="195" y="785"/>
                    <a:pt x="162" y="785"/>
                  </a:cubicBezTo>
                  <a:cubicBezTo>
                    <a:pt x="129" y="784"/>
                    <a:pt x="98" y="789"/>
                    <a:pt x="68" y="798"/>
                  </a:cubicBezTo>
                  <a:cubicBezTo>
                    <a:pt x="25" y="707"/>
                    <a:pt x="0" y="590"/>
                    <a:pt x="2" y="462"/>
                  </a:cubicBezTo>
                  <a:cubicBezTo>
                    <a:pt x="5" y="259"/>
                    <a:pt x="74" y="85"/>
                    <a:pt x="173" y="0"/>
                  </a:cubicBezTo>
                  <a:cubicBezTo>
                    <a:pt x="269" y="87"/>
                    <a:pt x="333" y="264"/>
                    <a:pt x="330" y="467"/>
                  </a:cubicBezTo>
                  <a:close/>
                </a:path>
              </a:pathLst>
            </a:custGeom>
            <a:solidFill>
              <a:srgbClr val="2C526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 name="Freeform 11"/>
            <p:cNvSpPr>
              <a:spLocks/>
            </p:cNvSpPr>
            <p:nvPr/>
          </p:nvSpPr>
          <p:spPr bwMode="auto">
            <a:xfrm>
              <a:off x="2991318" y="931953"/>
              <a:ext cx="390525" cy="1816100"/>
            </a:xfrm>
            <a:custGeom>
              <a:avLst/>
              <a:gdLst>
                <a:gd name="T0" fmla="*/ 11 w 171"/>
                <a:gd name="T1" fmla="*/ 0 h 797"/>
                <a:gd name="T2" fmla="*/ 168 w 171"/>
                <a:gd name="T3" fmla="*/ 463 h 797"/>
                <a:gd name="T4" fmla="*/ 94 w 171"/>
                <a:gd name="T5" fmla="*/ 797 h 797"/>
                <a:gd name="T6" fmla="*/ 0 w 171"/>
                <a:gd name="T7" fmla="*/ 781 h 797"/>
                <a:gd name="T8" fmla="*/ 11 w 171"/>
                <a:gd name="T9" fmla="*/ 0 h 797"/>
              </a:gdLst>
              <a:ahLst/>
              <a:cxnLst>
                <a:cxn ang="0">
                  <a:pos x="T0" y="T1"/>
                </a:cxn>
                <a:cxn ang="0">
                  <a:pos x="T2" y="T3"/>
                </a:cxn>
                <a:cxn ang="0">
                  <a:pos x="T4" y="T5"/>
                </a:cxn>
                <a:cxn ang="0">
                  <a:pos x="T6" y="T7"/>
                </a:cxn>
                <a:cxn ang="0">
                  <a:pos x="T8" y="T9"/>
                </a:cxn>
              </a:cxnLst>
              <a:rect l="0" t="0" r="r" b="b"/>
              <a:pathLst>
                <a:path w="171" h="797">
                  <a:moveTo>
                    <a:pt x="11" y="0"/>
                  </a:moveTo>
                  <a:cubicBezTo>
                    <a:pt x="105" y="88"/>
                    <a:pt x="171" y="263"/>
                    <a:pt x="168" y="463"/>
                  </a:cubicBezTo>
                  <a:cubicBezTo>
                    <a:pt x="167" y="590"/>
                    <a:pt x="139" y="707"/>
                    <a:pt x="94" y="797"/>
                  </a:cubicBezTo>
                  <a:cubicBezTo>
                    <a:pt x="68" y="788"/>
                    <a:pt x="27" y="783"/>
                    <a:pt x="0" y="781"/>
                  </a:cubicBezTo>
                  <a:lnTo>
                    <a:pt x="11" y="0"/>
                  </a:lnTo>
                  <a:close/>
                </a:path>
              </a:pathLst>
            </a:custGeom>
            <a:solidFill>
              <a:srgbClr val="58839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 name="Freeform 12"/>
            <p:cNvSpPr>
              <a:spLocks/>
            </p:cNvSpPr>
            <p:nvPr/>
          </p:nvSpPr>
          <p:spPr bwMode="auto">
            <a:xfrm>
              <a:off x="2708743" y="1324066"/>
              <a:ext cx="593725" cy="103188"/>
            </a:xfrm>
            <a:custGeom>
              <a:avLst/>
              <a:gdLst>
                <a:gd name="T0" fmla="*/ 253 w 260"/>
                <a:gd name="T1" fmla="*/ 22 h 45"/>
                <a:gd name="T2" fmla="*/ 260 w 260"/>
                <a:gd name="T3" fmla="*/ 45 h 45"/>
                <a:gd name="T4" fmla="*/ 0 w 260"/>
                <a:gd name="T5" fmla="*/ 44 h 45"/>
                <a:gd name="T6" fmla="*/ 11 w 260"/>
                <a:gd name="T7" fmla="*/ 18 h 45"/>
                <a:gd name="T8" fmla="*/ 253 w 260"/>
                <a:gd name="T9" fmla="*/ 22 h 45"/>
              </a:gdLst>
              <a:ahLst/>
              <a:cxnLst>
                <a:cxn ang="0">
                  <a:pos x="T0" y="T1"/>
                </a:cxn>
                <a:cxn ang="0">
                  <a:pos x="T2" y="T3"/>
                </a:cxn>
                <a:cxn ang="0">
                  <a:pos x="T4" y="T5"/>
                </a:cxn>
                <a:cxn ang="0">
                  <a:pos x="T6" y="T7"/>
                </a:cxn>
                <a:cxn ang="0">
                  <a:pos x="T8" y="T9"/>
                </a:cxn>
              </a:cxnLst>
              <a:rect l="0" t="0" r="r" b="b"/>
              <a:pathLst>
                <a:path w="260" h="45">
                  <a:moveTo>
                    <a:pt x="253" y="22"/>
                  </a:moveTo>
                  <a:cubicBezTo>
                    <a:pt x="260" y="45"/>
                    <a:pt x="260" y="45"/>
                    <a:pt x="260" y="45"/>
                  </a:cubicBezTo>
                  <a:cubicBezTo>
                    <a:pt x="260" y="45"/>
                    <a:pt x="120" y="27"/>
                    <a:pt x="0" y="44"/>
                  </a:cubicBezTo>
                  <a:cubicBezTo>
                    <a:pt x="11" y="18"/>
                    <a:pt x="11" y="18"/>
                    <a:pt x="11" y="18"/>
                  </a:cubicBezTo>
                  <a:cubicBezTo>
                    <a:pt x="11" y="18"/>
                    <a:pt x="173" y="0"/>
                    <a:pt x="253" y="22"/>
                  </a:cubicBezTo>
                  <a:close/>
                </a:path>
              </a:pathLst>
            </a:custGeom>
            <a:solidFill>
              <a:srgbClr val="FFAE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 name="Freeform 13"/>
            <p:cNvSpPr>
              <a:spLocks/>
            </p:cNvSpPr>
            <p:nvPr/>
          </p:nvSpPr>
          <p:spPr bwMode="auto">
            <a:xfrm>
              <a:off x="2900831" y="2144803"/>
              <a:ext cx="166688" cy="882650"/>
            </a:xfrm>
            <a:custGeom>
              <a:avLst/>
              <a:gdLst>
                <a:gd name="T0" fmla="*/ 72 w 73"/>
                <a:gd name="T1" fmla="*/ 194 h 387"/>
                <a:gd name="T2" fmla="*/ 34 w 73"/>
                <a:gd name="T3" fmla="*/ 387 h 387"/>
                <a:gd name="T4" fmla="*/ 1 w 73"/>
                <a:gd name="T5" fmla="*/ 193 h 387"/>
                <a:gd name="T6" fmla="*/ 39 w 73"/>
                <a:gd name="T7" fmla="*/ 0 h 387"/>
                <a:gd name="T8" fmla="*/ 72 w 73"/>
                <a:gd name="T9" fmla="*/ 194 h 387"/>
              </a:gdLst>
              <a:ahLst/>
              <a:cxnLst>
                <a:cxn ang="0">
                  <a:pos x="T0" y="T1"/>
                </a:cxn>
                <a:cxn ang="0">
                  <a:pos x="T2" y="T3"/>
                </a:cxn>
                <a:cxn ang="0">
                  <a:pos x="T4" y="T5"/>
                </a:cxn>
                <a:cxn ang="0">
                  <a:pos x="T6" y="T7"/>
                </a:cxn>
                <a:cxn ang="0">
                  <a:pos x="T8" y="T9"/>
                </a:cxn>
              </a:cxnLst>
              <a:rect l="0" t="0" r="r" b="b"/>
              <a:pathLst>
                <a:path w="73" h="387">
                  <a:moveTo>
                    <a:pt x="72" y="194"/>
                  </a:moveTo>
                  <a:cubicBezTo>
                    <a:pt x="71" y="278"/>
                    <a:pt x="55" y="351"/>
                    <a:pt x="34" y="387"/>
                  </a:cubicBezTo>
                  <a:cubicBezTo>
                    <a:pt x="14" y="350"/>
                    <a:pt x="0" y="277"/>
                    <a:pt x="1" y="193"/>
                  </a:cubicBezTo>
                  <a:cubicBezTo>
                    <a:pt x="2" y="109"/>
                    <a:pt x="18" y="36"/>
                    <a:pt x="39" y="0"/>
                  </a:cubicBezTo>
                  <a:cubicBezTo>
                    <a:pt x="60" y="36"/>
                    <a:pt x="73" y="109"/>
                    <a:pt x="72" y="194"/>
                  </a:cubicBezTo>
                  <a:close/>
                </a:path>
              </a:pathLst>
            </a:custGeom>
            <a:solidFill>
              <a:srgbClr val="FF642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 name="Freeform 14"/>
            <p:cNvSpPr>
              <a:spLocks/>
            </p:cNvSpPr>
            <p:nvPr/>
          </p:nvSpPr>
          <p:spPr bwMode="auto">
            <a:xfrm>
              <a:off x="2900831" y="2144803"/>
              <a:ext cx="90488" cy="882650"/>
            </a:xfrm>
            <a:custGeom>
              <a:avLst/>
              <a:gdLst>
                <a:gd name="T0" fmla="*/ 35 w 40"/>
                <a:gd name="T1" fmla="*/ 385 h 387"/>
                <a:gd name="T2" fmla="*/ 34 w 40"/>
                <a:gd name="T3" fmla="*/ 387 h 387"/>
                <a:gd name="T4" fmla="*/ 1 w 40"/>
                <a:gd name="T5" fmla="*/ 193 h 387"/>
                <a:gd name="T6" fmla="*/ 39 w 40"/>
                <a:gd name="T7" fmla="*/ 0 h 387"/>
                <a:gd name="T8" fmla="*/ 40 w 40"/>
                <a:gd name="T9" fmla="*/ 2 h 387"/>
                <a:gd name="T10" fmla="*/ 35 w 40"/>
                <a:gd name="T11" fmla="*/ 385 h 387"/>
              </a:gdLst>
              <a:ahLst/>
              <a:cxnLst>
                <a:cxn ang="0">
                  <a:pos x="T0" y="T1"/>
                </a:cxn>
                <a:cxn ang="0">
                  <a:pos x="T2" y="T3"/>
                </a:cxn>
                <a:cxn ang="0">
                  <a:pos x="T4" y="T5"/>
                </a:cxn>
                <a:cxn ang="0">
                  <a:pos x="T6" y="T7"/>
                </a:cxn>
                <a:cxn ang="0">
                  <a:pos x="T8" y="T9"/>
                </a:cxn>
                <a:cxn ang="0">
                  <a:pos x="T10" y="T11"/>
                </a:cxn>
              </a:cxnLst>
              <a:rect l="0" t="0" r="r" b="b"/>
              <a:pathLst>
                <a:path w="40" h="387">
                  <a:moveTo>
                    <a:pt x="35" y="385"/>
                  </a:moveTo>
                  <a:cubicBezTo>
                    <a:pt x="35" y="385"/>
                    <a:pt x="34" y="386"/>
                    <a:pt x="34" y="387"/>
                  </a:cubicBezTo>
                  <a:cubicBezTo>
                    <a:pt x="14" y="350"/>
                    <a:pt x="0" y="277"/>
                    <a:pt x="1" y="193"/>
                  </a:cubicBezTo>
                  <a:cubicBezTo>
                    <a:pt x="2" y="109"/>
                    <a:pt x="18" y="36"/>
                    <a:pt x="39" y="0"/>
                  </a:cubicBezTo>
                  <a:cubicBezTo>
                    <a:pt x="39" y="1"/>
                    <a:pt x="40" y="1"/>
                    <a:pt x="40" y="2"/>
                  </a:cubicBezTo>
                  <a:lnTo>
                    <a:pt x="35" y="385"/>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 name="Freeform 15"/>
            <p:cNvSpPr>
              <a:spLocks/>
            </p:cNvSpPr>
            <p:nvPr/>
          </p:nvSpPr>
          <p:spPr bwMode="auto">
            <a:xfrm>
              <a:off x="2734143" y="922428"/>
              <a:ext cx="552450" cy="452438"/>
            </a:xfrm>
            <a:custGeom>
              <a:avLst/>
              <a:gdLst>
                <a:gd name="T0" fmla="*/ 242 w 242"/>
                <a:gd name="T1" fmla="*/ 198 h 198"/>
                <a:gd name="T2" fmla="*/ 121 w 242"/>
                <a:gd name="T3" fmla="*/ 192 h 198"/>
                <a:gd name="T4" fmla="*/ 0 w 242"/>
                <a:gd name="T5" fmla="*/ 194 h 198"/>
                <a:gd name="T6" fmla="*/ 124 w 242"/>
                <a:gd name="T7" fmla="*/ 0 h 198"/>
                <a:gd name="T8" fmla="*/ 242 w 242"/>
                <a:gd name="T9" fmla="*/ 198 h 198"/>
              </a:gdLst>
              <a:ahLst/>
              <a:cxnLst>
                <a:cxn ang="0">
                  <a:pos x="T0" y="T1"/>
                </a:cxn>
                <a:cxn ang="0">
                  <a:pos x="T2" y="T3"/>
                </a:cxn>
                <a:cxn ang="0">
                  <a:pos x="T4" y="T5"/>
                </a:cxn>
                <a:cxn ang="0">
                  <a:pos x="T6" y="T7"/>
                </a:cxn>
                <a:cxn ang="0">
                  <a:pos x="T8" y="T9"/>
                </a:cxn>
              </a:cxnLst>
              <a:rect l="0" t="0" r="r" b="b"/>
              <a:pathLst>
                <a:path w="242" h="198">
                  <a:moveTo>
                    <a:pt x="242" y="198"/>
                  </a:moveTo>
                  <a:cubicBezTo>
                    <a:pt x="203" y="195"/>
                    <a:pt x="162" y="193"/>
                    <a:pt x="121" y="192"/>
                  </a:cubicBezTo>
                  <a:cubicBezTo>
                    <a:pt x="80" y="191"/>
                    <a:pt x="39" y="192"/>
                    <a:pt x="0" y="194"/>
                  </a:cubicBezTo>
                  <a:cubicBezTo>
                    <a:pt x="30" y="111"/>
                    <a:pt x="73" y="44"/>
                    <a:pt x="124" y="0"/>
                  </a:cubicBezTo>
                  <a:cubicBezTo>
                    <a:pt x="173" y="45"/>
                    <a:pt x="214" y="114"/>
                    <a:pt x="242" y="198"/>
                  </a:cubicBezTo>
                  <a:close/>
                </a:path>
              </a:pathLst>
            </a:custGeom>
            <a:solidFill>
              <a:srgbClr val="FF642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 name="Freeform 16"/>
            <p:cNvSpPr>
              <a:spLocks/>
            </p:cNvSpPr>
            <p:nvPr/>
          </p:nvSpPr>
          <p:spPr bwMode="auto">
            <a:xfrm>
              <a:off x="2734143" y="922428"/>
              <a:ext cx="287338" cy="442913"/>
            </a:xfrm>
            <a:custGeom>
              <a:avLst/>
              <a:gdLst>
                <a:gd name="T0" fmla="*/ 117 w 126"/>
                <a:gd name="T1" fmla="*/ 192 h 194"/>
                <a:gd name="T2" fmla="*/ 0 w 126"/>
                <a:gd name="T3" fmla="*/ 194 h 194"/>
                <a:gd name="T4" fmla="*/ 124 w 126"/>
                <a:gd name="T5" fmla="*/ 0 h 194"/>
                <a:gd name="T6" fmla="*/ 126 w 126"/>
                <a:gd name="T7" fmla="*/ 3 h 194"/>
                <a:gd name="T8" fmla="*/ 117 w 126"/>
                <a:gd name="T9" fmla="*/ 192 h 194"/>
              </a:gdLst>
              <a:ahLst/>
              <a:cxnLst>
                <a:cxn ang="0">
                  <a:pos x="T0" y="T1"/>
                </a:cxn>
                <a:cxn ang="0">
                  <a:pos x="T2" y="T3"/>
                </a:cxn>
                <a:cxn ang="0">
                  <a:pos x="T4" y="T5"/>
                </a:cxn>
                <a:cxn ang="0">
                  <a:pos x="T6" y="T7"/>
                </a:cxn>
                <a:cxn ang="0">
                  <a:pos x="T8" y="T9"/>
                </a:cxn>
              </a:cxnLst>
              <a:rect l="0" t="0" r="r" b="b"/>
              <a:pathLst>
                <a:path w="126" h="194">
                  <a:moveTo>
                    <a:pt x="117" y="192"/>
                  </a:moveTo>
                  <a:cubicBezTo>
                    <a:pt x="77" y="191"/>
                    <a:pt x="38" y="192"/>
                    <a:pt x="0" y="194"/>
                  </a:cubicBezTo>
                  <a:cubicBezTo>
                    <a:pt x="30" y="111"/>
                    <a:pt x="73" y="44"/>
                    <a:pt x="124" y="0"/>
                  </a:cubicBezTo>
                  <a:cubicBezTo>
                    <a:pt x="124" y="1"/>
                    <a:pt x="125" y="2"/>
                    <a:pt x="126" y="3"/>
                  </a:cubicBezTo>
                  <a:lnTo>
                    <a:pt x="117" y="192"/>
                  </a:lnTo>
                  <a:close/>
                </a:path>
              </a:pathLst>
            </a:custGeom>
            <a:solidFill>
              <a:srgbClr val="DF342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8" name="Freeform 17"/>
            <p:cNvSpPr>
              <a:spLocks/>
            </p:cNvSpPr>
            <p:nvPr/>
          </p:nvSpPr>
          <p:spPr bwMode="auto">
            <a:xfrm>
              <a:off x="2837331" y="1597116"/>
              <a:ext cx="334963" cy="339725"/>
            </a:xfrm>
            <a:custGeom>
              <a:avLst/>
              <a:gdLst>
                <a:gd name="T0" fmla="*/ 74 w 147"/>
                <a:gd name="T1" fmla="*/ 0 h 149"/>
                <a:gd name="T2" fmla="*/ 75 w 147"/>
                <a:gd name="T3" fmla="*/ 0 h 149"/>
                <a:gd name="T4" fmla="*/ 126 w 147"/>
                <a:gd name="T5" fmla="*/ 23 h 149"/>
                <a:gd name="T6" fmla="*/ 146 w 147"/>
                <a:gd name="T7" fmla="*/ 75 h 149"/>
                <a:gd name="T8" fmla="*/ 74 w 147"/>
                <a:gd name="T9" fmla="*/ 149 h 149"/>
                <a:gd name="T10" fmla="*/ 73 w 147"/>
                <a:gd name="T11" fmla="*/ 149 h 149"/>
                <a:gd name="T12" fmla="*/ 1 w 147"/>
                <a:gd name="T13" fmla="*/ 73 h 149"/>
                <a:gd name="T14" fmla="*/ 74 w 147"/>
                <a:gd name="T15" fmla="*/ 0 h 1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149">
                  <a:moveTo>
                    <a:pt x="74" y="0"/>
                  </a:moveTo>
                  <a:cubicBezTo>
                    <a:pt x="75" y="0"/>
                    <a:pt x="75" y="0"/>
                    <a:pt x="75" y="0"/>
                  </a:cubicBezTo>
                  <a:cubicBezTo>
                    <a:pt x="94" y="1"/>
                    <a:pt x="112" y="8"/>
                    <a:pt x="126" y="23"/>
                  </a:cubicBezTo>
                  <a:cubicBezTo>
                    <a:pt x="139" y="37"/>
                    <a:pt x="147" y="56"/>
                    <a:pt x="146" y="75"/>
                  </a:cubicBezTo>
                  <a:cubicBezTo>
                    <a:pt x="146" y="116"/>
                    <a:pt x="113" y="149"/>
                    <a:pt x="74" y="149"/>
                  </a:cubicBezTo>
                  <a:cubicBezTo>
                    <a:pt x="73" y="149"/>
                    <a:pt x="73" y="149"/>
                    <a:pt x="73" y="149"/>
                  </a:cubicBezTo>
                  <a:cubicBezTo>
                    <a:pt x="32" y="148"/>
                    <a:pt x="0" y="114"/>
                    <a:pt x="1" y="73"/>
                  </a:cubicBezTo>
                  <a:cubicBezTo>
                    <a:pt x="1" y="33"/>
                    <a:pt x="34" y="0"/>
                    <a:pt x="74" y="0"/>
                  </a:cubicBezTo>
                  <a:close/>
                </a:path>
              </a:pathLst>
            </a:custGeom>
            <a:solidFill>
              <a:srgbClr val="FFAE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9" name="Freeform 18"/>
            <p:cNvSpPr>
              <a:spLocks/>
            </p:cNvSpPr>
            <p:nvPr/>
          </p:nvSpPr>
          <p:spPr bwMode="auto">
            <a:xfrm>
              <a:off x="2878606" y="1638391"/>
              <a:ext cx="252413" cy="258763"/>
            </a:xfrm>
            <a:custGeom>
              <a:avLst/>
              <a:gdLst>
                <a:gd name="T0" fmla="*/ 56 w 111"/>
                <a:gd name="T1" fmla="*/ 0 h 113"/>
                <a:gd name="T2" fmla="*/ 111 w 111"/>
                <a:gd name="T3" fmla="*/ 57 h 113"/>
                <a:gd name="T4" fmla="*/ 55 w 111"/>
                <a:gd name="T5" fmla="*/ 113 h 113"/>
                <a:gd name="T6" fmla="*/ 0 w 111"/>
                <a:gd name="T7" fmla="*/ 56 h 113"/>
                <a:gd name="T8" fmla="*/ 56 w 111"/>
                <a:gd name="T9" fmla="*/ 0 h 113"/>
              </a:gdLst>
              <a:ahLst/>
              <a:cxnLst>
                <a:cxn ang="0">
                  <a:pos x="T0" y="T1"/>
                </a:cxn>
                <a:cxn ang="0">
                  <a:pos x="T2" y="T3"/>
                </a:cxn>
                <a:cxn ang="0">
                  <a:pos x="T4" y="T5"/>
                </a:cxn>
                <a:cxn ang="0">
                  <a:pos x="T6" y="T7"/>
                </a:cxn>
                <a:cxn ang="0">
                  <a:pos x="T8" y="T9"/>
                </a:cxn>
              </a:cxnLst>
              <a:rect l="0" t="0" r="r" b="b"/>
              <a:pathLst>
                <a:path w="111" h="113">
                  <a:moveTo>
                    <a:pt x="56" y="0"/>
                  </a:moveTo>
                  <a:cubicBezTo>
                    <a:pt x="87" y="1"/>
                    <a:pt x="111" y="26"/>
                    <a:pt x="111" y="57"/>
                  </a:cubicBezTo>
                  <a:cubicBezTo>
                    <a:pt x="110" y="88"/>
                    <a:pt x="85" y="113"/>
                    <a:pt x="55" y="113"/>
                  </a:cubicBezTo>
                  <a:cubicBezTo>
                    <a:pt x="24" y="112"/>
                    <a:pt x="0" y="87"/>
                    <a:pt x="0" y="56"/>
                  </a:cubicBezTo>
                  <a:cubicBezTo>
                    <a:pt x="1" y="25"/>
                    <a:pt x="26" y="0"/>
                    <a:pt x="56" y="0"/>
                  </a:cubicBezTo>
                  <a:close/>
                </a:path>
              </a:pathLst>
            </a:custGeom>
            <a:solidFill>
              <a:srgbClr val="ECE2C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Tree>
    <p:extLst>
      <p:ext uri="{BB962C8B-B14F-4D97-AF65-F5344CB8AC3E}">
        <p14:creationId xmlns:p14="http://schemas.microsoft.com/office/powerpoint/2010/main" xmlns="" val="3233378919"/>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18" presetClass="entr" presetSubtype="3"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upRight)">
                                      <p:cBhvr>
                                        <p:cTn id="7" dur="500"/>
                                        <p:tgtEl>
                                          <p:spTgt spid="4"/>
                                        </p:tgtEl>
                                      </p:cBhvr>
                                    </p:animEffect>
                                  </p:childTnLst>
                                </p:cTn>
                              </p:par>
                            </p:childTnLst>
                          </p:cTn>
                        </p:par>
                        <p:par>
                          <p:cTn id="8" fill="hold">
                            <p:stCondLst>
                              <p:cond delay="1000"/>
                            </p:stCondLst>
                            <p:childTnLst>
                              <p:par>
                                <p:cTn id="9" presetID="16" presetClass="entr" presetSubtype="21"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barn(inVertical)">
                                      <p:cBhvr>
                                        <p:cTn id="11" dur="500"/>
                                        <p:tgtEl>
                                          <p:spTgt spid="26"/>
                                        </p:tgtEl>
                                      </p:cBhvr>
                                    </p:animEffect>
                                  </p:childTnLst>
                                </p:cTn>
                              </p:par>
                            </p:childTnLst>
                          </p:cTn>
                        </p:par>
                        <p:par>
                          <p:cTn id="12" fill="hold">
                            <p:stCondLst>
                              <p:cond delay="1500"/>
                            </p:stCondLst>
                            <p:childTnLst>
                              <p:par>
                                <p:cTn id="13" presetID="16" presetClass="entr" presetSubtype="37"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barn(outVertical)">
                                      <p:cBhvr>
                                        <p:cTn id="15" dur="500"/>
                                        <p:tgtEl>
                                          <p:spTgt spid="27"/>
                                        </p:tgtEl>
                                      </p:cBhvr>
                                    </p:animEffect>
                                  </p:childTnLst>
                                </p:cTn>
                              </p:par>
                            </p:childTnLst>
                          </p:cTn>
                        </p:par>
                        <p:par>
                          <p:cTn id="16" fill="hold">
                            <p:stCondLst>
                              <p:cond delay="2000"/>
                            </p:stCondLst>
                            <p:childTnLst>
                              <p:par>
                                <p:cTn id="17" presetID="2" presetClass="entr" presetSubtype="12"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par>
                          <p:cTn id="21" fill="hold">
                            <p:stCondLst>
                              <p:cond delay="2500"/>
                            </p:stCondLst>
                            <p:childTnLst>
                              <p:par>
                                <p:cTn id="22" presetID="22" presetClass="entr" presetSubtype="8" fill="hold" nodeType="after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wipe(left)">
                                      <p:cBhvr>
                                        <p:cTn id="24" dur="500"/>
                                        <p:tgtEl>
                                          <p:spTgt spid="29"/>
                                        </p:tgtEl>
                                      </p:cBhvr>
                                    </p:animEffect>
                                  </p:childTnLst>
                                </p:cTn>
                              </p:par>
                            </p:childTnLst>
                          </p:cTn>
                        </p:par>
                        <p:par>
                          <p:cTn id="25" fill="hold">
                            <p:stCondLst>
                              <p:cond delay="3000"/>
                            </p:stCondLst>
                            <p:childTnLst>
                              <p:par>
                                <p:cTn id="26" presetID="12" presetClass="entr" presetSubtype="8" fill="hold" nodeType="after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500"/>
                                        <p:tgtEl>
                                          <p:spTgt spid="20"/>
                                        </p:tgtEl>
                                        <p:attrNameLst>
                                          <p:attrName>ppt_x</p:attrName>
                                        </p:attrNameLst>
                                      </p:cBhvr>
                                      <p:tavLst>
                                        <p:tav tm="0">
                                          <p:val>
                                            <p:strVal val="#ppt_x-#ppt_w*1.125000"/>
                                          </p:val>
                                        </p:tav>
                                        <p:tav tm="100000">
                                          <p:val>
                                            <p:strVal val="#ppt_x"/>
                                          </p:val>
                                        </p:tav>
                                      </p:tavLst>
                                    </p:anim>
                                    <p:animEffect transition="in" filter="wipe(right)">
                                      <p:cBhvr>
                                        <p:cTn id="29" dur="500"/>
                                        <p:tgtEl>
                                          <p:spTgt spid="20"/>
                                        </p:tgtEl>
                                      </p:cBhvr>
                                    </p:animEffect>
                                  </p:childTnLst>
                                </p:cTn>
                              </p:par>
                            </p:childTnLst>
                          </p:cTn>
                        </p:par>
                        <p:par>
                          <p:cTn id="30" fill="hold">
                            <p:stCondLst>
                              <p:cond delay="3500"/>
                            </p:stCondLst>
                            <p:childTnLst>
                              <p:par>
                                <p:cTn id="31" presetID="22" presetClass="entr" presetSubtype="8" fill="hold" nodeType="after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wipe(left)">
                                      <p:cBhvr>
                                        <p:cTn id="33" dur="500"/>
                                        <p:tgtEl>
                                          <p:spTgt spid="34"/>
                                        </p:tgtEl>
                                      </p:cBhvr>
                                    </p:animEffect>
                                  </p:childTnLst>
                                </p:cTn>
                              </p:par>
                            </p:childTnLst>
                          </p:cTn>
                        </p:par>
                        <p:par>
                          <p:cTn id="34" fill="hold">
                            <p:stCondLst>
                              <p:cond delay="4000"/>
                            </p:stCondLst>
                            <p:childTnLst>
                              <p:par>
                                <p:cTn id="35" presetID="12" presetClass="entr" presetSubtype="8" fill="hold" nodeType="after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additive="base">
                                        <p:cTn id="37" dur="500"/>
                                        <p:tgtEl>
                                          <p:spTgt spid="23"/>
                                        </p:tgtEl>
                                        <p:attrNameLst>
                                          <p:attrName>ppt_x</p:attrName>
                                        </p:attrNameLst>
                                      </p:cBhvr>
                                      <p:tavLst>
                                        <p:tav tm="0">
                                          <p:val>
                                            <p:strVal val="#ppt_x-#ppt_w*1.125000"/>
                                          </p:val>
                                        </p:tav>
                                        <p:tav tm="100000">
                                          <p:val>
                                            <p:strVal val="#ppt_x"/>
                                          </p:val>
                                        </p:tav>
                                      </p:tavLst>
                                    </p:anim>
                                    <p:animEffect transition="in" filter="wipe(right)">
                                      <p:cBhvr>
                                        <p:cTn id="3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3" name="图片 1"/>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pic>
        <p:nvPicPr>
          <p:cNvPr id="41" name="Picture 40"/>
          <p:cNvPicPr>
            <a:picLocks noChangeAspect="1"/>
          </p:cNvPicPr>
          <p:nvPr/>
        </p:nvPicPr>
        <p:blipFill>
          <a:blip r:embed="rId4"/>
          <a:stretch>
            <a:fillRect/>
          </a:stretch>
        </p:blipFill>
        <p:spPr>
          <a:xfrm>
            <a:off x="3592456" y="1209102"/>
            <a:ext cx="5036142" cy="4992914"/>
          </a:xfrm>
          <a:prstGeom prst="rect">
            <a:avLst/>
          </a:prstGeom>
        </p:spPr>
      </p:pic>
      <p:grpSp>
        <p:nvGrpSpPr>
          <p:cNvPr id="24" name="Group 23"/>
          <p:cNvGrpSpPr/>
          <p:nvPr/>
        </p:nvGrpSpPr>
        <p:grpSpPr>
          <a:xfrm>
            <a:off x="5149567" y="1448201"/>
            <a:ext cx="1875870" cy="4296738"/>
            <a:chOff x="2383306" y="922428"/>
            <a:chExt cx="1217613" cy="2740025"/>
          </a:xfrm>
        </p:grpSpPr>
        <p:sp>
          <p:nvSpPr>
            <p:cNvPr id="25" name="Freeform 24"/>
            <p:cNvSpPr>
              <a:spLocks/>
            </p:cNvSpPr>
            <p:nvPr/>
          </p:nvSpPr>
          <p:spPr bwMode="auto">
            <a:xfrm>
              <a:off x="2578568" y="2792503"/>
              <a:ext cx="762000" cy="869950"/>
            </a:xfrm>
            <a:custGeom>
              <a:avLst/>
              <a:gdLst>
                <a:gd name="T0" fmla="*/ 167 w 334"/>
                <a:gd name="T1" fmla="*/ 382 h 382"/>
                <a:gd name="T2" fmla="*/ 105 w 334"/>
                <a:gd name="T3" fmla="*/ 0 h 382"/>
                <a:gd name="T4" fmla="*/ 167 w 334"/>
                <a:gd name="T5" fmla="*/ 0 h 382"/>
                <a:gd name="T6" fmla="*/ 167 w 334"/>
                <a:gd name="T7" fmla="*/ 0 h 382"/>
                <a:gd name="T8" fmla="*/ 229 w 334"/>
                <a:gd name="T9" fmla="*/ 0 h 382"/>
                <a:gd name="T10" fmla="*/ 167 w 334"/>
                <a:gd name="T11" fmla="*/ 375 h 382"/>
                <a:gd name="T12" fmla="*/ 167 w 334"/>
                <a:gd name="T13" fmla="*/ 376 h 382"/>
                <a:gd name="T14" fmla="*/ 167 w 334"/>
                <a:gd name="T15" fmla="*/ 376 h 382"/>
                <a:gd name="T16" fmla="*/ 167 w 334"/>
                <a:gd name="T17" fmla="*/ 376 h 382"/>
                <a:gd name="T18" fmla="*/ 167 w 334"/>
                <a:gd name="T19"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4" h="382">
                  <a:moveTo>
                    <a:pt x="167" y="382"/>
                  </a:moveTo>
                  <a:cubicBezTo>
                    <a:pt x="0" y="121"/>
                    <a:pt x="105" y="0"/>
                    <a:pt x="105" y="0"/>
                  </a:cubicBezTo>
                  <a:cubicBezTo>
                    <a:pt x="167" y="0"/>
                    <a:pt x="167" y="0"/>
                    <a:pt x="167" y="0"/>
                  </a:cubicBezTo>
                  <a:cubicBezTo>
                    <a:pt x="167" y="0"/>
                    <a:pt x="167" y="0"/>
                    <a:pt x="167" y="0"/>
                  </a:cubicBezTo>
                  <a:cubicBezTo>
                    <a:pt x="229" y="0"/>
                    <a:pt x="229" y="0"/>
                    <a:pt x="229" y="0"/>
                  </a:cubicBezTo>
                  <a:cubicBezTo>
                    <a:pt x="229" y="0"/>
                    <a:pt x="334" y="114"/>
                    <a:pt x="167" y="375"/>
                  </a:cubicBezTo>
                  <a:cubicBezTo>
                    <a:pt x="167" y="376"/>
                    <a:pt x="167" y="376"/>
                    <a:pt x="167" y="376"/>
                  </a:cubicBezTo>
                  <a:cubicBezTo>
                    <a:pt x="167" y="376"/>
                    <a:pt x="167" y="376"/>
                    <a:pt x="167" y="376"/>
                  </a:cubicBezTo>
                  <a:cubicBezTo>
                    <a:pt x="167" y="376"/>
                    <a:pt x="167" y="376"/>
                    <a:pt x="167" y="376"/>
                  </a:cubicBezTo>
                  <a:lnTo>
                    <a:pt x="167" y="382"/>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6" name="Freeform 25"/>
            <p:cNvSpPr>
              <a:spLocks/>
            </p:cNvSpPr>
            <p:nvPr/>
          </p:nvSpPr>
          <p:spPr bwMode="auto">
            <a:xfrm>
              <a:off x="2661118" y="2776628"/>
              <a:ext cx="576263" cy="606425"/>
            </a:xfrm>
            <a:custGeom>
              <a:avLst/>
              <a:gdLst>
                <a:gd name="T0" fmla="*/ 129 w 253"/>
                <a:gd name="T1" fmla="*/ 266 h 266"/>
                <a:gd name="T2" fmla="*/ 98 w 253"/>
                <a:gd name="T3" fmla="*/ 8 h 266"/>
                <a:gd name="T4" fmla="*/ 133 w 253"/>
                <a:gd name="T5" fmla="*/ 8 h 266"/>
                <a:gd name="T6" fmla="*/ 133 w 253"/>
                <a:gd name="T7" fmla="*/ 8 h 266"/>
                <a:gd name="T8" fmla="*/ 168 w 253"/>
                <a:gd name="T9" fmla="*/ 8 h 266"/>
                <a:gd name="T10" fmla="*/ 129 w 253"/>
                <a:gd name="T11" fmla="*/ 266 h 266"/>
              </a:gdLst>
              <a:ahLst/>
              <a:cxnLst>
                <a:cxn ang="0">
                  <a:pos x="T0" y="T1"/>
                </a:cxn>
                <a:cxn ang="0">
                  <a:pos x="T2" y="T3"/>
                </a:cxn>
                <a:cxn ang="0">
                  <a:pos x="T4" y="T5"/>
                </a:cxn>
                <a:cxn ang="0">
                  <a:pos x="T6" y="T7"/>
                </a:cxn>
                <a:cxn ang="0">
                  <a:pos x="T8" y="T9"/>
                </a:cxn>
                <a:cxn ang="0">
                  <a:pos x="T10" y="T11"/>
                </a:cxn>
              </a:cxnLst>
              <a:rect l="0" t="0" r="r" b="b"/>
              <a:pathLst>
                <a:path w="253" h="266">
                  <a:moveTo>
                    <a:pt x="129" y="266"/>
                  </a:moveTo>
                  <a:cubicBezTo>
                    <a:pt x="0" y="66"/>
                    <a:pt x="98" y="8"/>
                    <a:pt x="98" y="8"/>
                  </a:cubicBezTo>
                  <a:cubicBezTo>
                    <a:pt x="133" y="8"/>
                    <a:pt x="133" y="8"/>
                    <a:pt x="133" y="8"/>
                  </a:cubicBezTo>
                  <a:cubicBezTo>
                    <a:pt x="133" y="8"/>
                    <a:pt x="133" y="8"/>
                    <a:pt x="133" y="8"/>
                  </a:cubicBezTo>
                  <a:cubicBezTo>
                    <a:pt x="133" y="8"/>
                    <a:pt x="161" y="0"/>
                    <a:pt x="168" y="8"/>
                  </a:cubicBezTo>
                  <a:cubicBezTo>
                    <a:pt x="253" y="105"/>
                    <a:pt x="129" y="266"/>
                    <a:pt x="129" y="266"/>
                  </a:cubicBezTo>
                  <a:close/>
                </a:path>
              </a:pathLst>
            </a:custGeom>
            <a:solidFill>
              <a:schemeClr val="bg2">
                <a:lumMod val="9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 name="Freeform 26"/>
            <p:cNvSpPr>
              <a:spLocks/>
            </p:cNvSpPr>
            <p:nvPr/>
          </p:nvSpPr>
          <p:spPr bwMode="auto">
            <a:xfrm>
              <a:off x="2807168" y="2678203"/>
              <a:ext cx="349250" cy="120650"/>
            </a:xfrm>
            <a:custGeom>
              <a:avLst/>
              <a:gdLst>
                <a:gd name="T0" fmla="*/ 218 w 220"/>
                <a:gd name="T1" fmla="*/ 76 h 76"/>
                <a:gd name="T2" fmla="*/ 0 w 220"/>
                <a:gd name="T3" fmla="*/ 73 h 76"/>
                <a:gd name="T4" fmla="*/ 1 w 220"/>
                <a:gd name="T5" fmla="*/ 0 h 76"/>
                <a:gd name="T6" fmla="*/ 220 w 220"/>
                <a:gd name="T7" fmla="*/ 3 h 76"/>
                <a:gd name="T8" fmla="*/ 218 w 220"/>
                <a:gd name="T9" fmla="*/ 76 h 76"/>
              </a:gdLst>
              <a:ahLst/>
              <a:cxnLst>
                <a:cxn ang="0">
                  <a:pos x="T0" y="T1"/>
                </a:cxn>
                <a:cxn ang="0">
                  <a:pos x="T2" y="T3"/>
                </a:cxn>
                <a:cxn ang="0">
                  <a:pos x="T4" y="T5"/>
                </a:cxn>
                <a:cxn ang="0">
                  <a:pos x="T6" y="T7"/>
                </a:cxn>
                <a:cxn ang="0">
                  <a:pos x="T8" y="T9"/>
                </a:cxn>
              </a:cxnLst>
              <a:rect l="0" t="0" r="r" b="b"/>
              <a:pathLst>
                <a:path w="220" h="76">
                  <a:moveTo>
                    <a:pt x="218" y="76"/>
                  </a:moveTo>
                  <a:lnTo>
                    <a:pt x="0" y="73"/>
                  </a:lnTo>
                  <a:lnTo>
                    <a:pt x="1" y="0"/>
                  </a:lnTo>
                  <a:lnTo>
                    <a:pt x="220" y="3"/>
                  </a:lnTo>
                  <a:lnTo>
                    <a:pt x="218" y="76"/>
                  </a:lnTo>
                  <a:close/>
                </a:path>
              </a:pathLst>
            </a:custGeom>
            <a:solidFill>
              <a:srgbClr val="DF342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 name="Freeform 27"/>
            <p:cNvSpPr>
              <a:spLocks/>
            </p:cNvSpPr>
            <p:nvPr/>
          </p:nvSpPr>
          <p:spPr bwMode="auto">
            <a:xfrm>
              <a:off x="2383306" y="2179728"/>
              <a:ext cx="1217613" cy="850900"/>
            </a:xfrm>
            <a:custGeom>
              <a:avLst/>
              <a:gdLst>
                <a:gd name="T0" fmla="*/ 270 w 534"/>
                <a:gd name="T1" fmla="*/ 2 h 374"/>
                <a:gd name="T2" fmla="*/ 532 w 534"/>
                <a:gd name="T3" fmla="*/ 276 h 374"/>
                <a:gd name="T4" fmla="*/ 513 w 534"/>
                <a:gd name="T5" fmla="*/ 374 h 374"/>
                <a:gd name="T6" fmla="*/ 268 w 534"/>
                <a:gd name="T7" fmla="*/ 199 h 374"/>
                <a:gd name="T8" fmla="*/ 18 w 534"/>
                <a:gd name="T9" fmla="*/ 367 h 374"/>
                <a:gd name="T10" fmla="*/ 1 w 534"/>
                <a:gd name="T11" fmla="*/ 269 h 374"/>
                <a:gd name="T12" fmla="*/ 270 w 534"/>
                <a:gd name="T13" fmla="*/ 2 h 374"/>
              </a:gdLst>
              <a:ahLst/>
              <a:cxnLst>
                <a:cxn ang="0">
                  <a:pos x="T0" y="T1"/>
                </a:cxn>
                <a:cxn ang="0">
                  <a:pos x="T2" y="T3"/>
                </a:cxn>
                <a:cxn ang="0">
                  <a:pos x="T4" y="T5"/>
                </a:cxn>
                <a:cxn ang="0">
                  <a:pos x="T6" y="T7"/>
                </a:cxn>
                <a:cxn ang="0">
                  <a:pos x="T8" y="T9"/>
                </a:cxn>
                <a:cxn ang="0">
                  <a:pos x="T10" y="T11"/>
                </a:cxn>
                <a:cxn ang="0">
                  <a:pos x="T12" y="T13"/>
                </a:cxn>
              </a:cxnLst>
              <a:rect l="0" t="0" r="r" b="b"/>
              <a:pathLst>
                <a:path w="534" h="374">
                  <a:moveTo>
                    <a:pt x="270" y="2"/>
                  </a:moveTo>
                  <a:cubicBezTo>
                    <a:pt x="417" y="4"/>
                    <a:pt x="534" y="127"/>
                    <a:pt x="532" y="276"/>
                  </a:cubicBezTo>
                  <a:cubicBezTo>
                    <a:pt x="532" y="311"/>
                    <a:pt x="525" y="344"/>
                    <a:pt x="513" y="374"/>
                  </a:cubicBezTo>
                  <a:cubicBezTo>
                    <a:pt x="475" y="273"/>
                    <a:pt x="380" y="200"/>
                    <a:pt x="268" y="199"/>
                  </a:cubicBezTo>
                  <a:cubicBezTo>
                    <a:pt x="155" y="197"/>
                    <a:pt x="58" y="267"/>
                    <a:pt x="18" y="367"/>
                  </a:cubicBezTo>
                  <a:cubicBezTo>
                    <a:pt x="6" y="337"/>
                    <a:pt x="0" y="303"/>
                    <a:pt x="1" y="269"/>
                  </a:cubicBezTo>
                  <a:cubicBezTo>
                    <a:pt x="3" y="119"/>
                    <a:pt x="123" y="0"/>
                    <a:pt x="270" y="2"/>
                  </a:cubicBez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 name="Freeform 28"/>
            <p:cNvSpPr>
              <a:spLocks/>
            </p:cNvSpPr>
            <p:nvPr/>
          </p:nvSpPr>
          <p:spPr bwMode="auto">
            <a:xfrm>
              <a:off x="2383306" y="2201953"/>
              <a:ext cx="460375" cy="812800"/>
            </a:xfrm>
            <a:custGeom>
              <a:avLst/>
              <a:gdLst>
                <a:gd name="T0" fmla="*/ 200 w 202"/>
                <a:gd name="T1" fmla="*/ 197 h 357"/>
                <a:gd name="T2" fmla="*/ 18 w 202"/>
                <a:gd name="T3" fmla="*/ 357 h 357"/>
                <a:gd name="T4" fmla="*/ 1 w 202"/>
                <a:gd name="T5" fmla="*/ 259 h 357"/>
                <a:gd name="T6" fmla="*/ 202 w 202"/>
                <a:gd name="T7" fmla="*/ 0 h 357"/>
                <a:gd name="T8" fmla="*/ 200 w 202"/>
                <a:gd name="T9" fmla="*/ 197 h 357"/>
              </a:gdLst>
              <a:ahLst/>
              <a:cxnLst>
                <a:cxn ang="0">
                  <a:pos x="T0" y="T1"/>
                </a:cxn>
                <a:cxn ang="0">
                  <a:pos x="T2" y="T3"/>
                </a:cxn>
                <a:cxn ang="0">
                  <a:pos x="T4" y="T5"/>
                </a:cxn>
                <a:cxn ang="0">
                  <a:pos x="T6" y="T7"/>
                </a:cxn>
                <a:cxn ang="0">
                  <a:pos x="T8" y="T9"/>
                </a:cxn>
              </a:cxnLst>
              <a:rect l="0" t="0" r="r" b="b"/>
              <a:pathLst>
                <a:path w="202" h="357">
                  <a:moveTo>
                    <a:pt x="200" y="197"/>
                  </a:moveTo>
                  <a:cubicBezTo>
                    <a:pt x="117" y="218"/>
                    <a:pt x="49" y="278"/>
                    <a:pt x="18" y="357"/>
                  </a:cubicBezTo>
                  <a:cubicBezTo>
                    <a:pt x="6" y="327"/>
                    <a:pt x="0" y="293"/>
                    <a:pt x="1" y="259"/>
                  </a:cubicBezTo>
                  <a:cubicBezTo>
                    <a:pt x="3" y="133"/>
                    <a:pt x="88" y="29"/>
                    <a:pt x="202" y="0"/>
                  </a:cubicBezTo>
                  <a:lnTo>
                    <a:pt x="200" y="197"/>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 name="Freeform 29"/>
            <p:cNvSpPr>
              <a:spLocks/>
            </p:cNvSpPr>
            <p:nvPr/>
          </p:nvSpPr>
          <p:spPr bwMode="auto">
            <a:xfrm>
              <a:off x="2623018" y="922428"/>
              <a:ext cx="758825" cy="1825625"/>
            </a:xfrm>
            <a:custGeom>
              <a:avLst/>
              <a:gdLst>
                <a:gd name="T0" fmla="*/ 330 w 333"/>
                <a:gd name="T1" fmla="*/ 467 h 801"/>
                <a:gd name="T2" fmla="*/ 256 w 333"/>
                <a:gd name="T3" fmla="*/ 801 h 801"/>
                <a:gd name="T4" fmla="*/ 162 w 333"/>
                <a:gd name="T5" fmla="*/ 785 h 801"/>
                <a:gd name="T6" fmla="*/ 68 w 333"/>
                <a:gd name="T7" fmla="*/ 798 h 801"/>
                <a:gd name="T8" fmla="*/ 2 w 333"/>
                <a:gd name="T9" fmla="*/ 462 h 801"/>
                <a:gd name="T10" fmla="*/ 173 w 333"/>
                <a:gd name="T11" fmla="*/ 0 h 801"/>
                <a:gd name="T12" fmla="*/ 330 w 333"/>
                <a:gd name="T13" fmla="*/ 467 h 801"/>
              </a:gdLst>
              <a:ahLst/>
              <a:cxnLst>
                <a:cxn ang="0">
                  <a:pos x="T0" y="T1"/>
                </a:cxn>
                <a:cxn ang="0">
                  <a:pos x="T2" y="T3"/>
                </a:cxn>
                <a:cxn ang="0">
                  <a:pos x="T4" y="T5"/>
                </a:cxn>
                <a:cxn ang="0">
                  <a:pos x="T6" y="T7"/>
                </a:cxn>
                <a:cxn ang="0">
                  <a:pos x="T8" y="T9"/>
                </a:cxn>
                <a:cxn ang="0">
                  <a:pos x="T10" y="T11"/>
                </a:cxn>
                <a:cxn ang="0">
                  <a:pos x="T12" y="T13"/>
                </a:cxn>
              </a:cxnLst>
              <a:rect l="0" t="0" r="r" b="b"/>
              <a:pathLst>
                <a:path w="333" h="801">
                  <a:moveTo>
                    <a:pt x="330" y="467"/>
                  </a:moveTo>
                  <a:cubicBezTo>
                    <a:pt x="329" y="594"/>
                    <a:pt x="301" y="711"/>
                    <a:pt x="256" y="801"/>
                  </a:cubicBezTo>
                  <a:cubicBezTo>
                    <a:pt x="226" y="791"/>
                    <a:pt x="195" y="785"/>
                    <a:pt x="162" y="785"/>
                  </a:cubicBezTo>
                  <a:cubicBezTo>
                    <a:pt x="129" y="784"/>
                    <a:pt x="98" y="789"/>
                    <a:pt x="68" y="798"/>
                  </a:cubicBezTo>
                  <a:cubicBezTo>
                    <a:pt x="25" y="707"/>
                    <a:pt x="0" y="590"/>
                    <a:pt x="2" y="462"/>
                  </a:cubicBezTo>
                  <a:cubicBezTo>
                    <a:pt x="5" y="259"/>
                    <a:pt x="74" y="85"/>
                    <a:pt x="173" y="0"/>
                  </a:cubicBezTo>
                  <a:cubicBezTo>
                    <a:pt x="269" y="87"/>
                    <a:pt x="333" y="264"/>
                    <a:pt x="330" y="467"/>
                  </a:cubicBezTo>
                  <a:close/>
                </a:path>
              </a:pathLst>
            </a:custGeom>
            <a:solidFill>
              <a:srgbClr val="2C526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 name="Freeform 30"/>
            <p:cNvSpPr>
              <a:spLocks/>
            </p:cNvSpPr>
            <p:nvPr/>
          </p:nvSpPr>
          <p:spPr bwMode="auto">
            <a:xfrm>
              <a:off x="2991318" y="931953"/>
              <a:ext cx="390525" cy="1816100"/>
            </a:xfrm>
            <a:custGeom>
              <a:avLst/>
              <a:gdLst>
                <a:gd name="T0" fmla="*/ 11 w 171"/>
                <a:gd name="T1" fmla="*/ 0 h 797"/>
                <a:gd name="T2" fmla="*/ 168 w 171"/>
                <a:gd name="T3" fmla="*/ 463 h 797"/>
                <a:gd name="T4" fmla="*/ 94 w 171"/>
                <a:gd name="T5" fmla="*/ 797 h 797"/>
                <a:gd name="T6" fmla="*/ 0 w 171"/>
                <a:gd name="T7" fmla="*/ 781 h 797"/>
                <a:gd name="T8" fmla="*/ 11 w 171"/>
                <a:gd name="T9" fmla="*/ 0 h 797"/>
              </a:gdLst>
              <a:ahLst/>
              <a:cxnLst>
                <a:cxn ang="0">
                  <a:pos x="T0" y="T1"/>
                </a:cxn>
                <a:cxn ang="0">
                  <a:pos x="T2" y="T3"/>
                </a:cxn>
                <a:cxn ang="0">
                  <a:pos x="T4" y="T5"/>
                </a:cxn>
                <a:cxn ang="0">
                  <a:pos x="T6" y="T7"/>
                </a:cxn>
                <a:cxn ang="0">
                  <a:pos x="T8" y="T9"/>
                </a:cxn>
              </a:cxnLst>
              <a:rect l="0" t="0" r="r" b="b"/>
              <a:pathLst>
                <a:path w="171" h="797">
                  <a:moveTo>
                    <a:pt x="11" y="0"/>
                  </a:moveTo>
                  <a:cubicBezTo>
                    <a:pt x="105" y="88"/>
                    <a:pt x="171" y="263"/>
                    <a:pt x="168" y="463"/>
                  </a:cubicBezTo>
                  <a:cubicBezTo>
                    <a:pt x="167" y="590"/>
                    <a:pt x="139" y="707"/>
                    <a:pt x="94" y="797"/>
                  </a:cubicBezTo>
                  <a:cubicBezTo>
                    <a:pt x="68" y="788"/>
                    <a:pt x="27" y="783"/>
                    <a:pt x="0" y="781"/>
                  </a:cubicBezTo>
                  <a:lnTo>
                    <a:pt x="11" y="0"/>
                  </a:lnTo>
                  <a:close/>
                </a:path>
              </a:pathLst>
            </a:custGeom>
            <a:solidFill>
              <a:srgbClr val="58839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2" name="Freeform 31"/>
            <p:cNvSpPr>
              <a:spLocks/>
            </p:cNvSpPr>
            <p:nvPr/>
          </p:nvSpPr>
          <p:spPr bwMode="auto">
            <a:xfrm>
              <a:off x="2708743" y="1324066"/>
              <a:ext cx="593725" cy="103188"/>
            </a:xfrm>
            <a:custGeom>
              <a:avLst/>
              <a:gdLst>
                <a:gd name="T0" fmla="*/ 253 w 260"/>
                <a:gd name="T1" fmla="*/ 22 h 45"/>
                <a:gd name="T2" fmla="*/ 260 w 260"/>
                <a:gd name="T3" fmla="*/ 45 h 45"/>
                <a:gd name="T4" fmla="*/ 0 w 260"/>
                <a:gd name="T5" fmla="*/ 44 h 45"/>
                <a:gd name="T6" fmla="*/ 11 w 260"/>
                <a:gd name="T7" fmla="*/ 18 h 45"/>
                <a:gd name="T8" fmla="*/ 253 w 260"/>
                <a:gd name="T9" fmla="*/ 22 h 45"/>
              </a:gdLst>
              <a:ahLst/>
              <a:cxnLst>
                <a:cxn ang="0">
                  <a:pos x="T0" y="T1"/>
                </a:cxn>
                <a:cxn ang="0">
                  <a:pos x="T2" y="T3"/>
                </a:cxn>
                <a:cxn ang="0">
                  <a:pos x="T4" y="T5"/>
                </a:cxn>
                <a:cxn ang="0">
                  <a:pos x="T6" y="T7"/>
                </a:cxn>
                <a:cxn ang="0">
                  <a:pos x="T8" y="T9"/>
                </a:cxn>
              </a:cxnLst>
              <a:rect l="0" t="0" r="r" b="b"/>
              <a:pathLst>
                <a:path w="260" h="45">
                  <a:moveTo>
                    <a:pt x="253" y="22"/>
                  </a:moveTo>
                  <a:cubicBezTo>
                    <a:pt x="260" y="45"/>
                    <a:pt x="260" y="45"/>
                    <a:pt x="260" y="45"/>
                  </a:cubicBezTo>
                  <a:cubicBezTo>
                    <a:pt x="260" y="45"/>
                    <a:pt x="120" y="27"/>
                    <a:pt x="0" y="44"/>
                  </a:cubicBezTo>
                  <a:cubicBezTo>
                    <a:pt x="11" y="18"/>
                    <a:pt x="11" y="18"/>
                    <a:pt x="11" y="18"/>
                  </a:cubicBezTo>
                  <a:cubicBezTo>
                    <a:pt x="11" y="18"/>
                    <a:pt x="173" y="0"/>
                    <a:pt x="253" y="22"/>
                  </a:cubicBezTo>
                  <a:close/>
                </a:path>
              </a:pathLst>
            </a:custGeom>
            <a:solidFill>
              <a:srgbClr val="FFAE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 name="Freeform 32"/>
            <p:cNvSpPr>
              <a:spLocks/>
            </p:cNvSpPr>
            <p:nvPr/>
          </p:nvSpPr>
          <p:spPr bwMode="auto">
            <a:xfrm>
              <a:off x="2900831" y="2144803"/>
              <a:ext cx="166688" cy="882650"/>
            </a:xfrm>
            <a:custGeom>
              <a:avLst/>
              <a:gdLst>
                <a:gd name="T0" fmla="*/ 72 w 73"/>
                <a:gd name="T1" fmla="*/ 194 h 387"/>
                <a:gd name="T2" fmla="*/ 34 w 73"/>
                <a:gd name="T3" fmla="*/ 387 h 387"/>
                <a:gd name="T4" fmla="*/ 1 w 73"/>
                <a:gd name="T5" fmla="*/ 193 h 387"/>
                <a:gd name="T6" fmla="*/ 39 w 73"/>
                <a:gd name="T7" fmla="*/ 0 h 387"/>
                <a:gd name="T8" fmla="*/ 72 w 73"/>
                <a:gd name="T9" fmla="*/ 194 h 387"/>
              </a:gdLst>
              <a:ahLst/>
              <a:cxnLst>
                <a:cxn ang="0">
                  <a:pos x="T0" y="T1"/>
                </a:cxn>
                <a:cxn ang="0">
                  <a:pos x="T2" y="T3"/>
                </a:cxn>
                <a:cxn ang="0">
                  <a:pos x="T4" y="T5"/>
                </a:cxn>
                <a:cxn ang="0">
                  <a:pos x="T6" y="T7"/>
                </a:cxn>
                <a:cxn ang="0">
                  <a:pos x="T8" y="T9"/>
                </a:cxn>
              </a:cxnLst>
              <a:rect l="0" t="0" r="r" b="b"/>
              <a:pathLst>
                <a:path w="73" h="387">
                  <a:moveTo>
                    <a:pt x="72" y="194"/>
                  </a:moveTo>
                  <a:cubicBezTo>
                    <a:pt x="71" y="278"/>
                    <a:pt x="55" y="351"/>
                    <a:pt x="34" y="387"/>
                  </a:cubicBezTo>
                  <a:cubicBezTo>
                    <a:pt x="14" y="350"/>
                    <a:pt x="0" y="277"/>
                    <a:pt x="1" y="193"/>
                  </a:cubicBezTo>
                  <a:cubicBezTo>
                    <a:pt x="2" y="109"/>
                    <a:pt x="18" y="36"/>
                    <a:pt x="39" y="0"/>
                  </a:cubicBezTo>
                  <a:cubicBezTo>
                    <a:pt x="60" y="36"/>
                    <a:pt x="73" y="109"/>
                    <a:pt x="72" y="194"/>
                  </a:cubicBezTo>
                  <a:close/>
                </a:path>
              </a:pathLst>
            </a:custGeom>
            <a:solidFill>
              <a:srgbClr val="FF642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4" name="Freeform 33"/>
            <p:cNvSpPr>
              <a:spLocks/>
            </p:cNvSpPr>
            <p:nvPr/>
          </p:nvSpPr>
          <p:spPr bwMode="auto">
            <a:xfrm>
              <a:off x="2900831" y="2144803"/>
              <a:ext cx="90488" cy="882650"/>
            </a:xfrm>
            <a:custGeom>
              <a:avLst/>
              <a:gdLst>
                <a:gd name="T0" fmla="*/ 35 w 40"/>
                <a:gd name="T1" fmla="*/ 385 h 387"/>
                <a:gd name="T2" fmla="*/ 34 w 40"/>
                <a:gd name="T3" fmla="*/ 387 h 387"/>
                <a:gd name="T4" fmla="*/ 1 w 40"/>
                <a:gd name="T5" fmla="*/ 193 h 387"/>
                <a:gd name="T6" fmla="*/ 39 w 40"/>
                <a:gd name="T7" fmla="*/ 0 h 387"/>
                <a:gd name="T8" fmla="*/ 40 w 40"/>
                <a:gd name="T9" fmla="*/ 2 h 387"/>
                <a:gd name="T10" fmla="*/ 35 w 40"/>
                <a:gd name="T11" fmla="*/ 385 h 387"/>
              </a:gdLst>
              <a:ahLst/>
              <a:cxnLst>
                <a:cxn ang="0">
                  <a:pos x="T0" y="T1"/>
                </a:cxn>
                <a:cxn ang="0">
                  <a:pos x="T2" y="T3"/>
                </a:cxn>
                <a:cxn ang="0">
                  <a:pos x="T4" y="T5"/>
                </a:cxn>
                <a:cxn ang="0">
                  <a:pos x="T6" y="T7"/>
                </a:cxn>
                <a:cxn ang="0">
                  <a:pos x="T8" y="T9"/>
                </a:cxn>
                <a:cxn ang="0">
                  <a:pos x="T10" y="T11"/>
                </a:cxn>
              </a:cxnLst>
              <a:rect l="0" t="0" r="r" b="b"/>
              <a:pathLst>
                <a:path w="40" h="387">
                  <a:moveTo>
                    <a:pt x="35" y="385"/>
                  </a:moveTo>
                  <a:cubicBezTo>
                    <a:pt x="35" y="385"/>
                    <a:pt x="34" y="386"/>
                    <a:pt x="34" y="387"/>
                  </a:cubicBezTo>
                  <a:cubicBezTo>
                    <a:pt x="14" y="350"/>
                    <a:pt x="0" y="277"/>
                    <a:pt x="1" y="193"/>
                  </a:cubicBezTo>
                  <a:cubicBezTo>
                    <a:pt x="2" y="109"/>
                    <a:pt x="18" y="36"/>
                    <a:pt x="39" y="0"/>
                  </a:cubicBezTo>
                  <a:cubicBezTo>
                    <a:pt x="39" y="1"/>
                    <a:pt x="40" y="1"/>
                    <a:pt x="40" y="2"/>
                  </a:cubicBezTo>
                  <a:lnTo>
                    <a:pt x="35" y="385"/>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 name="Freeform 34"/>
            <p:cNvSpPr>
              <a:spLocks/>
            </p:cNvSpPr>
            <p:nvPr/>
          </p:nvSpPr>
          <p:spPr bwMode="auto">
            <a:xfrm>
              <a:off x="2734143" y="922428"/>
              <a:ext cx="552450" cy="452438"/>
            </a:xfrm>
            <a:custGeom>
              <a:avLst/>
              <a:gdLst>
                <a:gd name="T0" fmla="*/ 242 w 242"/>
                <a:gd name="T1" fmla="*/ 198 h 198"/>
                <a:gd name="T2" fmla="*/ 121 w 242"/>
                <a:gd name="T3" fmla="*/ 192 h 198"/>
                <a:gd name="T4" fmla="*/ 0 w 242"/>
                <a:gd name="T5" fmla="*/ 194 h 198"/>
                <a:gd name="T6" fmla="*/ 124 w 242"/>
                <a:gd name="T7" fmla="*/ 0 h 198"/>
                <a:gd name="T8" fmla="*/ 242 w 242"/>
                <a:gd name="T9" fmla="*/ 198 h 198"/>
              </a:gdLst>
              <a:ahLst/>
              <a:cxnLst>
                <a:cxn ang="0">
                  <a:pos x="T0" y="T1"/>
                </a:cxn>
                <a:cxn ang="0">
                  <a:pos x="T2" y="T3"/>
                </a:cxn>
                <a:cxn ang="0">
                  <a:pos x="T4" y="T5"/>
                </a:cxn>
                <a:cxn ang="0">
                  <a:pos x="T6" y="T7"/>
                </a:cxn>
                <a:cxn ang="0">
                  <a:pos x="T8" y="T9"/>
                </a:cxn>
              </a:cxnLst>
              <a:rect l="0" t="0" r="r" b="b"/>
              <a:pathLst>
                <a:path w="242" h="198">
                  <a:moveTo>
                    <a:pt x="242" y="198"/>
                  </a:moveTo>
                  <a:cubicBezTo>
                    <a:pt x="203" y="195"/>
                    <a:pt x="162" y="193"/>
                    <a:pt x="121" y="192"/>
                  </a:cubicBezTo>
                  <a:cubicBezTo>
                    <a:pt x="80" y="191"/>
                    <a:pt x="39" y="192"/>
                    <a:pt x="0" y="194"/>
                  </a:cubicBezTo>
                  <a:cubicBezTo>
                    <a:pt x="30" y="111"/>
                    <a:pt x="73" y="44"/>
                    <a:pt x="124" y="0"/>
                  </a:cubicBezTo>
                  <a:cubicBezTo>
                    <a:pt x="173" y="45"/>
                    <a:pt x="214" y="114"/>
                    <a:pt x="242" y="198"/>
                  </a:cubicBezTo>
                  <a:close/>
                </a:path>
              </a:pathLst>
            </a:custGeom>
            <a:solidFill>
              <a:srgbClr val="FF642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 name="Freeform 35"/>
            <p:cNvSpPr>
              <a:spLocks/>
            </p:cNvSpPr>
            <p:nvPr/>
          </p:nvSpPr>
          <p:spPr bwMode="auto">
            <a:xfrm>
              <a:off x="2734143" y="922428"/>
              <a:ext cx="287338" cy="442913"/>
            </a:xfrm>
            <a:custGeom>
              <a:avLst/>
              <a:gdLst>
                <a:gd name="T0" fmla="*/ 117 w 126"/>
                <a:gd name="T1" fmla="*/ 192 h 194"/>
                <a:gd name="T2" fmla="*/ 0 w 126"/>
                <a:gd name="T3" fmla="*/ 194 h 194"/>
                <a:gd name="T4" fmla="*/ 124 w 126"/>
                <a:gd name="T5" fmla="*/ 0 h 194"/>
                <a:gd name="T6" fmla="*/ 126 w 126"/>
                <a:gd name="T7" fmla="*/ 3 h 194"/>
                <a:gd name="T8" fmla="*/ 117 w 126"/>
                <a:gd name="T9" fmla="*/ 192 h 194"/>
              </a:gdLst>
              <a:ahLst/>
              <a:cxnLst>
                <a:cxn ang="0">
                  <a:pos x="T0" y="T1"/>
                </a:cxn>
                <a:cxn ang="0">
                  <a:pos x="T2" y="T3"/>
                </a:cxn>
                <a:cxn ang="0">
                  <a:pos x="T4" y="T5"/>
                </a:cxn>
                <a:cxn ang="0">
                  <a:pos x="T6" y="T7"/>
                </a:cxn>
                <a:cxn ang="0">
                  <a:pos x="T8" y="T9"/>
                </a:cxn>
              </a:cxnLst>
              <a:rect l="0" t="0" r="r" b="b"/>
              <a:pathLst>
                <a:path w="126" h="194">
                  <a:moveTo>
                    <a:pt x="117" y="192"/>
                  </a:moveTo>
                  <a:cubicBezTo>
                    <a:pt x="77" y="191"/>
                    <a:pt x="38" y="192"/>
                    <a:pt x="0" y="194"/>
                  </a:cubicBezTo>
                  <a:cubicBezTo>
                    <a:pt x="30" y="111"/>
                    <a:pt x="73" y="44"/>
                    <a:pt x="124" y="0"/>
                  </a:cubicBezTo>
                  <a:cubicBezTo>
                    <a:pt x="124" y="1"/>
                    <a:pt x="125" y="2"/>
                    <a:pt x="126" y="3"/>
                  </a:cubicBezTo>
                  <a:lnTo>
                    <a:pt x="117" y="192"/>
                  </a:lnTo>
                  <a:close/>
                </a:path>
              </a:pathLst>
            </a:custGeom>
            <a:solidFill>
              <a:srgbClr val="DF342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 name="Freeform 36"/>
            <p:cNvSpPr>
              <a:spLocks/>
            </p:cNvSpPr>
            <p:nvPr/>
          </p:nvSpPr>
          <p:spPr bwMode="auto">
            <a:xfrm>
              <a:off x="2837331" y="1597116"/>
              <a:ext cx="334963" cy="339725"/>
            </a:xfrm>
            <a:custGeom>
              <a:avLst/>
              <a:gdLst>
                <a:gd name="T0" fmla="*/ 74 w 147"/>
                <a:gd name="T1" fmla="*/ 0 h 149"/>
                <a:gd name="T2" fmla="*/ 75 w 147"/>
                <a:gd name="T3" fmla="*/ 0 h 149"/>
                <a:gd name="T4" fmla="*/ 126 w 147"/>
                <a:gd name="T5" fmla="*/ 23 h 149"/>
                <a:gd name="T6" fmla="*/ 146 w 147"/>
                <a:gd name="T7" fmla="*/ 75 h 149"/>
                <a:gd name="T8" fmla="*/ 74 w 147"/>
                <a:gd name="T9" fmla="*/ 149 h 149"/>
                <a:gd name="T10" fmla="*/ 73 w 147"/>
                <a:gd name="T11" fmla="*/ 149 h 149"/>
                <a:gd name="T12" fmla="*/ 1 w 147"/>
                <a:gd name="T13" fmla="*/ 73 h 149"/>
                <a:gd name="T14" fmla="*/ 74 w 147"/>
                <a:gd name="T15" fmla="*/ 0 h 1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149">
                  <a:moveTo>
                    <a:pt x="74" y="0"/>
                  </a:moveTo>
                  <a:cubicBezTo>
                    <a:pt x="75" y="0"/>
                    <a:pt x="75" y="0"/>
                    <a:pt x="75" y="0"/>
                  </a:cubicBezTo>
                  <a:cubicBezTo>
                    <a:pt x="94" y="1"/>
                    <a:pt x="112" y="8"/>
                    <a:pt x="126" y="23"/>
                  </a:cubicBezTo>
                  <a:cubicBezTo>
                    <a:pt x="139" y="37"/>
                    <a:pt x="147" y="56"/>
                    <a:pt x="146" y="75"/>
                  </a:cubicBezTo>
                  <a:cubicBezTo>
                    <a:pt x="146" y="116"/>
                    <a:pt x="113" y="149"/>
                    <a:pt x="74" y="149"/>
                  </a:cubicBezTo>
                  <a:cubicBezTo>
                    <a:pt x="73" y="149"/>
                    <a:pt x="73" y="149"/>
                    <a:pt x="73" y="149"/>
                  </a:cubicBezTo>
                  <a:cubicBezTo>
                    <a:pt x="32" y="148"/>
                    <a:pt x="0" y="114"/>
                    <a:pt x="1" y="73"/>
                  </a:cubicBezTo>
                  <a:cubicBezTo>
                    <a:pt x="1" y="33"/>
                    <a:pt x="34" y="0"/>
                    <a:pt x="74" y="0"/>
                  </a:cubicBezTo>
                  <a:close/>
                </a:path>
              </a:pathLst>
            </a:custGeom>
            <a:solidFill>
              <a:srgbClr val="FFAE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8" name="Freeform 37"/>
            <p:cNvSpPr>
              <a:spLocks/>
            </p:cNvSpPr>
            <p:nvPr/>
          </p:nvSpPr>
          <p:spPr bwMode="auto">
            <a:xfrm>
              <a:off x="2878606" y="1638391"/>
              <a:ext cx="252413" cy="258763"/>
            </a:xfrm>
            <a:custGeom>
              <a:avLst/>
              <a:gdLst>
                <a:gd name="T0" fmla="*/ 56 w 111"/>
                <a:gd name="T1" fmla="*/ 0 h 113"/>
                <a:gd name="T2" fmla="*/ 111 w 111"/>
                <a:gd name="T3" fmla="*/ 57 h 113"/>
                <a:gd name="T4" fmla="*/ 55 w 111"/>
                <a:gd name="T5" fmla="*/ 113 h 113"/>
                <a:gd name="T6" fmla="*/ 0 w 111"/>
                <a:gd name="T7" fmla="*/ 56 h 113"/>
                <a:gd name="T8" fmla="*/ 56 w 111"/>
                <a:gd name="T9" fmla="*/ 0 h 113"/>
              </a:gdLst>
              <a:ahLst/>
              <a:cxnLst>
                <a:cxn ang="0">
                  <a:pos x="T0" y="T1"/>
                </a:cxn>
                <a:cxn ang="0">
                  <a:pos x="T2" y="T3"/>
                </a:cxn>
                <a:cxn ang="0">
                  <a:pos x="T4" y="T5"/>
                </a:cxn>
                <a:cxn ang="0">
                  <a:pos x="T6" y="T7"/>
                </a:cxn>
                <a:cxn ang="0">
                  <a:pos x="T8" y="T9"/>
                </a:cxn>
              </a:cxnLst>
              <a:rect l="0" t="0" r="r" b="b"/>
              <a:pathLst>
                <a:path w="111" h="113">
                  <a:moveTo>
                    <a:pt x="56" y="0"/>
                  </a:moveTo>
                  <a:cubicBezTo>
                    <a:pt x="87" y="1"/>
                    <a:pt x="111" y="26"/>
                    <a:pt x="111" y="57"/>
                  </a:cubicBezTo>
                  <a:cubicBezTo>
                    <a:pt x="110" y="88"/>
                    <a:pt x="85" y="113"/>
                    <a:pt x="55" y="113"/>
                  </a:cubicBezTo>
                  <a:cubicBezTo>
                    <a:pt x="24" y="112"/>
                    <a:pt x="0" y="87"/>
                    <a:pt x="0" y="56"/>
                  </a:cubicBezTo>
                  <a:cubicBezTo>
                    <a:pt x="1" y="25"/>
                    <a:pt x="26" y="0"/>
                    <a:pt x="56" y="0"/>
                  </a:cubicBezTo>
                  <a:close/>
                </a:path>
              </a:pathLst>
            </a:custGeom>
            <a:solidFill>
              <a:srgbClr val="ECE2C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39" name="Title 1"/>
          <p:cNvSpPr txBox="1">
            <a:spLocks/>
          </p:cNvSpPr>
          <p:nvPr/>
        </p:nvSpPr>
        <p:spPr>
          <a:xfrm>
            <a:off x="840214" y="564043"/>
            <a:ext cx="10515600" cy="82867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2">
                    <a:lumMod val="75000"/>
                    <a:lumOff val="2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ource Sans Pro"/>
                <a:ea typeface="+mj-ea"/>
                <a:cs typeface="+mj-cs"/>
              </a:rPr>
              <a:t>Rocket Layout</a:t>
            </a:r>
          </a:p>
        </p:txBody>
      </p:sp>
      <p:sp>
        <p:nvSpPr>
          <p:cNvPr id="40" name="Rectangle 39"/>
          <p:cNvSpPr/>
          <p:nvPr/>
        </p:nvSpPr>
        <p:spPr>
          <a:xfrm>
            <a:off x="869711" y="1281391"/>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FFFFFF"/>
              </a:solidFill>
              <a:effectLst/>
              <a:uLnTx/>
              <a:uFillTx/>
              <a:latin typeface="Source Sans Pro"/>
              <a:ea typeface="+mn-ea"/>
              <a:cs typeface="+mn-cs"/>
            </a:endParaRPr>
          </a:p>
        </p:txBody>
      </p:sp>
      <p:grpSp>
        <p:nvGrpSpPr>
          <p:cNvPr id="42" name="Group 41"/>
          <p:cNvGrpSpPr/>
          <p:nvPr/>
        </p:nvGrpSpPr>
        <p:grpSpPr>
          <a:xfrm>
            <a:off x="2650215" y="3802946"/>
            <a:ext cx="1623588" cy="915574"/>
            <a:chOff x="2590581" y="4001730"/>
            <a:chExt cx="1623588" cy="915574"/>
          </a:xfrm>
        </p:grpSpPr>
        <p:sp>
          <p:nvSpPr>
            <p:cNvPr id="43" name="Freeform 25"/>
            <p:cNvSpPr>
              <a:spLocks/>
            </p:cNvSpPr>
            <p:nvPr/>
          </p:nvSpPr>
          <p:spPr bwMode="auto">
            <a:xfrm>
              <a:off x="2590581" y="4001730"/>
              <a:ext cx="1623588" cy="915574"/>
            </a:xfrm>
            <a:custGeom>
              <a:avLst/>
              <a:gdLst>
                <a:gd name="T0" fmla="*/ 451 w 806"/>
                <a:gd name="T1" fmla="*/ 0 h 454"/>
                <a:gd name="T2" fmla="*/ 294 w 806"/>
                <a:gd name="T3" fmla="*/ 119 h 454"/>
                <a:gd name="T4" fmla="*/ 235 w 806"/>
                <a:gd name="T5" fmla="*/ 103 h 454"/>
                <a:gd name="T6" fmla="*/ 118 w 806"/>
                <a:gd name="T7" fmla="*/ 220 h 454"/>
                <a:gd name="T8" fmla="*/ 0 w 806"/>
                <a:gd name="T9" fmla="*/ 337 h 454"/>
                <a:gd name="T10" fmla="*/ 118 w 806"/>
                <a:gd name="T11" fmla="*/ 454 h 454"/>
                <a:gd name="T12" fmla="*/ 665 w 806"/>
                <a:gd name="T13" fmla="*/ 454 h 454"/>
                <a:gd name="T14" fmla="*/ 806 w 806"/>
                <a:gd name="T15" fmla="*/ 313 h 454"/>
                <a:gd name="T16" fmla="*/ 744 w 806"/>
                <a:gd name="T17" fmla="*/ 196 h 454"/>
                <a:gd name="T18" fmla="*/ 744 w 806"/>
                <a:gd name="T19" fmla="*/ 194 h 454"/>
                <a:gd name="T20" fmla="*/ 636 w 806"/>
                <a:gd name="T21" fmla="*/ 86 h 454"/>
                <a:gd name="T22" fmla="*/ 598 w 806"/>
                <a:gd name="T23" fmla="*/ 93 h 454"/>
                <a:gd name="T24" fmla="*/ 451 w 806"/>
                <a:gd name="T25"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6" h="454">
                  <a:moveTo>
                    <a:pt x="451" y="0"/>
                  </a:moveTo>
                  <a:cubicBezTo>
                    <a:pt x="376" y="0"/>
                    <a:pt x="313" y="50"/>
                    <a:pt x="294" y="119"/>
                  </a:cubicBezTo>
                  <a:cubicBezTo>
                    <a:pt x="277" y="109"/>
                    <a:pt x="257" y="103"/>
                    <a:pt x="235" y="103"/>
                  </a:cubicBezTo>
                  <a:cubicBezTo>
                    <a:pt x="170" y="103"/>
                    <a:pt x="118" y="155"/>
                    <a:pt x="118" y="220"/>
                  </a:cubicBezTo>
                  <a:cubicBezTo>
                    <a:pt x="53" y="220"/>
                    <a:pt x="0" y="272"/>
                    <a:pt x="0" y="337"/>
                  </a:cubicBezTo>
                  <a:cubicBezTo>
                    <a:pt x="0" y="402"/>
                    <a:pt x="53" y="454"/>
                    <a:pt x="118" y="454"/>
                  </a:cubicBezTo>
                  <a:cubicBezTo>
                    <a:pt x="665" y="454"/>
                    <a:pt x="665" y="454"/>
                    <a:pt x="665" y="454"/>
                  </a:cubicBezTo>
                  <a:cubicBezTo>
                    <a:pt x="743" y="454"/>
                    <a:pt x="806" y="391"/>
                    <a:pt x="806" y="313"/>
                  </a:cubicBezTo>
                  <a:cubicBezTo>
                    <a:pt x="806" y="265"/>
                    <a:pt x="782" y="222"/>
                    <a:pt x="744" y="196"/>
                  </a:cubicBezTo>
                  <a:cubicBezTo>
                    <a:pt x="744" y="196"/>
                    <a:pt x="744" y="195"/>
                    <a:pt x="744" y="194"/>
                  </a:cubicBezTo>
                  <a:cubicBezTo>
                    <a:pt x="744" y="135"/>
                    <a:pt x="696" y="86"/>
                    <a:pt x="636" y="86"/>
                  </a:cubicBezTo>
                  <a:cubicBezTo>
                    <a:pt x="623" y="86"/>
                    <a:pt x="610" y="89"/>
                    <a:pt x="598" y="93"/>
                  </a:cubicBezTo>
                  <a:cubicBezTo>
                    <a:pt x="572" y="38"/>
                    <a:pt x="516" y="0"/>
                    <a:pt x="451" y="0"/>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4" name="TextBox 43"/>
            <p:cNvSpPr txBox="1"/>
            <p:nvPr/>
          </p:nvSpPr>
          <p:spPr>
            <a:xfrm>
              <a:off x="3009838" y="4293284"/>
              <a:ext cx="77938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2400" b="0" i="0" u="none" strike="noStrike" kern="1200" cap="none" spc="0" normalizeH="0" baseline="0" noProof="0">
                  <a:ln>
                    <a:noFill/>
                  </a:ln>
                  <a:solidFill>
                    <a:srgbClr val="00BAF7"/>
                  </a:solidFill>
                  <a:effectLst/>
                  <a:uLnTx/>
                  <a:uFillTx/>
                  <a:latin typeface="Source Sans Pro"/>
                  <a:ea typeface="+mn-ea"/>
                  <a:cs typeface="+mn-cs"/>
                </a:rPr>
                <a:t>IDEA</a:t>
              </a:r>
              <a:endParaRPr kumimoji="0" lang="en-US" sz="2400" b="0" i="0" u="none" strike="noStrike" kern="1200" cap="none" spc="0" normalizeH="0" baseline="0" noProof="0">
                <a:ln>
                  <a:noFill/>
                </a:ln>
                <a:solidFill>
                  <a:srgbClr val="00BAF7"/>
                </a:solidFill>
                <a:effectLst/>
                <a:uLnTx/>
                <a:uFillTx/>
                <a:latin typeface="Source Sans Pro"/>
                <a:ea typeface="+mn-ea"/>
                <a:cs typeface="+mn-cs"/>
              </a:endParaRPr>
            </a:p>
          </p:txBody>
        </p:sp>
      </p:grpSp>
      <p:grpSp>
        <p:nvGrpSpPr>
          <p:cNvPr id="45" name="Group 44"/>
          <p:cNvGrpSpPr/>
          <p:nvPr/>
        </p:nvGrpSpPr>
        <p:grpSpPr>
          <a:xfrm>
            <a:off x="7682359" y="3838718"/>
            <a:ext cx="1726216" cy="973230"/>
            <a:chOff x="7622725" y="4037502"/>
            <a:chExt cx="1726216" cy="973230"/>
          </a:xfrm>
        </p:grpSpPr>
        <p:sp>
          <p:nvSpPr>
            <p:cNvPr id="46" name="Freeform 29"/>
            <p:cNvSpPr>
              <a:spLocks/>
            </p:cNvSpPr>
            <p:nvPr/>
          </p:nvSpPr>
          <p:spPr bwMode="auto">
            <a:xfrm>
              <a:off x="7622725" y="4037502"/>
              <a:ext cx="1726216" cy="973230"/>
            </a:xfrm>
            <a:custGeom>
              <a:avLst/>
              <a:gdLst>
                <a:gd name="T0" fmla="*/ 479 w 857"/>
                <a:gd name="T1" fmla="*/ 0 h 483"/>
                <a:gd name="T2" fmla="*/ 312 w 857"/>
                <a:gd name="T3" fmla="*/ 126 h 483"/>
                <a:gd name="T4" fmla="*/ 249 w 857"/>
                <a:gd name="T5" fmla="*/ 109 h 483"/>
                <a:gd name="T6" fmla="*/ 124 w 857"/>
                <a:gd name="T7" fmla="*/ 234 h 483"/>
                <a:gd name="T8" fmla="*/ 0 w 857"/>
                <a:gd name="T9" fmla="*/ 358 h 483"/>
                <a:gd name="T10" fmla="*/ 124 w 857"/>
                <a:gd name="T11" fmla="*/ 483 h 483"/>
                <a:gd name="T12" fmla="*/ 707 w 857"/>
                <a:gd name="T13" fmla="*/ 483 h 483"/>
                <a:gd name="T14" fmla="*/ 857 w 857"/>
                <a:gd name="T15" fmla="*/ 333 h 483"/>
                <a:gd name="T16" fmla="*/ 790 w 857"/>
                <a:gd name="T17" fmla="*/ 208 h 483"/>
                <a:gd name="T18" fmla="*/ 790 w 857"/>
                <a:gd name="T19" fmla="*/ 206 h 483"/>
                <a:gd name="T20" fmla="*/ 675 w 857"/>
                <a:gd name="T21" fmla="*/ 91 h 483"/>
                <a:gd name="T22" fmla="*/ 635 w 857"/>
                <a:gd name="T23" fmla="*/ 99 h 483"/>
                <a:gd name="T24" fmla="*/ 479 w 857"/>
                <a:gd name="T25"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7" h="483">
                  <a:moveTo>
                    <a:pt x="479" y="0"/>
                  </a:moveTo>
                  <a:cubicBezTo>
                    <a:pt x="399" y="0"/>
                    <a:pt x="332" y="53"/>
                    <a:pt x="312" y="126"/>
                  </a:cubicBezTo>
                  <a:cubicBezTo>
                    <a:pt x="293" y="115"/>
                    <a:pt x="272" y="109"/>
                    <a:pt x="249" y="109"/>
                  </a:cubicBezTo>
                  <a:cubicBezTo>
                    <a:pt x="180" y="109"/>
                    <a:pt x="124" y="165"/>
                    <a:pt x="124" y="234"/>
                  </a:cubicBezTo>
                  <a:cubicBezTo>
                    <a:pt x="55" y="234"/>
                    <a:pt x="0" y="289"/>
                    <a:pt x="0" y="358"/>
                  </a:cubicBezTo>
                  <a:cubicBezTo>
                    <a:pt x="0" y="427"/>
                    <a:pt x="55" y="483"/>
                    <a:pt x="124" y="483"/>
                  </a:cubicBezTo>
                  <a:cubicBezTo>
                    <a:pt x="707" y="483"/>
                    <a:pt x="707" y="483"/>
                    <a:pt x="707" y="483"/>
                  </a:cubicBezTo>
                  <a:cubicBezTo>
                    <a:pt x="789" y="483"/>
                    <a:pt x="857" y="416"/>
                    <a:pt x="857" y="333"/>
                  </a:cubicBezTo>
                  <a:cubicBezTo>
                    <a:pt x="857" y="281"/>
                    <a:pt x="830" y="235"/>
                    <a:pt x="790" y="208"/>
                  </a:cubicBezTo>
                  <a:cubicBezTo>
                    <a:pt x="790" y="208"/>
                    <a:pt x="790" y="207"/>
                    <a:pt x="790" y="206"/>
                  </a:cubicBezTo>
                  <a:cubicBezTo>
                    <a:pt x="790" y="143"/>
                    <a:pt x="739" y="91"/>
                    <a:pt x="675" y="91"/>
                  </a:cubicBezTo>
                  <a:cubicBezTo>
                    <a:pt x="661" y="91"/>
                    <a:pt x="648" y="94"/>
                    <a:pt x="635" y="99"/>
                  </a:cubicBezTo>
                  <a:cubicBezTo>
                    <a:pt x="607" y="40"/>
                    <a:pt x="548" y="0"/>
                    <a:pt x="479" y="0"/>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7" name="TextBox 46"/>
            <p:cNvSpPr txBox="1"/>
            <p:nvPr/>
          </p:nvSpPr>
          <p:spPr>
            <a:xfrm>
              <a:off x="7948991" y="4459517"/>
              <a:ext cx="127278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2000" b="0" i="0" u="none" strike="noStrike" kern="1200" cap="none" spc="0" normalizeH="0" baseline="0" noProof="0">
                  <a:ln>
                    <a:noFill/>
                  </a:ln>
                  <a:solidFill>
                    <a:srgbClr val="00BAF7"/>
                  </a:solidFill>
                  <a:effectLst/>
                  <a:uLnTx/>
                  <a:uFillTx/>
                  <a:latin typeface="Source Sans Pro"/>
                  <a:ea typeface="+mn-ea"/>
                  <a:cs typeface="+mn-cs"/>
                </a:rPr>
                <a:t>STRATEGY</a:t>
              </a:r>
              <a:endParaRPr kumimoji="0" lang="en-US" sz="2000" b="0" i="0" u="none" strike="noStrike" kern="1200" cap="none" spc="0" normalizeH="0" baseline="0" noProof="0">
                <a:ln>
                  <a:noFill/>
                </a:ln>
                <a:solidFill>
                  <a:srgbClr val="00BAF7"/>
                </a:solidFill>
                <a:effectLst/>
                <a:uLnTx/>
                <a:uFillTx/>
                <a:latin typeface="Source Sans Pro"/>
                <a:ea typeface="+mn-ea"/>
                <a:cs typeface="+mn-cs"/>
              </a:endParaRPr>
            </a:p>
          </p:txBody>
        </p:sp>
      </p:grpSp>
      <p:grpSp>
        <p:nvGrpSpPr>
          <p:cNvPr id="48" name="Group 47"/>
          <p:cNvGrpSpPr/>
          <p:nvPr/>
        </p:nvGrpSpPr>
        <p:grpSpPr>
          <a:xfrm>
            <a:off x="5057084" y="77441"/>
            <a:ext cx="2083682" cy="1175026"/>
            <a:chOff x="4997450" y="276225"/>
            <a:chExt cx="2083682" cy="1175026"/>
          </a:xfrm>
        </p:grpSpPr>
        <p:sp>
          <p:nvSpPr>
            <p:cNvPr id="49" name="Freeform 27"/>
            <p:cNvSpPr>
              <a:spLocks/>
            </p:cNvSpPr>
            <p:nvPr/>
          </p:nvSpPr>
          <p:spPr bwMode="auto">
            <a:xfrm>
              <a:off x="4997450" y="276225"/>
              <a:ext cx="2083682" cy="1175026"/>
            </a:xfrm>
            <a:custGeom>
              <a:avLst/>
              <a:gdLst>
                <a:gd name="T0" fmla="*/ 954 w 1034"/>
                <a:gd name="T1" fmla="*/ 252 h 583"/>
                <a:gd name="T2" fmla="*/ 954 w 1034"/>
                <a:gd name="T3" fmla="*/ 249 h 583"/>
                <a:gd name="T4" fmla="*/ 815 w 1034"/>
                <a:gd name="T5" fmla="*/ 110 h 583"/>
                <a:gd name="T6" fmla="*/ 767 w 1034"/>
                <a:gd name="T7" fmla="*/ 119 h 583"/>
                <a:gd name="T8" fmla="*/ 578 w 1034"/>
                <a:gd name="T9" fmla="*/ 0 h 583"/>
                <a:gd name="T10" fmla="*/ 377 w 1034"/>
                <a:gd name="T11" fmla="*/ 152 h 583"/>
                <a:gd name="T12" fmla="*/ 301 w 1034"/>
                <a:gd name="T13" fmla="*/ 131 h 583"/>
                <a:gd name="T14" fmla="*/ 150 w 1034"/>
                <a:gd name="T15" fmla="*/ 282 h 583"/>
                <a:gd name="T16" fmla="*/ 0 w 1034"/>
                <a:gd name="T17" fmla="*/ 432 h 583"/>
                <a:gd name="T18" fmla="*/ 150 w 1034"/>
                <a:gd name="T19" fmla="*/ 583 h 583"/>
                <a:gd name="T20" fmla="*/ 853 w 1034"/>
                <a:gd name="T21" fmla="*/ 583 h 583"/>
                <a:gd name="T22" fmla="*/ 1034 w 1034"/>
                <a:gd name="T23" fmla="*/ 402 h 583"/>
                <a:gd name="T24" fmla="*/ 954 w 1034"/>
                <a:gd name="T25" fmla="*/ 252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4" h="583">
                  <a:moveTo>
                    <a:pt x="954" y="252"/>
                  </a:moveTo>
                  <a:cubicBezTo>
                    <a:pt x="954" y="251"/>
                    <a:pt x="954" y="250"/>
                    <a:pt x="954" y="249"/>
                  </a:cubicBezTo>
                  <a:cubicBezTo>
                    <a:pt x="954" y="172"/>
                    <a:pt x="892" y="110"/>
                    <a:pt x="815" y="110"/>
                  </a:cubicBezTo>
                  <a:cubicBezTo>
                    <a:pt x="798" y="110"/>
                    <a:pt x="782" y="113"/>
                    <a:pt x="767" y="119"/>
                  </a:cubicBezTo>
                  <a:cubicBezTo>
                    <a:pt x="733" y="49"/>
                    <a:pt x="661" y="0"/>
                    <a:pt x="578" y="0"/>
                  </a:cubicBezTo>
                  <a:cubicBezTo>
                    <a:pt x="482" y="0"/>
                    <a:pt x="402" y="64"/>
                    <a:pt x="377" y="152"/>
                  </a:cubicBezTo>
                  <a:cubicBezTo>
                    <a:pt x="355" y="139"/>
                    <a:pt x="329" y="131"/>
                    <a:pt x="301" y="131"/>
                  </a:cubicBezTo>
                  <a:cubicBezTo>
                    <a:pt x="218" y="131"/>
                    <a:pt x="150" y="199"/>
                    <a:pt x="150" y="282"/>
                  </a:cubicBezTo>
                  <a:cubicBezTo>
                    <a:pt x="67" y="282"/>
                    <a:pt x="0" y="349"/>
                    <a:pt x="0" y="432"/>
                  </a:cubicBezTo>
                  <a:cubicBezTo>
                    <a:pt x="0" y="515"/>
                    <a:pt x="67" y="583"/>
                    <a:pt x="150" y="583"/>
                  </a:cubicBezTo>
                  <a:cubicBezTo>
                    <a:pt x="853" y="583"/>
                    <a:pt x="853" y="583"/>
                    <a:pt x="853" y="583"/>
                  </a:cubicBezTo>
                  <a:cubicBezTo>
                    <a:pt x="953" y="583"/>
                    <a:pt x="1034" y="502"/>
                    <a:pt x="1034" y="402"/>
                  </a:cubicBezTo>
                  <a:cubicBezTo>
                    <a:pt x="1034" y="339"/>
                    <a:pt x="1002" y="284"/>
                    <a:pt x="954" y="25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50" name="TextBox 49"/>
            <p:cNvSpPr txBox="1"/>
            <p:nvPr/>
          </p:nvSpPr>
          <p:spPr>
            <a:xfrm>
              <a:off x="5393372" y="778652"/>
              <a:ext cx="1405256"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2400" b="1" i="0" u="none" strike="noStrike" kern="1200" cap="none" spc="0" normalizeH="0" baseline="0" noProof="0" dirty="0">
                  <a:ln>
                    <a:noFill/>
                  </a:ln>
                  <a:solidFill>
                    <a:srgbClr val="00BAF7"/>
                  </a:solidFill>
                  <a:effectLst/>
                  <a:uLnTx/>
                  <a:uFillTx/>
                  <a:latin typeface="Source Sans Pro"/>
                  <a:ea typeface="+mn-ea"/>
                  <a:cs typeface="+mn-cs"/>
                </a:rPr>
                <a:t>SUCCESS</a:t>
              </a:r>
              <a:endParaRPr kumimoji="0" lang="en-US" sz="2400" b="1" i="0" u="none" strike="noStrike" kern="1200" cap="none" spc="0" normalizeH="0" baseline="0" noProof="0" dirty="0">
                <a:ln>
                  <a:noFill/>
                </a:ln>
                <a:solidFill>
                  <a:srgbClr val="00BAF7"/>
                </a:solidFill>
                <a:effectLst/>
                <a:uLnTx/>
                <a:uFillTx/>
                <a:latin typeface="Source Sans Pro"/>
                <a:ea typeface="+mn-ea"/>
                <a:cs typeface="+mn-cs"/>
              </a:endParaRPr>
            </a:p>
          </p:txBody>
        </p:sp>
      </p:grpSp>
      <p:grpSp>
        <p:nvGrpSpPr>
          <p:cNvPr id="51" name="Group 50"/>
          <p:cNvGrpSpPr/>
          <p:nvPr/>
        </p:nvGrpSpPr>
        <p:grpSpPr>
          <a:xfrm>
            <a:off x="8008625" y="258182"/>
            <a:ext cx="3247797" cy="1080228"/>
            <a:chOff x="7948991" y="437088"/>
            <a:chExt cx="3247797" cy="1080228"/>
          </a:xfrm>
        </p:grpSpPr>
        <p:sp>
          <p:nvSpPr>
            <p:cNvPr id="52" name="TextBox 51"/>
            <p:cNvSpPr txBox="1"/>
            <p:nvPr/>
          </p:nvSpPr>
          <p:spPr>
            <a:xfrm>
              <a:off x="7948991" y="778652"/>
              <a:ext cx="3247797"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Donec</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luctus</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nibh</a:t>
              </a:r>
              <a:r>
                <a:rPr kumimoji="0" lang="en-US" sz="1400" b="0" i="0" u="none" strike="noStrike" kern="1200" cap="none" spc="0" normalizeH="0" baseline="0" noProof="0" dirty="0">
                  <a:ln>
                    <a:noFill/>
                  </a:ln>
                  <a:solidFill>
                    <a:srgbClr val="FFFFFF"/>
                  </a:solidFill>
                  <a:effectLst/>
                  <a:uLnTx/>
                  <a:uFillTx/>
                  <a:latin typeface="Calibri"/>
                  <a:ea typeface="+mn-ea"/>
                  <a:cs typeface="+mn-cs"/>
                </a:rPr>
                <a:t> sit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sem</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vulputate</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venenatis</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bibendum</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orci</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3" name="TextBox 52"/>
            <p:cNvSpPr txBox="1"/>
            <p:nvPr/>
          </p:nvSpPr>
          <p:spPr>
            <a:xfrm>
              <a:off x="7948992" y="437088"/>
              <a:ext cx="972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ource Sans Pro"/>
                  <a:ea typeface="+mn-ea"/>
                  <a:cs typeface="+mn-cs"/>
                </a:rPr>
                <a:t>SUCCESS</a:t>
              </a:r>
            </a:p>
          </p:txBody>
        </p:sp>
      </p:grpSp>
      <p:grpSp>
        <p:nvGrpSpPr>
          <p:cNvPr id="54" name="Group 53"/>
          <p:cNvGrpSpPr/>
          <p:nvPr/>
        </p:nvGrpSpPr>
        <p:grpSpPr>
          <a:xfrm>
            <a:off x="8302368" y="4491566"/>
            <a:ext cx="3247797" cy="909456"/>
            <a:chOff x="8242734" y="4690350"/>
            <a:chExt cx="3247797" cy="909456"/>
          </a:xfrm>
        </p:grpSpPr>
        <p:sp>
          <p:nvSpPr>
            <p:cNvPr id="55" name="TextBox 54"/>
            <p:cNvSpPr txBox="1"/>
            <p:nvPr/>
          </p:nvSpPr>
          <p:spPr>
            <a:xfrm>
              <a:off x="8242734" y="5076586"/>
              <a:ext cx="324779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Donec</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luctus</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nibh</a:t>
              </a:r>
              <a:r>
                <a:rPr kumimoji="0" lang="en-US" sz="1400" b="0" i="0" u="none" strike="noStrike" kern="1200" cap="none" spc="0" normalizeH="0" baseline="0" noProof="0" dirty="0">
                  <a:ln>
                    <a:noFill/>
                  </a:ln>
                  <a:solidFill>
                    <a:srgbClr val="FFFFFF"/>
                  </a:solidFill>
                  <a:effectLst/>
                  <a:uLnTx/>
                  <a:uFillTx/>
                  <a:latin typeface="Calibri"/>
                  <a:ea typeface="+mn-ea"/>
                  <a:cs typeface="+mn-cs"/>
                </a:rPr>
                <a:t> sit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amet</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6" name="TextBox 55"/>
            <p:cNvSpPr txBox="1"/>
            <p:nvPr/>
          </p:nvSpPr>
          <p:spPr>
            <a:xfrm>
              <a:off x="9802683" y="4690350"/>
              <a:ext cx="153920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ource Sans Pro"/>
                  <a:ea typeface="+mn-ea"/>
                  <a:cs typeface="+mn-cs"/>
                </a:rPr>
                <a:t>MOBILE DESIGN</a:t>
              </a:r>
            </a:p>
          </p:txBody>
        </p:sp>
      </p:grpSp>
      <p:grpSp>
        <p:nvGrpSpPr>
          <p:cNvPr id="57" name="Group 56"/>
          <p:cNvGrpSpPr/>
          <p:nvPr/>
        </p:nvGrpSpPr>
        <p:grpSpPr>
          <a:xfrm>
            <a:off x="1615258" y="2654875"/>
            <a:ext cx="3247797" cy="1070296"/>
            <a:chOff x="1555624" y="2728036"/>
            <a:chExt cx="3247797" cy="1070296"/>
          </a:xfrm>
        </p:grpSpPr>
        <p:sp>
          <p:nvSpPr>
            <p:cNvPr id="58" name="TextBox 57"/>
            <p:cNvSpPr txBox="1"/>
            <p:nvPr/>
          </p:nvSpPr>
          <p:spPr>
            <a:xfrm>
              <a:off x="1555624" y="3059668"/>
              <a:ext cx="3247797"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Donec</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luctus</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nibh</a:t>
              </a:r>
              <a:r>
                <a:rPr kumimoji="0" lang="en-US" sz="1400" b="0" i="0" u="none" strike="noStrike" kern="1200" cap="none" spc="0" normalizeH="0" baseline="0" noProof="0" dirty="0">
                  <a:ln>
                    <a:noFill/>
                  </a:ln>
                  <a:solidFill>
                    <a:srgbClr val="FFFFFF"/>
                  </a:solidFill>
                  <a:effectLst/>
                  <a:uLnTx/>
                  <a:uFillTx/>
                  <a:latin typeface="Calibri"/>
                  <a:ea typeface="+mn-ea"/>
                  <a:cs typeface="+mn-cs"/>
                </a:rPr>
                <a:t> sit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sem</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vulputate</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venenatis</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9" name="TextBox 58"/>
            <p:cNvSpPr txBox="1"/>
            <p:nvPr/>
          </p:nvSpPr>
          <p:spPr>
            <a:xfrm>
              <a:off x="2526140" y="2728036"/>
              <a:ext cx="1306769" cy="338554"/>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ource Sans Pro"/>
                  <a:ea typeface="+mn-ea"/>
                  <a:cs typeface="+mn-cs"/>
                </a:rPr>
                <a:t>WEB DESIGN </a:t>
              </a:r>
            </a:p>
          </p:txBody>
        </p:sp>
      </p:grpSp>
    </p:spTree>
    <p:extLst>
      <p:ext uri="{BB962C8B-B14F-4D97-AF65-F5344CB8AC3E}">
        <p14:creationId xmlns:p14="http://schemas.microsoft.com/office/powerpoint/2010/main" xmlns="" val="29806975"/>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strips(upRight)">
                                      <p:cBhvr>
                                        <p:cTn id="7" dur="500"/>
                                        <p:tgtEl>
                                          <p:spTgt spid="23"/>
                                        </p:tgtEl>
                                      </p:cBhvr>
                                    </p:animEffect>
                                  </p:childTnLst>
                                </p:cTn>
                              </p:par>
                            </p:childTnLst>
                          </p:cTn>
                        </p:par>
                        <p:par>
                          <p:cTn id="8" fill="hold">
                            <p:stCondLst>
                              <p:cond delay="1000"/>
                            </p:stCondLst>
                            <p:childTnLst>
                              <p:par>
                                <p:cTn id="9" presetID="16" presetClass="entr" presetSubtype="21" fill="hold" grpId="0"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barn(inVertical)">
                                      <p:cBhvr>
                                        <p:cTn id="11" dur="500"/>
                                        <p:tgtEl>
                                          <p:spTgt spid="39"/>
                                        </p:tgtEl>
                                      </p:cBhvr>
                                    </p:animEffect>
                                  </p:childTnLst>
                                </p:cTn>
                              </p:par>
                            </p:childTnLst>
                          </p:cTn>
                        </p:par>
                        <p:par>
                          <p:cTn id="12" fill="hold">
                            <p:stCondLst>
                              <p:cond delay="1500"/>
                            </p:stCondLst>
                            <p:childTnLst>
                              <p:par>
                                <p:cTn id="13" presetID="16" presetClass="entr" presetSubtype="37"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barn(outVertical)">
                                      <p:cBhvr>
                                        <p:cTn id="15" dur="500"/>
                                        <p:tgtEl>
                                          <p:spTgt spid="40"/>
                                        </p:tgtEl>
                                      </p:cBhvr>
                                    </p:animEffect>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750"/>
                                        <p:tgtEl>
                                          <p:spTgt spid="24"/>
                                        </p:tgtEl>
                                      </p:cBhvr>
                                    </p:animEffect>
                                    <p:anim calcmode="lin" valueType="num">
                                      <p:cBhvr>
                                        <p:cTn id="20" dur="750" fill="hold"/>
                                        <p:tgtEl>
                                          <p:spTgt spid="24"/>
                                        </p:tgtEl>
                                        <p:attrNameLst>
                                          <p:attrName>ppt_x</p:attrName>
                                        </p:attrNameLst>
                                      </p:cBhvr>
                                      <p:tavLst>
                                        <p:tav tm="0">
                                          <p:val>
                                            <p:strVal val="#ppt_x"/>
                                          </p:val>
                                        </p:tav>
                                        <p:tav tm="100000">
                                          <p:val>
                                            <p:strVal val="#ppt_x"/>
                                          </p:val>
                                        </p:tav>
                                      </p:tavLst>
                                    </p:anim>
                                    <p:anim calcmode="lin" valueType="num">
                                      <p:cBhvr>
                                        <p:cTn id="21" dur="750" fill="hold"/>
                                        <p:tgtEl>
                                          <p:spTgt spid="24"/>
                                        </p:tgtEl>
                                        <p:attrNameLst>
                                          <p:attrName>ppt_y</p:attrName>
                                        </p:attrNameLst>
                                      </p:cBhvr>
                                      <p:tavLst>
                                        <p:tav tm="0">
                                          <p:val>
                                            <p:strVal val="#ppt_y+.1"/>
                                          </p:val>
                                        </p:tav>
                                        <p:tav tm="100000">
                                          <p:val>
                                            <p:strVal val="#ppt_y"/>
                                          </p:val>
                                        </p:tav>
                                      </p:tavLst>
                                    </p:anim>
                                  </p:childTnLst>
                                </p:cTn>
                              </p:par>
                            </p:childTnLst>
                          </p:cTn>
                        </p:par>
                        <p:par>
                          <p:cTn id="22" fill="hold">
                            <p:stCondLst>
                              <p:cond delay="2750"/>
                            </p:stCondLst>
                            <p:childTnLst>
                              <p:par>
                                <p:cTn id="23" presetID="22" presetClass="entr" presetSubtype="4" fill="hold" nodeType="after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wipe(down)">
                                      <p:cBhvr>
                                        <p:cTn id="25" dur="750"/>
                                        <p:tgtEl>
                                          <p:spTgt spid="41"/>
                                        </p:tgtEl>
                                      </p:cBhvr>
                                    </p:animEffect>
                                  </p:childTnLst>
                                </p:cTn>
                              </p:par>
                            </p:childTnLst>
                          </p:cTn>
                        </p:par>
                        <p:par>
                          <p:cTn id="26" fill="hold">
                            <p:stCondLst>
                              <p:cond delay="3500"/>
                            </p:stCondLst>
                            <p:childTnLst>
                              <p:par>
                                <p:cTn id="27" presetID="53" presetClass="entr" presetSubtype="528" fill="hold" nodeType="afterEffect">
                                  <p:stCondLst>
                                    <p:cond delay="0"/>
                                  </p:stCondLst>
                                  <p:childTnLst>
                                    <p:set>
                                      <p:cBhvr>
                                        <p:cTn id="28" dur="1" fill="hold">
                                          <p:stCondLst>
                                            <p:cond delay="0"/>
                                          </p:stCondLst>
                                        </p:cTn>
                                        <p:tgtEl>
                                          <p:spTgt spid="42"/>
                                        </p:tgtEl>
                                        <p:attrNameLst>
                                          <p:attrName>style.visibility</p:attrName>
                                        </p:attrNameLst>
                                      </p:cBhvr>
                                      <p:to>
                                        <p:strVal val="visible"/>
                                      </p:to>
                                    </p:set>
                                    <p:anim calcmode="lin" valueType="num">
                                      <p:cBhvr>
                                        <p:cTn id="29" dur="500" fill="hold"/>
                                        <p:tgtEl>
                                          <p:spTgt spid="42"/>
                                        </p:tgtEl>
                                        <p:attrNameLst>
                                          <p:attrName>ppt_w</p:attrName>
                                        </p:attrNameLst>
                                      </p:cBhvr>
                                      <p:tavLst>
                                        <p:tav tm="0">
                                          <p:val>
                                            <p:fltVal val="0"/>
                                          </p:val>
                                        </p:tav>
                                        <p:tav tm="100000">
                                          <p:val>
                                            <p:strVal val="#ppt_w"/>
                                          </p:val>
                                        </p:tav>
                                      </p:tavLst>
                                    </p:anim>
                                    <p:anim calcmode="lin" valueType="num">
                                      <p:cBhvr>
                                        <p:cTn id="30" dur="500" fill="hold"/>
                                        <p:tgtEl>
                                          <p:spTgt spid="42"/>
                                        </p:tgtEl>
                                        <p:attrNameLst>
                                          <p:attrName>ppt_h</p:attrName>
                                        </p:attrNameLst>
                                      </p:cBhvr>
                                      <p:tavLst>
                                        <p:tav tm="0">
                                          <p:val>
                                            <p:fltVal val="0"/>
                                          </p:val>
                                        </p:tav>
                                        <p:tav tm="100000">
                                          <p:val>
                                            <p:strVal val="#ppt_h"/>
                                          </p:val>
                                        </p:tav>
                                      </p:tavLst>
                                    </p:anim>
                                    <p:animEffect transition="in" filter="fade">
                                      <p:cBhvr>
                                        <p:cTn id="31" dur="500"/>
                                        <p:tgtEl>
                                          <p:spTgt spid="42"/>
                                        </p:tgtEl>
                                      </p:cBhvr>
                                    </p:animEffect>
                                    <p:anim calcmode="lin" valueType="num">
                                      <p:cBhvr>
                                        <p:cTn id="32" dur="500" fill="hold"/>
                                        <p:tgtEl>
                                          <p:spTgt spid="42"/>
                                        </p:tgtEl>
                                        <p:attrNameLst>
                                          <p:attrName>ppt_x</p:attrName>
                                        </p:attrNameLst>
                                      </p:cBhvr>
                                      <p:tavLst>
                                        <p:tav tm="0">
                                          <p:val>
                                            <p:fltVal val="0.5"/>
                                          </p:val>
                                        </p:tav>
                                        <p:tav tm="100000">
                                          <p:val>
                                            <p:strVal val="#ppt_x"/>
                                          </p:val>
                                        </p:tav>
                                      </p:tavLst>
                                    </p:anim>
                                    <p:anim calcmode="lin" valueType="num">
                                      <p:cBhvr>
                                        <p:cTn id="33" dur="500" fill="hold"/>
                                        <p:tgtEl>
                                          <p:spTgt spid="42"/>
                                        </p:tgtEl>
                                        <p:attrNameLst>
                                          <p:attrName>ppt_y</p:attrName>
                                        </p:attrNameLst>
                                      </p:cBhvr>
                                      <p:tavLst>
                                        <p:tav tm="0">
                                          <p:val>
                                            <p:fltVal val="0.5"/>
                                          </p:val>
                                        </p:tav>
                                        <p:tav tm="100000">
                                          <p:val>
                                            <p:strVal val="#ppt_y"/>
                                          </p:val>
                                        </p:tav>
                                      </p:tavLst>
                                    </p:anim>
                                  </p:childTnLst>
                                </p:cTn>
                              </p:par>
                            </p:childTnLst>
                          </p:cTn>
                        </p:par>
                        <p:par>
                          <p:cTn id="34" fill="hold">
                            <p:stCondLst>
                              <p:cond delay="4000"/>
                            </p:stCondLst>
                            <p:childTnLst>
                              <p:par>
                                <p:cTn id="35" presetID="12" presetClass="entr" presetSubtype="4" fill="hold" nodeType="afterEffect">
                                  <p:stCondLst>
                                    <p:cond delay="0"/>
                                  </p:stCondLst>
                                  <p:childTnLst>
                                    <p:set>
                                      <p:cBhvr>
                                        <p:cTn id="36" dur="1" fill="hold">
                                          <p:stCondLst>
                                            <p:cond delay="0"/>
                                          </p:stCondLst>
                                        </p:cTn>
                                        <p:tgtEl>
                                          <p:spTgt spid="57"/>
                                        </p:tgtEl>
                                        <p:attrNameLst>
                                          <p:attrName>style.visibility</p:attrName>
                                        </p:attrNameLst>
                                      </p:cBhvr>
                                      <p:to>
                                        <p:strVal val="visible"/>
                                      </p:to>
                                    </p:set>
                                    <p:anim calcmode="lin" valueType="num">
                                      <p:cBhvr additive="base">
                                        <p:cTn id="37" dur="750"/>
                                        <p:tgtEl>
                                          <p:spTgt spid="57"/>
                                        </p:tgtEl>
                                        <p:attrNameLst>
                                          <p:attrName>ppt_y</p:attrName>
                                        </p:attrNameLst>
                                      </p:cBhvr>
                                      <p:tavLst>
                                        <p:tav tm="0">
                                          <p:val>
                                            <p:strVal val="#ppt_y+#ppt_h*1.125000"/>
                                          </p:val>
                                        </p:tav>
                                        <p:tav tm="100000">
                                          <p:val>
                                            <p:strVal val="#ppt_y"/>
                                          </p:val>
                                        </p:tav>
                                      </p:tavLst>
                                    </p:anim>
                                    <p:animEffect transition="in" filter="wipe(up)">
                                      <p:cBhvr>
                                        <p:cTn id="38" dur="750"/>
                                        <p:tgtEl>
                                          <p:spTgt spid="57"/>
                                        </p:tgtEl>
                                      </p:cBhvr>
                                    </p:animEffect>
                                  </p:childTnLst>
                                </p:cTn>
                              </p:par>
                            </p:childTnLst>
                          </p:cTn>
                        </p:par>
                        <p:par>
                          <p:cTn id="39" fill="hold">
                            <p:stCondLst>
                              <p:cond delay="4750"/>
                            </p:stCondLst>
                            <p:childTnLst>
                              <p:par>
                                <p:cTn id="40" presetID="53" presetClass="entr" presetSubtype="528" fill="hold" nodeType="afterEffect">
                                  <p:stCondLst>
                                    <p:cond delay="0"/>
                                  </p:stCondLst>
                                  <p:childTnLst>
                                    <p:set>
                                      <p:cBhvr>
                                        <p:cTn id="41" dur="1" fill="hold">
                                          <p:stCondLst>
                                            <p:cond delay="0"/>
                                          </p:stCondLst>
                                        </p:cTn>
                                        <p:tgtEl>
                                          <p:spTgt spid="45"/>
                                        </p:tgtEl>
                                        <p:attrNameLst>
                                          <p:attrName>style.visibility</p:attrName>
                                        </p:attrNameLst>
                                      </p:cBhvr>
                                      <p:to>
                                        <p:strVal val="visible"/>
                                      </p:to>
                                    </p:set>
                                    <p:anim calcmode="lin" valueType="num">
                                      <p:cBhvr>
                                        <p:cTn id="42" dur="500" fill="hold"/>
                                        <p:tgtEl>
                                          <p:spTgt spid="45"/>
                                        </p:tgtEl>
                                        <p:attrNameLst>
                                          <p:attrName>ppt_w</p:attrName>
                                        </p:attrNameLst>
                                      </p:cBhvr>
                                      <p:tavLst>
                                        <p:tav tm="0">
                                          <p:val>
                                            <p:fltVal val="0"/>
                                          </p:val>
                                        </p:tav>
                                        <p:tav tm="100000">
                                          <p:val>
                                            <p:strVal val="#ppt_w"/>
                                          </p:val>
                                        </p:tav>
                                      </p:tavLst>
                                    </p:anim>
                                    <p:anim calcmode="lin" valueType="num">
                                      <p:cBhvr>
                                        <p:cTn id="43" dur="500" fill="hold"/>
                                        <p:tgtEl>
                                          <p:spTgt spid="45"/>
                                        </p:tgtEl>
                                        <p:attrNameLst>
                                          <p:attrName>ppt_h</p:attrName>
                                        </p:attrNameLst>
                                      </p:cBhvr>
                                      <p:tavLst>
                                        <p:tav tm="0">
                                          <p:val>
                                            <p:fltVal val="0"/>
                                          </p:val>
                                        </p:tav>
                                        <p:tav tm="100000">
                                          <p:val>
                                            <p:strVal val="#ppt_h"/>
                                          </p:val>
                                        </p:tav>
                                      </p:tavLst>
                                    </p:anim>
                                    <p:animEffect transition="in" filter="fade">
                                      <p:cBhvr>
                                        <p:cTn id="44" dur="500"/>
                                        <p:tgtEl>
                                          <p:spTgt spid="45"/>
                                        </p:tgtEl>
                                      </p:cBhvr>
                                    </p:animEffect>
                                    <p:anim calcmode="lin" valueType="num">
                                      <p:cBhvr>
                                        <p:cTn id="45" dur="500" fill="hold"/>
                                        <p:tgtEl>
                                          <p:spTgt spid="45"/>
                                        </p:tgtEl>
                                        <p:attrNameLst>
                                          <p:attrName>ppt_x</p:attrName>
                                        </p:attrNameLst>
                                      </p:cBhvr>
                                      <p:tavLst>
                                        <p:tav tm="0">
                                          <p:val>
                                            <p:fltVal val="0.5"/>
                                          </p:val>
                                        </p:tav>
                                        <p:tav tm="100000">
                                          <p:val>
                                            <p:strVal val="#ppt_x"/>
                                          </p:val>
                                        </p:tav>
                                      </p:tavLst>
                                    </p:anim>
                                    <p:anim calcmode="lin" valueType="num">
                                      <p:cBhvr>
                                        <p:cTn id="46" dur="500" fill="hold"/>
                                        <p:tgtEl>
                                          <p:spTgt spid="45"/>
                                        </p:tgtEl>
                                        <p:attrNameLst>
                                          <p:attrName>ppt_y</p:attrName>
                                        </p:attrNameLst>
                                      </p:cBhvr>
                                      <p:tavLst>
                                        <p:tav tm="0">
                                          <p:val>
                                            <p:fltVal val="0.5"/>
                                          </p:val>
                                        </p:tav>
                                        <p:tav tm="100000">
                                          <p:val>
                                            <p:strVal val="#ppt_y"/>
                                          </p:val>
                                        </p:tav>
                                      </p:tavLst>
                                    </p:anim>
                                  </p:childTnLst>
                                </p:cTn>
                              </p:par>
                            </p:childTnLst>
                          </p:cTn>
                        </p:par>
                        <p:par>
                          <p:cTn id="47" fill="hold">
                            <p:stCondLst>
                              <p:cond delay="5250"/>
                            </p:stCondLst>
                            <p:childTnLst>
                              <p:par>
                                <p:cTn id="48" presetID="12" presetClass="entr" presetSubtype="8" fill="hold" nodeType="afterEffect">
                                  <p:stCondLst>
                                    <p:cond delay="0"/>
                                  </p:stCondLst>
                                  <p:childTnLst>
                                    <p:set>
                                      <p:cBhvr>
                                        <p:cTn id="49" dur="1" fill="hold">
                                          <p:stCondLst>
                                            <p:cond delay="0"/>
                                          </p:stCondLst>
                                        </p:cTn>
                                        <p:tgtEl>
                                          <p:spTgt spid="54"/>
                                        </p:tgtEl>
                                        <p:attrNameLst>
                                          <p:attrName>style.visibility</p:attrName>
                                        </p:attrNameLst>
                                      </p:cBhvr>
                                      <p:to>
                                        <p:strVal val="visible"/>
                                      </p:to>
                                    </p:set>
                                    <p:anim calcmode="lin" valueType="num">
                                      <p:cBhvr additive="base">
                                        <p:cTn id="50" dur="500"/>
                                        <p:tgtEl>
                                          <p:spTgt spid="54"/>
                                        </p:tgtEl>
                                        <p:attrNameLst>
                                          <p:attrName>ppt_x</p:attrName>
                                        </p:attrNameLst>
                                      </p:cBhvr>
                                      <p:tavLst>
                                        <p:tav tm="0">
                                          <p:val>
                                            <p:strVal val="#ppt_x-#ppt_w*1.125000"/>
                                          </p:val>
                                        </p:tav>
                                        <p:tav tm="100000">
                                          <p:val>
                                            <p:strVal val="#ppt_x"/>
                                          </p:val>
                                        </p:tav>
                                      </p:tavLst>
                                    </p:anim>
                                    <p:animEffect transition="in" filter="wipe(right)">
                                      <p:cBhvr>
                                        <p:cTn id="51" dur="500"/>
                                        <p:tgtEl>
                                          <p:spTgt spid="54"/>
                                        </p:tgtEl>
                                      </p:cBhvr>
                                    </p:animEffect>
                                  </p:childTnLst>
                                </p:cTn>
                              </p:par>
                            </p:childTnLst>
                          </p:cTn>
                        </p:par>
                        <p:par>
                          <p:cTn id="52" fill="hold">
                            <p:stCondLst>
                              <p:cond delay="5750"/>
                            </p:stCondLst>
                            <p:childTnLst>
                              <p:par>
                                <p:cTn id="53" presetID="53" presetClass="entr" presetSubtype="528" fill="hold" nodeType="afterEffect">
                                  <p:stCondLst>
                                    <p:cond delay="0"/>
                                  </p:stCondLst>
                                  <p:childTnLst>
                                    <p:set>
                                      <p:cBhvr>
                                        <p:cTn id="54" dur="1" fill="hold">
                                          <p:stCondLst>
                                            <p:cond delay="0"/>
                                          </p:stCondLst>
                                        </p:cTn>
                                        <p:tgtEl>
                                          <p:spTgt spid="48"/>
                                        </p:tgtEl>
                                        <p:attrNameLst>
                                          <p:attrName>style.visibility</p:attrName>
                                        </p:attrNameLst>
                                      </p:cBhvr>
                                      <p:to>
                                        <p:strVal val="visible"/>
                                      </p:to>
                                    </p:set>
                                    <p:anim calcmode="lin" valueType="num">
                                      <p:cBhvr>
                                        <p:cTn id="55" dur="500" fill="hold"/>
                                        <p:tgtEl>
                                          <p:spTgt spid="48"/>
                                        </p:tgtEl>
                                        <p:attrNameLst>
                                          <p:attrName>ppt_w</p:attrName>
                                        </p:attrNameLst>
                                      </p:cBhvr>
                                      <p:tavLst>
                                        <p:tav tm="0">
                                          <p:val>
                                            <p:fltVal val="0"/>
                                          </p:val>
                                        </p:tav>
                                        <p:tav tm="100000">
                                          <p:val>
                                            <p:strVal val="#ppt_w"/>
                                          </p:val>
                                        </p:tav>
                                      </p:tavLst>
                                    </p:anim>
                                    <p:anim calcmode="lin" valueType="num">
                                      <p:cBhvr>
                                        <p:cTn id="56" dur="500" fill="hold"/>
                                        <p:tgtEl>
                                          <p:spTgt spid="48"/>
                                        </p:tgtEl>
                                        <p:attrNameLst>
                                          <p:attrName>ppt_h</p:attrName>
                                        </p:attrNameLst>
                                      </p:cBhvr>
                                      <p:tavLst>
                                        <p:tav tm="0">
                                          <p:val>
                                            <p:fltVal val="0"/>
                                          </p:val>
                                        </p:tav>
                                        <p:tav tm="100000">
                                          <p:val>
                                            <p:strVal val="#ppt_h"/>
                                          </p:val>
                                        </p:tav>
                                      </p:tavLst>
                                    </p:anim>
                                    <p:animEffect transition="in" filter="fade">
                                      <p:cBhvr>
                                        <p:cTn id="57" dur="500"/>
                                        <p:tgtEl>
                                          <p:spTgt spid="48"/>
                                        </p:tgtEl>
                                      </p:cBhvr>
                                    </p:animEffect>
                                    <p:anim calcmode="lin" valueType="num">
                                      <p:cBhvr>
                                        <p:cTn id="58" dur="500" fill="hold"/>
                                        <p:tgtEl>
                                          <p:spTgt spid="48"/>
                                        </p:tgtEl>
                                        <p:attrNameLst>
                                          <p:attrName>ppt_x</p:attrName>
                                        </p:attrNameLst>
                                      </p:cBhvr>
                                      <p:tavLst>
                                        <p:tav tm="0">
                                          <p:val>
                                            <p:fltVal val="0.5"/>
                                          </p:val>
                                        </p:tav>
                                        <p:tav tm="100000">
                                          <p:val>
                                            <p:strVal val="#ppt_x"/>
                                          </p:val>
                                        </p:tav>
                                      </p:tavLst>
                                    </p:anim>
                                    <p:anim calcmode="lin" valueType="num">
                                      <p:cBhvr>
                                        <p:cTn id="59" dur="500" fill="hold"/>
                                        <p:tgtEl>
                                          <p:spTgt spid="48"/>
                                        </p:tgtEl>
                                        <p:attrNameLst>
                                          <p:attrName>ppt_y</p:attrName>
                                        </p:attrNameLst>
                                      </p:cBhvr>
                                      <p:tavLst>
                                        <p:tav tm="0">
                                          <p:val>
                                            <p:fltVal val="0.5"/>
                                          </p:val>
                                        </p:tav>
                                        <p:tav tm="100000">
                                          <p:val>
                                            <p:strVal val="#ppt_y"/>
                                          </p:val>
                                        </p:tav>
                                      </p:tavLst>
                                    </p:anim>
                                  </p:childTnLst>
                                </p:cTn>
                              </p:par>
                            </p:childTnLst>
                          </p:cTn>
                        </p:par>
                        <p:par>
                          <p:cTn id="60" fill="hold">
                            <p:stCondLst>
                              <p:cond delay="6250"/>
                            </p:stCondLst>
                            <p:childTnLst>
                              <p:par>
                                <p:cTn id="61" presetID="12" presetClass="entr" presetSubtype="8" fill="hold" nodeType="afterEffect">
                                  <p:stCondLst>
                                    <p:cond delay="0"/>
                                  </p:stCondLst>
                                  <p:childTnLst>
                                    <p:set>
                                      <p:cBhvr>
                                        <p:cTn id="62" dur="1" fill="hold">
                                          <p:stCondLst>
                                            <p:cond delay="0"/>
                                          </p:stCondLst>
                                        </p:cTn>
                                        <p:tgtEl>
                                          <p:spTgt spid="51"/>
                                        </p:tgtEl>
                                        <p:attrNameLst>
                                          <p:attrName>style.visibility</p:attrName>
                                        </p:attrNameLst>
                                      </p:cBhvr>
                                      <p:to>
                                        <p:strVal val="visible"/>
                                      </p:to>
                                    </p:set>
                                    <p:anim calcmode="lin" valueType="num">
                                      <p:cBhvr additive="base">
                                        <p:cTn id="63" dur="500"/>
                                        <p:tgtEl>
                                          <p:spTgt spid="51"/>
                                        </p:tgtEl>
                                        <p:attrNameLst>
                                          <p:attrName>ppt_x</p:attrName>
                                        </p:attrNameLst>
                                      </p:cBhvr>
                                      <p:tavLst>
                                        <p:tav tm="0">
                                          <p:val>
                                            <p:strVal val="#ppt_x-#ppt_w*1.125000"/>
                                          </p:val>
                                        </p:tav>
                                        <p:tav tm="100000">
                                          <p:val>
                                            <p:strVal val="#ppt_x"/>
                                          </p:val>
                                        </p:tav>
                                      </p:tavLst>
                                    </p:anim>
                                    <p:animEffect transition="in" filter="wipe(right)">
                                      <p:cBhvr>
                                        <p:cTn id="64"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flip="none" rotWithShape="1">
            <a:gsLst>
              <a:gs pos="0">
                <a:srgbClr val="63B7EB"/>
              </a:gs>
              <a:gs pos="50000">
                <a:srgbClr val="B1D7F1"/>
              </a:gs>
              <a:gs pos="100000">
                <a:schemeClr val="tx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000000"/>
              </a:solidFill>
              <a:effectLst/>
              <a:uLnTx/>
              <a:uFillTx/>
              <a:latin typeface="Calibri"/>
              <a:ea typeface="+mn-ea"/>
              <a:cs typeface="+mn-cs"/>
            </a:endParaRPr>
          </a:p>
        </p:txBody>
      </p:sp>
      <p:sp>
        <p:nvSpPr>
          <p:cNvPr id="194" name="Freeform 8"/>
          <p:cNvSpPr>
            <a:spLocks/>
          </p:cNvSpPr>
          <p:nvPr/>
        </p:nvSpPr>
        <p:spPr bwMode="auto">
          <a:xfrm>
            <a:off x="7739812" y="761258"/>
            <a:ext cx="1164657" cy="1489121"/>
          </a:xfrm>
          <a:custGeom>
            <a:avLst/>
            <a:gdLst>
              <a:gd name="T0" fmla="*/ 144 w 144"/>
              <a:gd name="T1" fmla="*/ 59 h 184"/>
              <a:gd name="T2" fmla="*/ 123 w 144"/>
              <a:gd name="T3" fmla="*/ 38 h 184"/>
              <a:gd name="T4" fmla="*/ 120 w 144"/>
              <a:gd name="T5" fmla="*/ 38 h 184"/>
              <a:gd name="T6" fmla="*/ 112 w 144"/>
              <a:gd name="T7" fmla="*/ 28 h 184"/>
              <a:gd name="T8" fmla="*/ 113 w 144"/>
              <a:gd name="T9" fmla="*/ 23 h 184"/>
              <a:gd name="T10" fmla="*/ 90 w 144"/>
              <a:gd name="T11" fmla="*/ 0 h 184"/>
              <a:gd name="T12" fmla="*/ 71 w 144"/>
              <a:gd name="T13" fmla="*/ 12 h 184"/>
              <a:gd name="T14" fmla="*/ 69 w 144"/>
              <a:gd name="T15" fmla="*/ 12 h 184"/>
              <a:gd name="T16" fmla="*/ 48 w 144"/>
              <a:gd name="T17" fmla="*/ 33 h 184"/>
              <a:gd name="T18" fmla="*/ 48 w 144"/>
              <a:gd name="T19" fmla="*/ 35 h 184"/>
              <a:gd name="T20" fmla="*/ 33 w 144"/>
              <a:gd name="T21" fmla="*/ 42 h 184"/>
              <a:gd name="T22" fmla="*/ 21 w 144"/>
              <a:gd name="T23" fmla="*/ 38 h 184"/>
              <a:gd name="T24" fmla="*/ 0 w 144"/>
              <a:gd name="T25" fmla="*/ 59 h 184"/>
              <a:gd name="T26" fmla="*/ 13 w 144"/>
              <a:gd name="T27" fmla="*/ 79 h 184"/>
              <a:gd name="T28" fmla="*/ 57 w 144"/>
              <a:gd name="T29" fmla="*/ 114 h 184"/>
              <a:gd name="T30" fmla="*/ 73 w 144"/>
              <a:gd name="T31" fmla="*/ 148 h 184"/>
              <a:gd name="T32" fmla="*/ 95 w 144"/>
              <a:gd name="T33" fmla="*/ 184 h 184"/>
              <a:gd name="T34" fmla="*/ 104 w 144"/>
              <a:gd name="T35" fmla="*/ 184 h 184"/>
              <a:gd name="T36" fmla="*/ 98 w 144"/>
              <a:gd name="T37" fmla="*/ 142 h 184"/>
              <a:gd name="T38" fmla="*/ 114 w 144"/>
              <a:gd name="T39" fmla="*/ 107 h 184"/>
              <a:gd name="T40" fmla="*/ 134 w 144"/>
              <a:gd name="T41" fmla="*/ 77 h 184"/>
              <a:gd name="T42" fmla="*/ 144 w 144"/>
              <a:gd name="T43" fmla="*/ 59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84">
                <a:moveTo>
                  <a:pt x="144" y="59"/>
                </a:moveTo>
                <a:cubicBezTo>
                  <a:pt x="144" y="48"/>
                  <a:pt x="134" y="38"/>
                  <a:pt x="123" y="38"/>
                </a:cubicBezTo>
                <a:cubicBezTo>
                  <a:pt x="122" y="38"/>
                  <a:pt x="120" y="38"/>
                  <a:pt x="120" y="38"/>
                </a:cubicBezTo>
                <a:cubicBezTo>
                  <a:pt x="118" y="34"/>
                  <a:pt x="116" y="31"/>
                  <a:pt x="112" y="28"/>
                </a:cubicBezTo>
                <a:cubicBezTo>
                  <a:pt x="113" y="26"/>
                  <a:pt x="113" y="25"/>
                  <a:pt x="113" y="23"/>
                </a:cubicBezTo>
                <a:cubicBezTo>
                  <a:pt x="113" y="11"/>
                  <a:pt x="103" y="0"/>
                  <a:pt x="90" y="0"/>
                </a:cubicBezTo>
                <a:cubicBezTo>
                  <a:pt x="82" y="0"/>
                  <a:pt x="75" y="5"/>
                  <a:pt x="71" y="12"/>
                </a:cubicBezTo>
                <a:cubicBezTo>
                  <a:pt x="70" y="12"/>
                  <a:pt x="70" y="12"/>
                  <a:pt x="69" y="12"/>
                </a:cubicBezTo>
                <a:cubicBezTo>
                  <a:pt x="57" y="12"/>
                  <a:pt x="48" y="21"/>
                  <a:pt x="48" y="33"/>
                </a:cubicBezTo>
                <a:cubicBezTo>
                  <a:pt x="48" y="34"/>
                  <a:pt x="48" y="34"/>
                  <a:pt x="48" y="35"/>
                </a:cubicBezTo>
                <a:cubicBezTo>
                  <a:pt x="42" y="35"/>
                  <a:pt x="37" y="38"/>
                  <a:pt x="33" y="42"/>
                </a:cubicBezTo>
                <a:cubicBezTo>
                  <a:pt x="30" y="40"/>
                  <a:pt x="25" y="38"/>
                  <a:pt x="21" y="38"/>
                </a:cubicBezTo>
                <a:cubicBezTo>
                  <a:pt x="9" y="38"/>
                  <a:pt x="0" y="48"/>
                  <a:pt x="0" y="59"/>
                </a:cubicBezTo>
                <a:cubicBezTo>
                  <a:pt x="0" y="68"/>
                  <a:pt x="5" y="75"/>
                  <a:pt x="13" y="79"/>
                </a:cubicBezTo>
                <a:cubicBezTo>
                  <a:pt x="14" y="84"/>
                  <a:pt x="19" y="113"/>
                  <a:pt x="57" y="114"/>
                </a:cubicBezTo>
                <a:cubicBezTo>
                  <a:pt x="57" y="114"/>
                  <a:pt x="42" y="137"/>
                  <a:pt x="73" y="148"/>
                </a:cubicBezTo>
                <a:cubicBezTo>
                  <a:pt x="73" y="148"/>
                  <a:pt x="95" y="154"/>
                  <a:pt x="95" y="184"/>
                </a:cubicBezTo>
                <a:cubicBezTo>
                  <a:pt x="104" y="184"/>
                  <a:pt x="104" y="184"/>
                  <a:pt x="104" y="184"/>
                </a:cubicBezTo>
                <a:cubicBezTo>
                  <a:pt x="104" y="184"/>
                  <a:pt x="113" y="157"/>
                  <a:pt x="98" y="142"/>
                </a:cubicBezTo>
                <a:cubicBezTo>
                  <a:pt x="83" y="127"/>
                  <a:pt x="121" y="125"/>
                  <a:pt x="114" y="107"/>
                </a:cubicBezTo>
                <a:cubicBezTo>
                  <a:pt x="114" y="107"/>
                  <a:pt x="137" y="97"/>
                  <a:pt x="134" y="77"/>
                </a:cubicBezTo>
                <a:cubicBezTo>
                  <a:pt x="140" y="73"/>
                  <a:pt x="144" y="67"/>
                  <a:pt x="144" y="59"/>
                </a:cubicBezTo>
              </a:path>
            </a:pathLst>
          </a:custGeom>
          <a:solidFill>
            <a:schemeClr val="accent2">
              <a:lumMod val="20000"/>
              <a:lumOff val="8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171" name="Group 170"/>
          <p:cNvGrpSpPr/>
          <p:nvPr/>
        </p:nvGrpSpPr>
        <p:grpSpPr>
          <a:xfrm>
            <a:off x="9263951" y="3002406"/>
            <a:ext cx="2953540" cy="2751546"/>
            <a:chOff x="4505326" y="2466975"/>
            <a:chExt cx="1903413" cy="1773238"/>
          </a:xfrm>
        </p:grpSpPr>
        <p:sp>
          <p:nvSpPr>
            <p:cNvPr id="172" name="Freeform 11"/>
            <p:cNvSpPr>
              <a:spLocks/>
            </p:cNvSpPr>
            <p:nvPr/>
          </p:nvSpPr>
          <p:spPr bwMode="auto">
            <a:xfrm>
              <a:off x="4505326" y="2466975"/>
              <a:ext cx="1903413" cy="1773238"/>
            </a:xfrm>
            <a:custGeom>
              <a:avLst/>
              <a:gdLst/>
              <a:ahLst/>
              <a:cxnLst>
                <a:cxn ang="0">
                  <a:pos x="0" y="1117"/>
                </a:cxn>
                <a:cxn ang="0">
                  <a:pos x="1199" y="1117"/>
                </a:cxn>
                <a:cxn ang="0">
                  <a:pos x="615" y="0"/>
                </a:cxn>
                <a:cxn ang="0">
                  <a:pos x="0" y="1117"/>
                </a:cxn>
              </a:cxnLst>
              <a:rect l="0" t="0" r="r" b="b"/>
              <a:pathLst>
                <a:path w="1199" h="1117">
                  <a:moveTo>
                    <a:pt x="0" y="1117"/>
                  </a:moveTo>
                  <a:lnTo>
                    <a:pt x="1199" y="1117"/>
                  </a:lnTo>
                  <a:lnTo>
                    <a:pt x="615" y="0"/>
                  </a:lnTo>
                  <a:lnTo>
                    <a:pt x="0" y="1117"/>
                  </a:lnTo>
                  <a:close/>
                </a:path>
              </a:pathLst>
            </a:custGeom>
            <a:solidFill>
              <a:schemeClr val="tx1">
                <a:lumMod val="50000"/>
              </a:scheme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173" name="Freeform 12"/>
            <p:cNvSpPr>
              <a:spLocks/>
            </p:cNvSpPr>
            <p:nvPr/>
          </p:nvSpPr>
          <p:spPr bwMode="auto">
            <a:xfrm>
              <a:off x="5256213" y="2466975"/>
              <a:ext cx="363538" cy="519113"/>
            </a:xfrm>
            <a:custGeom>
              <a:avLst/>
              <a:gdLst/>
              <a:ahLst/>
              <a:cxnLst>
                <a:cxn ang="0">
                  <a:pos x="229" y="166"/>
                </a:cxn>
                <a:cxn ang="0">
                  <a:pos x="142" y="0"/>
                </a:cxn>
                <a:cxn ang="0">
                  <a:pos x="0" y="260"/>
                </a:cxn>
                <a:cxn ang="0">
                  <a:pos x="70" y="202"/>
                </a:cxn>
                <a:cxn ang="0">
                  <a:pos x="108" y="327"/>
                </a:cxn>
                <a:cxn ang="0">
                  <a:pos x="146" y="184"/>
                </a:cxn>
                <a:cxn ang="0">
                  <a:pos x="195" y="254"/>
                </a:cxn>
                <a:cxn ang="0">
                  <a:pos x="229" y="166"/>
                </a:cxn>
              </a:cxnLst>
              <a:rect l="0" t="0" r="r" b="b"/>
              <a:pathLst>
                <a:path w="229" h="327">
                  <a:moveTo>
                    <a:pt x="229" y="166"/>
                  </a:moveTo>
                  <a:lnTo>
                    <a:pt x="142" y="0"/>
                  </a:lnTo>
                  <a:lnTo>
                    <a:pt x="0" y="260"/>
                  </a:lnTo>
                  <a:lnTo>
                    <a:pt x="70" y="202"/>
                  </a:lnTo>
                  <a:lnTo>
                    <a:pt x="108" y="327"/>
                  </a:lnTo>
                  <a:lnTo>
                    <a:pt x="146" y="184"/>
                  </a:lnTo>
                  <a:lnTo>
                    <a:pt x="195" y="254"/>
                  </a:lnTo>
                  <a:lnTo>
                    <a:pt x="229" y="16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68" name="Group 167"/>
          <p:cNvGrpSpPr/>
          <p:nvPr/>
        </p:nvGrpSpPr>
        <p:grpSpPr>
          <a:xfrm>
            <a:off x="4839580" y="3511891"/>
            <a:ext cx="2373711" cy="2211372"/>
            <a:chOff x="4505326" y="2466975"/>
            <a:chExt cx="1903413" cy="1773238"/>
          </a:xfrm>
        </p:grpSpPr>
        <p:sp>
          <p:nvSpPr>
            <p:cNvPr id="169" name="Freeform 11"/>
            <p:cNvSpPr>
              <a:spLocks/>
            </p:cNvSpPr>
            <p:nvPr/>
          </p:nvSpPr>
          <p:spPr bwMode="auto">
            <a:xfrm>
              <a:off x="4505326" y="2466975"/>
              <a:ext cx="1903413" cy="1773238"/>
            </a:xfrm>
            <a:custGeom>
              <a:avLst/>
              <a:gdLst/>
              <a:ahLst/>
              <a:cxnLst>
                <a:cxn ang="0">
                  <a:pos x="0" y="1117"/>
                </a:cxn>
                <a:cxn ang="0">
                  <a:pos x="1199" y="1117"/>
                </a:cxn>
                <a:cxn ang="0">
                  <a:pos x="615" y="0"/>
                </a:cxn>
                <a:cxn ang="0">
                  <a:pos x="0" y="1117"/>
                </a:cxn>
              </a:cxnLst>
              <a:rect l="0" t="0" r="r" b="b"/>
              <a:pathLst>
                <a:path w="1199" h="1117">
                  <a:moveTo>
                    <a:pt x="0" y="1117"/>
                  </a:moveTo>
                  <a:lnTo>
                    <a:pt x="1199" y="1117"/>
                  </a:lnTo>
                  <a:lnTo>
                    <a:pt x="615" y="0"/>
                  </a:lnTo>
                  <a:lnTo>
                    <a:pt x="0" y="1117"/>
                  </a:lnTo>
                  <a:close/>
                </a:path>
              </a:pathLst>
            </a:custGeom>
            <a:solidFill>
              <a:schemeClr val="tx1">
                <a:lumMod val="65000"/>
              </a:scheme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170" name="Freeform 12"/>
            <p:cNvSpPr>
              <a:spLocks/>
            </p:cNvSpPr>
            <p:nvPr/>
          </p:nvSpPr>
          <p:spPr bwMode="auto">
            <a:xfrm>
              <a:off x="5256213" y="2466975"/>
              <a:ext cx="363538" cy="519113"/>
            </a:xfrm>
            <a:custGeom>
              <a:avLst/>
              <a:gdLst/>
              <a:ahLst/>
              <a:cxnLst>
                <a:cxn ang="0">
                  <a:pos x="229" y="166"/>
                </a:cxn>
                <a:cxn ang="0">
                  <a:pos x="142" y="0"/>
                </a:cxn>
                <a:cxn ang="0">
                  <a:pos x="0" y="260"/>
                </a:cxn>
                <a:cxn ang="0">
                  <a:pos x="70" y="202"/>
                </a:cxn>
                <a:cxn ang="0">
                  <a:pos x="108" y="327"/>
                </a:cxn>
                <a:cxn ang="0">
                  <a:pos x="146" y="184"/>
                </a:cxn>
                <a:cxn ang="0">
                  <a:pos x="195" y="254"/>
                </a:cxn>
                <a:cxn ang="0">
                  <a:pos x="229" y="166"/>
                </a:cxn>
              </a:cxnLst>
              <a:rect l="0" t="0" r="r" b="b"/>
              <a:pathLst>
                <a:path w="229" h="327">
                  <a:moveTo>
                    <a:pt x="229" y="166"/>
                  </a:moveTo>
                  <a:lnTo>
                    <a:pt x="142" y="0"/>
                  </a:lnTo>
                  <a:lnTo>
                    <a:pt x="0" y="260"/>
                  </a:lnTo>
                  <a:lnTo>
                    <a:pt x="70" y="202"/>
                  </a:lnTo>
                  <a:lnTo>
                    <a:pt x="108" y="327"/>
                  </a:lnTo>
                  <a:lnTo>
                    <a:pt x="146" y="184"/>
                  </a:lnTo>
                  <a:lnTo>
                    <a:pt x="195" y="254"/>
                  </a:lnTo>
                  <a:lnTo>
                    <a:pt x="229" y="16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65" name="Group 164"/>
          <p:cNvGrpSpPr/>
          <p:nvPr/>
        </p:nvGrpSpPr>
        <p:grpSpPr>
          <a:xfrm>
            <a:off x="6015319" y="2120829"/>
            <a:ext cx="4268205" cy="4592087"/>
            <a:chOff x="6445250" y="1336675"/>
            <a:chExt cx="2698750" cy="2903538"/>
          </a:xfrm>
        </p:grpSpPr>
        <p:sp>
          <p:nvSpPr>
            <p:cNvPr id="166" name="Freeform 9"/>
            <p:cNvSpPr>
              <a:spLocks/>
            </p:cNvSpPr>
            <p:nvPr/>
          </p:nvSpPr>
          <p:spPr bwMode="auto">
            <a:xfrm>
              <a:off x="6445250" y="1336675"/>
              <a:ext cx="2698750" cy="2903538"/>
            </a:xfrm>
            <a:custGeom>
              <a:avLst/>
              <a:gdLst/>
              <a:ahLst/>
              <a:cxnLst>
                <a:cxn ang="0">
                  <a:pos x="1700" y="1327"/>
                </a:cxn>
                <a:cxn ang="0">
                  <a:pos x="1008" y="0"/>
                </a:cxn>
                <a:cxn ang="0">
                  <a:pos x="0" y="1829"/>
                </a:cxn>
                <a:cxn ang="0">
                  <a:pos x="1700" y="1829"/>
                </a:cxn>
                <a:cxn ang="0">
                  <a:pos x="1700" y="1327"/>
                </a:cxn>
              </a:cxnLst>
              <a:rect l="0" t="0" r="r" b="b"/>
              <a:pathLst>
                <a:path w="1700" h="1829">
                  <a:moveTo>
                    <a:pt x="1700" y="1327"/>
                  </a:moveTo>
                  <a:lnTo>
                    <a:pt x="1008" y="0"/>
                  </a:lnTo>
                  <a:lnTo>
                    <a:pt x="0" y="1829"/>
                  </a:lnTo>
                  <a:lnTo>
                    <a:pt x="1700" y="1829"/>
                  </a:lnTo>
                  <a:lnTo>
                    <a:pt x="1700" y="1327"/>
                  </a:lnTo>
                  <a:close/>
                </a:path>
              </a:pathLst>
            </a:custGeom>
            <a:solidFill>
              <a:srgbClr val="787187"/>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167" name="Freeform 10"/>
            <p:cNvSpPr>
              <a:spLocks/>
            </p:cNvSpPr>
            <p:nvPr/>
          </p:nvSpPr>
          <p:spPr bwMode="auto">
            <a:xfrm>
              <a:off x="7670800" y="1336675"/>
              <a:ext cx="598488" cy="852488"/>
            </a:xfrm>
            <a:custGeom>
              <a:avLst/>
              <a:gdLst/>
              <a:ahLst/>
              <a:cxnLst>
                <a:cxn ang="0">
                  <a:pos x="377" y="271"/>
                </a:cxn>
                <a:cxn ang="0">
                  <a:pos x="236" y="0"/>
                </a:cxn>
                <a:cxn ang="0">
                  <a:pos x="0" y="425"/>
                </a:cxn>
                <a:cxn ang="0">
                  <a:pos x="116" y="329"/>
                </a:cxn>
                <a:cxn ang="0">
                  <a:pos x="180" y="537"/>
                </a:cxn>
                <a:cxn ang="0">
                  <a:pos x="242" y="301"/>
                </a:cxn>
                <a:cxn ang="0">
                  <a:pos x="323" y="415"/>
                </a:cxn>
                <a:cxn ang="0">
                  <a:pos x="377" y="271"/>
                </a:cxn>
              </a:cxnLst>
              <a:rect l="0" t="0" r="r" b="b"/>
              <a:pathLst>
                <a:path w="377" h="537">
                  <a:moveTo>
                    <a:pt x="377" y="271"/>
                  </a:moveTo>
                  <a:lnTo>
                    <a:pt x="236" y="0"/>
                  </a:lnTo>
                  <a:lnTo>
                    <a:pt x="0" y="425"/>
                  </a:lnTo>
                  <a:lnTo>
                    <a:pt x="116" y="329"/>
                  </a:lnTo>
                  <a:lnTo>
                    <a:pt x="180" y="537"/>
                  </a:lnTo>
                  <a:lnTo>
                    <a:pt x="242" y="301"/>
                  </a:lnTo>
                  <a:lnTo>
                    <a:pt x="323" y="415"/>
                  </a:lnTo>
                  <a:lnTo>
                    <a:pt x="377" y="27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90" name="Freeform 20"/>
          <p:cNvSpPr>
            <a:spLocks noEditPoints="1"/>
          </p:cNvSpPr>
          <p:nvPr/>
        </p:nvSpPr>
        <p:spPr bwMode="auto">
          <a:xfrm flipH="1">
            <a:off x="9277118" y="3278359"/>
            <a:ext cx="1716095" cy="2359763"/>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91" name="Freeform 20"/>
          <p:cNvSpPr>
            <a:spLocks noEditPoints="1"/>
          </p:cNvSpPr>
          <p:nvPr/>
        </p:nvSpPr>
        <p:spPr bwMode="auto">
          <a:xfrm>
            <a:off x="7390775" y="4805986"/>
            <a:ext cx="745965" cy="1025759"/>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92" name="Freeform 20"/>
          <p:cNvSpPr>
            <a:spLocks noEditPoints="1"/>
          </p:cNvSpPr>
          <p:nvPr/>
        </p:nvSpPr>
        <p:spPr bwMode="auto">
          <a:xfrm>
            <a:off x="6013108" y="3790904"/>
            <a:ext cx="1511328" cy="2078192"/>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93" name="Freeform 20"/>
          <p:cNvSpPr>
            <a:spLocks noEditPoints="1"/>
          </p:cNvSpPr>
          <p:nvPr/>
        </p:nvSpPr>
        <p:spPr bwMode="auto">
          <a:xfrm>
            <a:off x="8553173" y="4506022"/>
            <a:ext cx="890315" cy="1224251"/>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53" name="椭圆 13"/>
          <p:cNvSpPr/>
          <p:nvPr/>
        </p:nvSpPr>
        <p:spPr>
          <a:xfrm>
            <a:off x="4385517" y="1917931"/>
            <a:ext cx="1479543" cy="541315"/>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rgbClr val="CDECFF"/>
              </a:gs>
              <a:gs pos="88000">
                <a:srgbClr val="F7FCFF"/>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154" name="椭圆 13"/>
          <p:cNvSpPr/>
          <p:nvPr/>
        </p:nvSpPr>
        <p:spPr>
          <a:xfrm>
            <a:off x="1257097" y="1917320"/>
            <a:ext cx="1976054" cy="830258"/>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rgbClr val="CDECFF"/>
              </a:gs>
              <a:gs pos="88000">
                <a:srgbClr val="F7FCFF"/>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2" name="Title 1"/>
          <p:cNvSpPr>
            <a:spLocks noGrp="1"/>
          </p:cNvSpPr>
          <p:nvPr>
            <p:ph type="title"/>
          </p:nvPr>
        </p:nvSpPr>
        <p:spPr/>
        <p:txBody>
          <a:bodyPr/>
          <a:lstStyle/>
          <a:p>
            <a:r>
              <a:rPr lang="en-US" dirty="0">
                <a:solidFill>
                  <a:schemeClr val="tx1"/>
                </a:solidFill>
              </a:rPr>
              <a:t>Build Infrastructure Network</a:t>
            </a:r>
          </a:p>
        </p:txBody>
      </p:sp>
      <p:sp>
        <p:nvSpPr>
          <p:cNvPr id="5" name="Freeform 7"/>
          <p:cNvSpPr>
            <a:spLocks/>
          </p:cNvSpPr>
          <p:nvPr/>
        </p:nvSpPr>
        <p:spPr bwMode="auto">
          <a:xfrm>
            <a:off x="0" y="5152313"/>
            <a:ext cx="12192000" cy="1705687"/>
          </a:xfrm>
          <a:custGeom>
            <a:avLst/>
            <a:gdLst/>
            <a:ahLst/>
            <a:cxnLst>
              <a:cxn ang="0">
                <a:pos x="0" y="747"/>
              </a:cxn>
              <a:cxn ang="0">
                <a:pos x="5752" y="747"/>
              </a:cxn>
              <a:cxn ang="0">
                <a:pos x="5752" y="222"/>
              </a:cxn>
              <a:cxn ang="0">
                <a:pos x="5752" y="222"/>
              </a:cxn>
              <a:cxn ang="0">
                <a:pos x="5714" y="190"/>
              </a:cxn>
              <a:cxn ang="0">
                <a:pos x="5672" y="158"/>
              </a:cxn>
              <a:cxn ang="0">
                <a:pos x="5620" y="122"/>
              </a:cxn>
              <a:cxn ang="0">
                <a:pos x="5564" y="82"/>
              </a:cxn>
              <a:cxn ang="0">
                <a:pos x="5506" y="48"/>
              </a:cxn>
              <a:cxn ang="0">
                <a:pos x="5478" y="34"/>
              </a:cxn>
              <a:cxn ang="0">
                <a:pos x="5452" y="20"/>
              </a:cxn>
              <a:cxn ang="0">
                <a:pos x="5426" y="12"/>
              </a:cxn>
              <a:cxn ang="0">
                <a:pos x="5404" y="6"/>
              </a:cxn>
              <a:cxn ang="0">
                <a:pos x="5404" y="6"/>
              </a:cxn>
              <a:cxn ang="0">
                <a:pos x="5373" y="0"/>
              </a:cxn>
              <a:cxn ang="0">
                <a:pos x="5339" y="0"/>
              </a:cxn>
              <a:cxn ang="0">
                <a:pos x="5303" y="0"/>
              </a:cxn>
              <a:cxn ang="0">
                <a:pos x="5267" y="4"/>
              </a:cxn>
              <a:cxn ang="0">
                <a:pos x="5229" y="10"/>
              </a:cxn>
              <a:cxn ang="0">
                <a:pos x="5189" y="18"/>
              </a:cxn>
              <a:cxn ang="0">
                <a:pos x="5105" y="38"/>
              </a:cxn>
              <a:cxn ang="0">
                <a:pos x="5017" y="64"/>
              </a:cxn>
              <a:cxn ang="0">
                <a:pos x="4921" y="90"/>
              </a:cxn>
              <a:cxn ang="0">
                <a:pos x="4819" y="120"/>
              </a:cxn>
              <a:cxn ang="0">
                <a:pos x="4711" y="146"/>
              </a:cxn>
              <a:cxn ang="0">
                <a:pos x="4711" y="146"/>
              </a:cxn>
              <a:cxn ang="0">
                <a:pos x="4638" y="162"/>
              </a:cxn>
              <a:cxn ang="0">
                <a:pos x="4564" y="176"/>
              </a:cxn>
              <a:cxn ang="0">
                <a:pos x="4494" y="188"/>
              </a:cxn>
              <a:cxn ang="0">
                <a:pos x="4426" y="198"/>
              </a:cxn>
              <a:cxn ang="0">
                <a:pos x="4298" y="216"/>
              </a:cxn>
              <a:cxn ang="0">
                <a:pos x="4186" y="226"/>
              </a:cxn>
              <a:cxn ang="0">
                <a:pos x="4088" y="234"/>
              </a:cxn>
              <a:cxn ang="0">
                <a:pos x="4010" y="238"/>
              </a:cxn>
              <a:cxn ang="0">
                <a:pos x="3923" y="242"/>
              </a:cxn>
              <a:cxn ang="0">
                <a:pos x="3923" y="242"/>
              </a:cxn>
              <a:cxn ang="0">
                <a:pos x="3879" y="244"/>
              </a:cxn>
              <a:cxn ang="0">
                <a:pos x="3817" y="246"/>
              </a:cxn>
              <a:cxn ang="0">
                <a:pos x="3649" y="250"/>
              </a:cxn>
              <a:cxn ang="0">
                <a:pos x="3423" y="250"/>
              </a:cxn>
              <a:cxn ang="0">
                <a:pos x="3154" y="252"/>
              </a:cxn>
              <a:cxn ang="0">
                <a:pos x="2520" y="248"/>
              </a:cxn>
              <a:cxn ang="0">
                <a:pos x="1823" y="242"/>
              </a:cxn>
              <a:cxn ang="0">
                <a:pos x="561" y="228"/>
              </a:cxn>
              <a:cxn ang="0">
                <a:pos x="0" y="222"/>
              </a:cxn>
              <a:cxn ang="0">
                <a:pos x="0" y="747"/>
              </a:cxn>
            </a:cxnLst>
            <a:rect l="0" t="0" r="r" b="b"/>
            <a:pathLst>
              <a:path w="5752" h="747">
                <a:moveTo>
                  <a:pt x="0" y="747"/>
                </a:moveTo>
                <a:lnTo>
                  <a:pt x="5752" y="747"/>
                </a:lnTo>
                <a:lnTo>
                  <a:pt x="5752" y="222"/>
                </a:lnTo>
                <a:lnTo>
                  <a:pt x="5752" y="222"/>
                </a:lnTo>
                <a:lnTo>
                  <a:pt x="5714" y="190"/>
                </a:lnTo>
                <a:lnTo>
                  <a:pt x="5672" y="158"/>
                </a:lnTo>
                <a:lnTo>
                  <a:pt x="5620" y="122"/>
                </a:lnTo>
                <a:lnTo>
                  <a:pt x="5564" y="82"/>
                </a:lnTo>
                <a:lnTo>
                  <a:pt x="5506" y="48"/>
                </a:lnTo>
                <a:lnTo>
                  <a:pt x="5478" y="34"/>
                </a:lnTo>
                <a:lnTo>
                  <a:pt x="5452" y="20"/>
                </a:lnTo>
                <a:lnTo>
                  <a:pt x="5426" y="12"/>
                </a:lnTo>
                <a:lnTo>
                  <a:pt x="5404" y="6"/>
                </a:lnTo>
                <a:lnTo>
                  <a:pt x="5404" y="6"/>
                </a:lnTo>
                <a:lnTo>
                  <a:pt x="5373" y="0"/>
                </a:lnTo>
                <a:lnTo>
                  <a:pt x="5339" y="0"/>
                </a:lnTo>
                <a:lnTo>
                  <a:pt x="5303" y="0"/>
                </a:lnTo>
                <a:lnTo>
                  <a:pt x="5267" y="4"/>
                </a:lnTo>
                <a:lnTo>
                  <a:pt x="5229" y="10"/>
                </a:lnTo>
                <a:lnTo>
                  <a:pt x="5189" y="18"/>
                </a:lnTo>
                <a:lnTo>
                  <a:pt x="5105" y="38"/>
                </a:lnTo>
                <a:lnTo>
                  <a:pt x="5017" y="64"/>
                </a:lnTo>
                <a:lnTo>
                  <a:pt x="4921" y="90"/>
                </a:lnTo>
                <a:lnTo>
                  <a:pt x="4819" y="120"/>
                </a:lnTo>
                <a:lnTo>
                  <a:pt x="4711" y="146"/>
                </a:lnTo>
                <a:lnTo>
                  <a:pt x="4711" y="146"/>
                </a:lnTo>
                <a:lnTo>
                  <a:pt x="4638" y="162"/>
                </a:lnTo>
                <a:lnTo>
                  <a:pt x="4564" y="176"/>
                </a:lnTo>
                <a:lnTo>
                  <a:pt x="4494" y="188"/>
                </a:lnTo>
                <a:lnTo>
                  <a:pt x="4426" y="198"/>
                </a:lnTo>
                <a:lnTo>
                  <a:pt x="4298" y="216"/>
                </a:lnTo>
                <a:lnTo>
                  <a:pt x="4186" y="226"/>
                </a:lnTo>
                <a:lnTo>
                  <a:pt x="4088" y="234"/>
                </a:lnTo>
                <a:lnTo>
                  <a:pt x="4010" y="238"/>
                </a:lnTo>
                <a:lnTo>
                  <a:pt x="3923" y="242"/>
                </a:lnTo>
                <a:lnTo>
                  <a:pt x="3923" y="242"/>
                </a:lnTo>
                <a:lnTo>
                  <a:pt x="3879" y="244"/>
                </a:lnTo>
                <a:lnTo>
                  <a:pt x="3817" y="246"/>
                </a:lnTo>
                <a:lnTo>
                  <a:pt x="3649" y="250"/>
                </a:lnTo>
                <a:lnTo>
                  <a:pt x="3423" y="250"/>
                </a:lnTo>
                <a:lnTo>
                  <a:pt x="3154" y="252"/>
                </a:lnTo>
                <a:lnTo>
                  <a:pt x="2520" y="248"/>
                </a:lnTo>
                <a:lnTo>
                  <a:pt x="1823" y="242"/>
                </a:lnTo>
                <a:lnTo>
                  <a:pt x="561" y="228"/>
                </a:lnTo>
                <a:lnTo>
                  <a:pt x="0" y="222"/>
                </a:lnTo>
                <a:lnTo>
                  <a:pt x="0" y="747"/>
                </a:lnTo>
                <a:close/>
              </a:path>
            </a:pathLst>
          </a:custGeom>
          <a:solidFill>
            <a:srgbClr val="C1E747"/>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6" name="Freeform 33"/>
          <p:cNvSpPr>
            <a:spLocks/>
          </p:cNvSpPr>
          <p:nvPr/>
        </p:nvSpPr>
        <p:spPr bwMode="auto">
          <a:xfrm>
            <a:off x="0" y="4104243"/>
            <a:ext cx="2070860" cy="2753758"/>
          </a:xfrm>
          <a:custGeom>
            <a:avLst/>
            <a:gdLst/>
            <a:ahLst/>
            <a:cxnLst>
              <a:cxn ang="0">
                <a:pos x="977" y="1206"/>
              </a:cxn>
              <a:cxn ang="0">
                <a:pos x="0" y="1206"/>
              </a:cxn>
              <a:cxn ang="0">
                <a:pos x="0" y="12"/>
              </a:cxn>
              <a:cxn ang="0">
                <a:pos x="0" y="12"/>
              </a:cxn>
              <a:cxn ang="0">
                <a:pos x="24" y="44"/>
              </a:cxn>
              <a:cxn ang="0">
                <a:pos x="50" y="76"/>
              </a:cxn>
              <a:cxn ang="0">
                <a:pos x="82" y="114"/>
              </a:cxn>
              <a:cxn ang="0">
                <a:pos x="118" y="150"/>
              </a:cxn>
              <a:cxn ang="0">
                <a:pos x="136" y="166"/>
              </a:cxn>
              <a:cxn ang="0">
                <a:pos x="154" y="180"/>
              </a:cxn>
              <a:cxn ang="0">
                <a:pos x="172" y="192"/>
              </a:cxn>
              <a:cxn ang="0">
                <a:pos x="188" y="200"/>
              </a:cxn>
              <a:cxn ang="0">
                <a:pos x="204" y="204"/>
              </a:cxn>
              <a:cxn ang="0">
                <a:pos x="212" y="206"/>
              </a:cxn>
              <a:cxn ang="0">
                <a:pos x="220" y="206"/>
              </a:cxn>
              <a:cxn ang="0">
                <a:pos x="220" y="206"/>
              </a:cxn>
              <a:cxn ang="0">
                <a:pos x="236" y="200"/>
              </a:cxn>
              <a:cxn ang="0">
                <a:pos x="254" y="192"/>
              </a:cxn>
              <a:cxn ang="0">
                <a:pos x="272" y="182"/>
              </a:cxn>
              <a:cxn ang="0">
                <a:pos x="290" y="170"/>
              </a:cxn>
              <a:cxn ang="0">
                <a:pos x="328" y="140"/>
              </a:cxn>
              <a:cxn ang="0">
                <a:pos x="367" y="106"/>
              </a:cxn>
              <a:cxn ang="0">
                <a:pos x="405" y="70"/>
              </a:cxn>
              <a:cxn ang="0">
                <a:pos x="445" y="40"/>
              </a:cxn>
              <a:cxn ang="0">
                <a:pos x="463" y="28"/>
              </a:cxn>
              <a:cxn ang="0">
                <a:pos x="481" y="16"/>
              </a:cxn>
              <a:cxn ang="0">
                <a:pos x="499" y="8"/>
              </a:cxn>
              <a:cxn ang="0">
                <a:pos x="515" y="4"/>
              </a:cxn>
              <a:cxn ang="0">
                <a:pos x="515" y="4"/>
              </a:cxn>
              <a:cxn ang="0">
                <a:pos x="545" y="0"/>
              </a:cxn>
              <a:cxn ang="0">
                <a:pos x="573" y="0"/>
              </a:cxn>
              <a:cxn ang="0">
                <a:pos x="601" y="2"/>
              </a:cxn>
              <a:cxn ang="0">
                <a:pos x="627" y="6"/>
              </a:cxn>
              <a:cxn ang="0">
                <a:pos x="651" y="12"/>
              </a:cxn>
              <a:cxn ang="0">
                <a:pos x="673" y="20"/>
              </a:cxn>
              <a:cxn ang="0">
                <a:pos x="695" y="30"/>
              </a:cxn>
              <a:cxn ang="0">
                <a:pos x="713" y="42"/>
              </a:cxn>
              <a:cxn ang="0">
                <a:pos x="731" y="52"/>
              </a:cxn>
              <a:cxn ang="0">
                <a:pos x="747" y="64"/>
              </a:cxn>
              <a:cxn ang="0">
                <a:pos x="775" y="88"/>
              </a:cxn>
              <a:cxn ang="0">
                <a:pos x="811" y="122"/>
              </a:cxn>
              <a:cxn ang="0">
                <a:pos x="811" y="122"/>
              </a:cxn>
              <a:cxn ang="0">
                <a:pos x="837" y="148"/>
              </a:cxn>
              <a:cxn ang="0">
                <a:pos x="865" y="182"/>
              </a:cxn>
              <a:cxn ang="0">
                <a:pos x="891" y="218"/>
              </a:cxn>
              <a:cxn ang="0">
                <a:pos x="919" y="255"/>
              </a:cxn>
              <a:cxn ang="0">
                <a:pos x="961" y="319"/>
              </a:cxn>
              <a:cxn ang="0">
                <a:pos x="977" y="347"/>
              </a:cxn>
              <a:cxn ang="0">
                <a:pos x="977" y="1206"/>
              </a:cxn>
            </a:cxnLst>
            <a:rect l="0" t="0" r="r" b="b"/>
            <a:pathLst>
              <a:path w="977" h="1206">
                <a:moveTo>
                  <a:pt x="977" y="1206"/>
                </a:moveTo>
                <a:lnTo>
                  <a:pt x="0" y="1206"/>
                </a:lnTo>
                <a:lnTo>
                  <a:pt x="0" y="12"/>
                </a:lnTo>
                <a:lnTo>
                  <a:pt x="0" y="12"/>
                </a:lnTo>
                <a:lnTo>
                  <a:pt x="24" y="44"/>
                </a:lnTo>
                <a:lnTo>
                  <a:pt x="50" y="76"/>
                </a:lnTo>
                <a:lnTo>
                  <a:pt x="82" y="114"/>
                </a:lnTo>
                <a:lnTo>
                  <a:pt x="118" y="150"/>
                </a:lnTo>
                <a:lnTo>
                  <a:pt x="136" y="166"/>
                </a:lnTo>
                <a:lnTo>
                  <a:pt x="154" y="180"/>
                </a:lnTo>
                <a:lnTo>
                  <a:pt x="172" y="192"/>
                </a:lnTo>
                <a:lnTo>
                  <a:pt x="188" y="200"/>
                </a:lnTo>
                <a:lnTo>
                  <a:pt x="204" y="204"/>
                </a:lnTo>
                <a:lnTo>
                  <a:pt x="212" y="206"/>
                </a:lnTo>
                <a:lnTo>
                  <a:pt x="220" y="206"/>
                </a:lnTo>
                <a:lnTo>
                  <a:pt x="220" y="206"/>
                </a:lnTo>
                <a:lnTo>
                  <a:pt x="236" y="200"/>
                </a:lnTo>
                <a:lnTo>
                  <a:pt x="254" y="192"/>
                </a:lnTo>
                <a:lnTo>
                  <a:pt x="272" y="182"/>
                </a:lnTo>
                <a:lnTo>
                  <a:pt x="290" y="170"/>
                </a:lnTo>
                <a:lnTo>
                  <a:pt x="328" y="140"/>
                </a:lnTo>
                <a:lnTo>
                  <a:pt x="367" y="106"/>
                </a:lnTo>
                <a:lnTo>
                  <a:pt x="405" y="70"/>
                </a:lnTo>
                <a:lnTo>
                  <a:pt x="445" y="40"/>
                </a:lnTo>
                <a:lnTo>
                  <a:pt x="463" y="28"/>
                </a:lnTo>
                <a:lnTo>
                  <a:pt x="481" y="16"/>
                </a:lnTo>
                <a:lnTo>
                  <a:pt x="499" y="8"/>
                </a:lnTo>
                <a:lnTo>
                  <a:pt x="515" y="4"/>
                </a:lnTo>
                <a:lnTo>
                  <a:pt x="515" y="4"/>
                </a:lnTo>
                <a:lnTo>
                  <a:pt x="545" y="0"/>
                </a:lnTo>
                <a:lnTo>
                  <a:pt x="573" y="0"/>
                </a:lnTo>
                <a:lnTo>
                  <a:pt x="601" y="2"/>
                </a:lnTo>
                <a:lnTo>
                  <a:pt x="627" y="6"/>
                </a:lnTo>
                <a:lnTo>
                  <a:pt x="651" y="12"/>
                </a:lnTo>
                <a:lnTo>
                  <a:pt x="673" y="20"/>
                </a:lnTo>
                <a:lnTo>
                  <a:pt x="695" y="30"/>
                </a:lnTo>
                <a:lnTo>
                  <a:pt x="713" y="42"/>
                </a:lnTo>
                <a:lnTo>
                  <a:pt x="731" y="52"/>
                </a:lnTo>
                <a:lnTo>
                  <a:pt x="747" y="64"/>
                </a:lnTo>
                <a:lnTo>
                  <a:pt x="775" y="88"/>
                </a:lnTo>
                <a:lnTo>
                  <a:pt x="811" y="122"/>
                </a:lnTo>
                <a:lnTo>
                  <a:pt x="811" y="122"/>
                </a:lnTo>
                <a:lnTo>
                  <a:pt x="837" y="148"/>
                </a:lnTo>
                <a:lnTo>
                  <a:pt x="865" y="182"/>
                </a:lnTo>
                <a:lnTo>
                  <a:pt x="891" y="218"/>
                </a:lnTo>
                <a:lnTo>
                  <a:pt x="919" y="255"/>
                </a:lnTo>
                <a:lnTo>
                  <a:pt x="961" y="319"/>
                </a:lnTo>
                <a:lnTo>
                  <a:pt x="977" y="347"/>
                </a:lnTo>
                <a:lnTo>
                  <a:pt x="977" y="1206"/>
                </a:lnTo>
                <a:close/>
              </a:path>
            </a:pathLst>
          </a:custGeom>
          <a:solidFill>
            <a:srgbClr val="8CB117"/>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7" name="Freeform 34"/>
          <p:cNvSpPr>
            <a:spLocks/>
          </p:cNvSpPr>
          <p:nvPr/>
        </p:nvSpPr>
        <p:spPr bwMode="auto">
          <a:xfrm>
            <a:off x="0" y="4643121"/>
            <a:ext cx="12192000" cy="2214880"/>
          </a:xfrm>
          <a:custGeom>
            <a:avLst/>
            <a:gdLst/>
            <a:ahLst/>
            <a:cxnLst>
              <a:cxn ang="0">
                <a:pos x="5752" y="970"/>
              </a:cxn>
              <a:cxn ang="0">
                <a:pos x="0" y="970"/>
              </a:cxn>
              <a:cxn ang="0">
                <a:pos x="0" y="293"/>
              </a:cxn>
              <a:cxn ang="0">
                <a:pos x="0" y="293"/>
              </a:cxn>
              <a:cxn ang="0">
                <a:pos x="176" y="247"/>
              </a:cxn>
              <a:cxn ang="0">
                <a:pos x="365" y="201"/>
              </a:cxn>
              <a:cxn ang="0">
                <a:pos x="591" y="147"/>
              </a:cxn>
              <a:cxn ang="0">
                <a:pos x="713" y="121"/>
              </a:cxn>
              <a:cxn ang="0">
                <a:pos x="837" y="93"/>
              </a:cxn>
              <a:cxn ang="0">
                <a:pos x="961" y="69"/>
              </a:cxn>
              <a:cxn ang="0">
                <a:pos x="1078" y="47"/>
              </a:cxn>
              <a:cxn ang="0">
                <a:pos x="1192" y="27"/>
              </a:cxn>
              <a:cxn ang="0">
                <a:pos x="1296" y="13"/>
              </a:cxn>
              <a:cxn ang="0">
                <a:pos x="1390" y="3"/>
              </a:cxn>
              <a:cxn ang="0">
                <a:pos x="1430" y="0"/>
              </a:cxn>
              <a:cxn ang="0">
                <a:pos x="1468" y="0"/>
              </a:cxn>
              <a:cxn ang="0">
                <a:pos x="1468" y="0"/>
              </a:cxn>
              <a:cxn ang="0">
                <a:pos x="1538" y="0"/>
              </a:cxn>
              <a:cxn ang="0">
                <a:pos x="1612" y="3"/>
              </a:cxn>
              <a:cxn ang="0">
                <a:pos x="1686" y="11"/>
              </a:cxn>
              <a:cxn ang="0">
                <a:pos x="1764" y="21"/>
              </a:cxn>
              <a:cxn ang="0">
                <a:pos x="1845" y="35"/>
              </a:cxn>
              <a:cxn ang="0">
                <a:pos x="1927" y="49"/>
              </a:cxn>
              <a:cxn ang="0">
                <a:pos x="2011" y="67"/>
              </a:cxn>
              <a:cxn ang="0">
                <a:pos x="2097" y="87"/>
              </a:cxn>
              <a:cxn ang="0">
                <a:pos x="2185" y="109"/>
              </a:cxn>
              <a:cxn ang="0">
                <a:pos x="2275" y="133"/>
              </a:cxn>
              <a:cxn ang="0">
                <a:pos x="2457" y="185"/>
              </a:cxn>
              <a:cxn ang="0">
                <a:pos x="2640" y="241"/>
              </a:cxn>
              <a:cxn ang="0">
                <a:pos x="2826" y="301"/>
              </a:cxn>
              <a:cxn ang="0">
                <a:pos x="3196" y="421"/>
              </a:cxn>
              <a:cxn ang="0">
                <a:pos x="3377" y="479"/>
              </a:cxn>
              <a:cxn ang="0">
                <a:pos x="3553" y="533"/>
              </a:cxn>
              <a:cxn ang="0">
                <a:pos x="3723" y="583"/>
              </a:cxn>
              <a:cxn ang="0">
                <a:pos x="3805" y="605"/>
              </a:cxn>
              <a:cxn ang="0">
                <a:pos x="3885" y="625"/>
              </a:cxn>
              <a:cxn ang="0">
                <a:pos x="3960" y="643"/>
              </a:cxn>
              <a:cxn ang="0">
                <a:pos x="4036" y="658"/>
              </a:cxn>
              <a:cxn ang="0">
                <a:pos x="4108" y="670"/>
              </a:cxn>
              <a:cxn ang="0">
                <a:pos x="4176" y="682"/>
              </a:cxn>
              <a:cxn ang="0">
                <a:pos x="4176" y="682"/>
              </a:cxn>
              <a:cxn ang="0">
                <a:pos x="4252" y="688"/>
              </a:cxn>
              <a:cxn ang="0">
                <a:pos x="4346" y="694"/>
              </a:cxn>
              <a:cxn ang="0">
                <a:pos x="4454" y="696"/>
              </a:cxn>
              <a:cxn ang="0">
                <a:pos x="4572" y="698"/>
              </a:cxn>
              <a:cxn ang="0">
                <a:pos x="4699" y="698"/>
              </a:cxn>
              <a:cxn ang="0">
                <a:pos x="4831" y="696"/>
              </a:cxn>
              <a:cxn ang="0">
                <a:pos x="5097" y="690"/>
              </a:cxn>
              <a:cxn ang="0">
                <a:pos x="5347" y="682"/>
              </a:cxn>
              <a:cxn ang="0">
                <a:pos x="5556" y="674"/>
              </a:cxn>
              <a:cxn ang="0">
                <a:pos x="5752" y="664"/>
              </a:cxn>
              <a:cxn ang="0">
                <a:pos x="5752" y="970"/>
              </a:cxn>
            </a:cxnLst>
            <a:rect l="0" t="0" r="r" b="b"/>
            <a:pathLst>
              <a:path w="5752" h="970">
                <a:moveTo>
                  <a:pt x="5752" y="970"/>
                </a:moveTo>
                <a:lnTo>
                  <a:pt x="0" y="970"/>
                </a:lnTo>
                <a:lnTo>
                  <a:pt x="0" y="293"/>
                </a:lnTo>
                <a:lnTo>
                  <a:pt x="0" y="293"/>
                </a:lnTo>
                <a:lnTo>
                  <a:pt x="176" y="247"/>
                </a:lnTo>
                <a:lnTo>
                  <a:pt x="365" y="201"/>
                </a:lnTo>
                <a:lnTo>
                  <a:pt x="591" y="147"/>
                </a:lnTo>
                <a:lnTo>
                  <a:pt x="713" y="121"/>
                </a:lnTo>
                <a:lnTo>
                  <a:pt x="837" y="93"/>
                </a:lnTo>
                <a:lnTo>
                  <a:pt x="961" y="69"/>
                </a:lnTo>
                <a:lnTo>
                  <a:pt x="1078" y="47"/>
                </a:lnTo>
                <a:lnTo>
                  <a:pt x="1192" y="27"/>
                </a:lnTo>
                <a:lnTo>
                  <a:pt x="1296" y="13"/>
                </a:lnTo>
                <a:lnTo>
                  <a:pt x="1390" y="3"/>
                </a:lnTo>
                <a:lnTo>
                  <a:pt x="1430" y="0"/>
                </a:lnTo>
                <a:lnTo>
                  <a:pt x="1468" y="0"/>
                </a:lnTo>
                <a:lnTo>
                  <a:pt x="1468" y="0"/>
                </a:lnTo>
                <a:lnTo>
                  <a:pt x="1538" y="0"/>
                </a:lnTo>
                <a:lnTo>
                  <a:pt x="1612" y="3"/>
                </a:lnTo>
                <a:lnTo>
                  <a:pt x="1686" y="11"/>
                </a:lnTo>
                <a:lnTo>
                  <a:pt x="1764" y="21"/>
                </a:lnTo>
                <a:lnTo>
                  <a:pt x="1845" y="35"/>
                </a:lnTo>
                <a:lnTo>
                  <a:pt x="1927" y="49"/>
                </a:lnTo>
                <a:lnTo>
                  <a:pt x="2011" y="67"/>
                </a:lnTo>
                <a:lnTo>
                  <a:pt x="2097" y="87"/>
                </a:lnTo>
                <a:lnTo>
                  <a:pt x="2185" y="109"/>
                </a:lnTo>
                <a:lnTo>
                  <a:pt x="2275" y="133"/>
                </a:lnTo>
                <a:lnTo>
                  <a:pt x="2457" y="185"/>
                </a:lnTo>
                <a:lnTo>
                  <a:pt x="2640" y="241"/>
                </a:lnTo>
                <a:lnTo>
                  <a:pt x="2826" y="301"/>
                </a:lnTo>
                <a:lnTo>
                  <a:pt x="3196" y="421"/>
                </a:lnTo>
                <a:lnTo>
                  <a:pt x="3377" y="479"/>
                </a:lnTo>
                <a:lnTo>
                  <a:pt x="3553" y="533"/>
                </a:lnTo>
                <a:lnTo>
                  <a:pt x="3723" y="583"/>
                </a:lnTo>
                <a:lnTo>
                  <a:pt x="3805" y="605"/>
                </a:lnTo>
                <a:lnTo>
                  <a:pt x="3885" y="625"/>
                </a:lnTo>
                <a:lnTo>
                  <a:pt x="3960" y="643"/>
                </a:lnTo>
                <a:lnTo>
                  <a:pt x="4036" y="658"/>
                </a:lnTo>
                <a:lnTo>
                  <a:pt x="4108" y="670"/>
                </a:lnTo>
                <a:lnTo>
                  <a:pt x="4176" y="682"/>
                </a:lnTo>
                <a:lnTo>
                  <a:pt x="4176" y="682"/>
                </a:lnTo>
                <a:lnTo>
                  <a:pt x="4252" y="688"/>
                </a:lnTo>
                <a:lnTo>
                  <a:pt x="4346" y="694"/>
                </a:lnTo>
                <a:lnTo>
                  <a:pt x="4454" y="696"/>
                </a:lnTo>
                <a:lnTo>
                  <a:pt x="4572" y="698"/>
                </a:lnTo>
                <a:lnTo>
                  <a:pt x="4699" y="698"/>
                </a:lnTo>
                <a:lnTo>
                  <a:pt x="4831" y="696"/>
                </a:lnTo>
                <a:lnTo>
                  <a:pt x="5097" y="690"/>
                </a:lnTo>
                <a:lnTo>
                  <a:pt x="5347" y="682"/>
                </a:lnTo>
                <a:lnTo>
                  <a:pt x="5556" y="674"/>
                </a:lnTo>
                <a:lnTo>
                  <a:pt x="5752" y="664"/>
                </a:lnTo>
                <a:lnTo>
                  <a:pt x="5752" y="970"/>
                </a:lnTo>
                <a:close/>
              </a:path>
            </a:pathLst>
          </a:custGeom>
          <a:gradFill flip="none" rotWithShape="1">
            <a:gsLst>
              <a:gs pos="0">
                <a:srgbClr val="9BC319">
                  <a:shade val="30000"/>
                  <a:satMod val="115000"/>
                </a:srgbClr>
              </a:gs>
              <a:gs pos="50000">
                <a:srgbClr val="9BC319">
                  <a:shade val="67500"/>
                  <a:satMod val="115000"/>
                </a:srgbClr>
              </a:gs>
              <a:gs pos="100000">
                <a:srgbClr val="9BC319">
                  <a:shade val="100000"/>
                  <a:satMod val="115000"/>
                </a:srgbClr>
              </a:gs>
            </a:gsLst>
            <a:lin ang="2700000" scaled="1"/>
            <a:tileRect/>
          </a:gra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8" name="Group 7"/>
          <p:cNvGrpSpPr/>
          <p:nvPr/>
        </p:nvGrpSpPr>
        <p:grpSpPr>
          <a:xfrm>
            <a:off x="1439682" y="3266192"/>
            <a:ext cx="608248" cy="2508250"/>
            <a:chOff x="1607360" y="4098926"/>
            <a:chExt cx="608248" cy="2508250"/>
          </a:xfrm>
        </p:grpSpPr>
        <p:sp>
          <p:nvSpPr>
            <p:cNvPr id="9" name="Freeform 85"/>
            <p:cNvSpPr>
              <a:spLocks/>
            </p:cNvSpPr>
            <p:nvPr/>
          </p:nvSpPr>
          <p:spPr bwMode="auto">
            <a:xfrm flipH="1">
              <a:off x="1607360" y="4098926"/>
              <a:ext cx="608248" cy="2508250"/>
            </a:xfrm>
            <a:custGeom>
              <a:avLst/>
              <a:gdLst>
                <a:gd name="T0" fmla="*/ 493 w 493"/>
                <a:gd name="T1" fmla="*/ 0 h 2033"/>
                <a:gd name="T2" fmla="*/ 0 w 493"/>
                <a:gd name="T3" fmla="*/ 410 h 2033"/>
                <a:gd name="T4" fmla="*/ 0 w 493"/>
                <a:gd name="T5" fmla="*/ 2033 h 2033"/>
                <a:gd name="T6" fmla="*/ 493 w 493"/>
                <a:gd name="T7" fmla="*/ 2033 h 2033"/>
                <a:gd name="T8" fmla="*/ 493 w 493"/>
                <a:gd name="T9" fmla="*/ 0 h 2033"/>
              </a:gdLst>
              <a:ahLst/>
              <a:cxnLst>
                <a:cxn ang="0">
                  <a:pos x="T0" y="T1"/>
                </a:cxn>
                <a:cxn ang="0">
                  <a:pos x="T2" y="T3"/>
                </a:cxn>
                <a:cxn ang="0">
                  <a:pos x="T4" y="T5"/>
                </a:cxn>
                <a:cxn ang="0">
                  <a:pos x="T6" y="T7"/>
                </a:cxn>
                <a:cxn ang="0">
                  <a:pos x="T8" y="T9"/>
                </a:cxn>
              </a:cxnLst>
              <a:rect l="0" t="0" r="r" b="b"/>
              <a:pathLst>
                <a:path w="493" h="2033">
                  <a:moveTo>
                    <a:pt x="493" y="0"/>
                  </a:moveTo>
                  <a:lnTo>
                    <a:pt x="0" y="410"/>
                  </a:lnTo>
                  <a:lnTo>
                    <a:pt x="0" y="2033"/>
                  </a:lnTo>
                  <a:lnTo>
                    <a:pt x="493" y="2033"/>
                  </a:lnTo>
                  <a:lnTo>
                    <a:pt x="493"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10" name="Group 9"/>
            <p:cNvGrpSpPr/>
            <p:nvPr/>
          </p:nvGrpSpPr>
          <p:grpSpPr>
            <a:xfrm>
              <a:off x="1639409" y="4791070"/>
              <a:ext cx="544126" cy="1550849"/>
              <a:chOff x="7719801" y="4791070"/>
              <a:chExt cx="544126" cy="1550849"/>
            </a:xfrm>
            <a:solidFill>
              <a:schemeClr val="accent3">
                <a:lumMod val="75000"/>
              </a:schemeClr>
            </a:solidFill>
          </p:grpSpPr>
          <p:sp>
            <p:nvSpPr>
              <p:cNvPr id="11" name="Rectangle 86"/>
              <p:cNvSpPr>
                <a:spLocks noChangeArrowheads="1"/>
              </p:cNvSpPr>
              <p:nvPr/>
            </p:nvSpPr>
            <p:spPr bwMode="auto">
              <a:xfrm flipH="1">
                <a:off x="8187429" y="4791070"/>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2" name="Rectangle 87"/>
              <p:cNvSpPr>
                <a:spLocks noChangeArrowheads="1"/>
              </p:cNvSpPr>
              <p:nvPr/>
            </p:nvSpPr>
            <p:spPr bwMode="auto">
              <a:xfrm flipH="1">
                <a:off x="8071454" y="4791070"/>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 name="Rectangle 88"/>
              <p:cNvSpPr>
                <a:spLocks noChangeArrowheads="1"/>
              </p:cNvSpPr>
              <p:nvPr/>
            </p:nvSpPr>
            <p:spPr bwMode="auto">
              <a:xfrm flipH="1">
                <a:off x="7953012" y="4791070"/>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4" name="Rectangle 89"/>
              <p:cNvSpPr>
                <a:spLocks noChangeArrowheads="1"/>
              </p:cNvSpPr>
              <p:nvPr/>
            </p:nvSpPr>
            <p:spPr bwMode="auto">
              <a:xfrm flipH="1">
                <a:off x="7838272" y="4791070"/>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5" name="Rectangle 90"/>
              <p:cNvSpPr>
                <a:spLocks noChangeArrowheads="1"/>
              </p:cNvSpPr>
              <p:nvPr/>
            </p:nvSpPr>
            <p:spPr bwMode="auto">
              <a:xfrm flipH="1">
                <a:off x="7719830" y="4791070"/>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6" name="Rectangle 91"/>
              <p:cNvSpPr>
                <a:spLocks noChangeArrowheads="1"/>
              </p:cNvSpPr>
              <p:nvPr/>
            </p:nvSpPr>
            <p:spPr bwMode="auto">
              <a:xfrm flipH="1">
                <a:off x="8187429" y="5019317"/>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7" name="Rectangle 92"/>
              <p:cNvSpPr>
                <a:spLocks noChangeArrowheads="1"/>
              </p:cNvSpPr>
              <p:nvPr/>
            </p:nvSpPr>
            <p:spPr bwMode="auto">
              <a:xfrm flipH="1">
                <a:off x="8071454" y="5019317"/>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8" name="Rectangle 93"/>
              <p:cNvSpPr>
                <a:spLocks noChangeArrowheads="1"/>
              </p:cNvSpPr>
              <p:nvPr/>
            </p:nvSpPr>
            <p:spPr bwMode="auto">
              <a:xfrm flipH="1">
                <a:off x="7953012" y="5019317"/>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9" name="Rectangle 94"/>
              <p:cNvSpPr>
                <a:spLocks noChangeArrowheads="1"/>
              </p:cNvSpPr>
              <p:nvPr/>
            </p:nvSpPr>
            <p:spPr bwMode="auto">
              <a:xfrm flipH="1">
                <a:off x="7838272" y="5019317"/>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0" name="Rectangle 95"/>
              <p:cNvSpPr>
                <a:spLocks noChangeArrowheads="1"/>
              </p:cNvSpPr>
              <p:nvPr/>
            </p:nvSpPr>
            <p:spPr bwMode="auto">
              <a:xfrm flipH="1">
                <a:off x="7719830" y="5019317"/>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1" name="Rectangle 96"/>
              <p:cNvSpPr>
                <a:spLocks noChangeArrowheads="1"/>
              </p:cNvSpPr>
              <p:nvPr/>
            </p:nvSpPr>
            <p:spPr bwMode="auto">
              <a:xfrm flipH="1">
                <a:off x="8187429" y="5247564"/>
                <a:ext cx="76494" cy="181364"/>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2" name="Rectangle 97"/>
              <p:cNvSpPr>
                <a:spLocks noChangeArrowheads="1"/>
              </p:cNvSpPr>
              <p:nvPr/>
            </p:nvSpPr>
            <p:spPr bwMode="auto">
              <a:xfrm flipH="1">
                <a:off x="8071454" y="5247564"/>
                <a:ext cx="74026" cy="181364"/>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3" name="Rectangle 98"/>
              <p:cNvSpPr>
                <a:spLocks noChangeArrowheads="1"/>
              </p:cNvSpPr>
              <p:nvPr/>
            </p:nvSpPr>
            <p:spPr bwMode="auto">
              <a:xfrm flipH="1">
                <a:off x="7953012" y="5247564"/>
                <a:ext cx="77728" cy="181364"/>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4" name="Rectangle 99"/>
              <p:cNvSpPr>
                <a:spLocks noChangeArrowheads="1"/>
              </p:cNvSpPr>
              <p:nvPr/>
            </p:nvSpPr>
            <p:spPr bwMode="auto">
              <a:xfrm flipH="1">
                <a:off x="7838272" y="5247564"/>
                <a:ext cx="74026" cy="181364"/>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5" name="Rectangle 100"/>
              <p:cNvSpPr>
                <a:spLocks noChangeArrowheads="1"/>
              </p:cNvSpPr>
              <p:nvPr/>
            </p:nvSpPr>
            <p:spPr bwMode="auto">
              <a:xfrm flipH="1">
                <a:off x="7719830" y="5247563"/>
                <a:ext cx="76494" cy="181364"/>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6" name="Rectangle 101"/>
              <p:cNvSpPr>
                <a:spLocks noChangeArrowheads="1"/>
              </p:cNvSpPr>
              <p:nvPr/>
            </p:nvSpPr>
            <p:spPr bwMode="auto">
              <a:xfrm flipH="1">
                <a:off x="8187429" y="5478278"/>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7" name="Rectangle 102"/>
              <p:cNvSpPr>
                <a:spLocks noChangeArrowheads="1"/>
              </p:cNvSpPr>
              <p:nvPr/>
            </p:nvSpPr>
            <p:spPr bwMode="auto">
              <a:xfrm flipH="1">
                <a:off x="8071454" y="5478278"/>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8" name="Rectangle 103"/>
              <p:cNvSpPr>
                <a:spLocks noChangeArrowheads="1"/>
              </p:cNvSpPr>
              <p:nvPr/>
            </p:nvSpPr>
            <p:spPr bwMode="auto">
              <a:xfrm flipH="1">
                <a:off x="7953012" y="5478278"/>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9" name="Rectangle 104"/>
              <p:cNvSpPr>
                <a:spLocks noChangeArrowheads="1"/>
              </p:cNvSpPr>
              <p:nvPr/>
            </p:nvSpPr>
            <p:spPr bwMode="auto">
              <a:xfrm flipH="1">
                <a:off x="7838272" y="5478278"/>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0" name="Rectangle 105"/>
              <p:cNvSpPr>
                <a:spLocks noChangeArrowheads="1"/>
              </p:cNvSpPr>
              <p:nvPr/>
            </p:nvSpPr>
            <p:spPr bwMode="auto">
              <a:xfrm flipH="1">
                <a:off x="7719830" y="5478278"/>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1" name="Rectangle 106"/>
              <p:cNvSpPr>
                <a:spLocks noChangeArrowheads="1"/>
              </p:cNvSpPr>
              <p:nvPr/>
            </p:nvSpPr>
            <p:spPr bwMode="auto">
              <a:xfrm flipH="1">
                <a:off x="8187429" y="5706526"/>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2" name="Rectangle 107"/>
              <p:cNvSpPr>
                <a:spLocks noChangeArrowheads="1"/>
              </p:cNvSpPr>
              <p:nvPr/>
            </p:nvSpPr>
            <p:spPr bwMode="auto">
              <a:xfrm flipH="1">
                <a:off x="8071454" y="5706526"/>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3" name="Rectangle 108"/>
              <p:cNvSpPr>
                <a:spLocks noChangeArrowheads="1"/>
              </p:cNvSpPr>
              <p:nvPr/>
            </p:nvSpPr>
            <p:spPr bwMode="auto">
              <a:xfrm flipH="1">
                <a:off x="7953012" y="5706526"/>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4" name="Rectangle 109"/>
              <p:cNvSpPr>
                <a:spLocks noChangeArrowheads="1"/>
              </p:cNvSpPr>
              <p:nvPr/>
            </p:nvSpPr>
            <p:spPr bwMode="auto">
              <a:xfrm flipH="1">
                <a:off x="7838272" y="5706524"/>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5" name="Rectangle 110"/>
              <p:cNvSpPr>
                <a:spLocks noChangeArrowheads="1"/>
              </p:cNvSpPr>
              <p:nvPr/>
            </p:nvSpPr>
            <p:spPr bwMode="auto">
              <a:xfrm flipH="1">
                <a:off x="7719830" y="5706526"/>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6" name="Rectangle 111"/>
              <p:cNvSpPr>
                <a:spLocks noChangeArrowheads="1"/>
              </p:cNvSpPr>
              <p:nvPr/>
            </p:nvSpPr>
            <p:spPr bwMode="auto">
              <a:xfrm flipH="1">
                <a:off x="8187429" y="5934772"/>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7" name="Rectangle 112"/>
              <p:cNvSpPr>
                <a:spLocks noChangeArrowheads="1"/>
              </p:cNvSpPr>
              <p:nvPr/>
            </p:nvSpPr>
            <p:spPr bwMode="auto">
              <a:xfrm flipH="1">
                <a:off x="8071454" y="5934772"/>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8" name="Rectangle 113"/>
              <p:cNvSpPr>
                <a:spLocks noChangeArrowheads="1"/>
              </p:cNvSpPr>
              <p:nvPr/>
            </p:nvSpPr>
            <p:spPr bwMode="auto">
              <a:xfrm flipH="1">
                <a:off x="7953012" y="5934769"/>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9" name="Rectangle 114"/>
              <p:cNvSpPr>
                <a:spLocks noChangeArrowheads="1"/>
              </p:cNvSpPr>
              <p:nvPr/>
            </p:nvSpPr>
            <p:spPr bwMode="auto">
              <a:xfrm flipH="1">
                <a:off x="7838272" y="5934772"/>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0" name="Rectangle 115"/>
              <p:cNvSpPr>
                <a:spLocks noChangeArrowheads="1"/>
              </p:cNvSpPr>
              <p:nvPr/>
            </p:nvSpPr>
            <p:spPr bwMode="auto">
              <a:xfrm flipH="1">
                <a:off x="7719830" y="5934773"/>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1" name="Rectangle 116"/>
              <p:cNvSpPr>
                <a:spLocks noChangeArrowheads="1"/>
              </p:cNvSpPr>
              <p:nvPr/>
            </p:nvSpPr>
            <p:spPr bwMode="auto">
              <a:xfrm flipH="1">
                <a:off x="8187433" y="6163020"/>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2" name="Rectangle 117"/>
              <p:cNvSpPr>
                <a:spLocks noChangeArrowheads="1"/>
              </p:cNvSpPr>
              <p:nvPr/>
            </p:nvSpPr>
            <p:spPr bwMode="auto">
              <a:xfrm flipH="1">
                <a:off x="8071456" y="6163020"/>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3" name="Rectangle 118"/>
              <p:cNvSpPr>
                <a:spLocks noChangeArrowheads="1"/>
              </p:cNvSpPr>
              <p:nvPr/>
            </p:nvSpPr>
            <p:spPr bwMode="auto">
              <a:xfrm flipH="1">
                <a:off x="7953018" y="6163015"/>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4" name="Rectangle 119"/>
              <p:cNvSpPr>
                <a:spLocks noChangeArrowheads="1"/>
              </p:cNvSpPr>
              <p:nvPr/>
            </p:nvSpPr>
            <p:spPr bwMode="auto">
              <a:xfrm flipH="1">
                <a:off x="7838282" y="6163018"/>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5" name="Rectangle 120"/>
              <p:cNvSpPr>
                <a:spLocks noChangeArrowheads="1"/>
              </p:cNvSpPr>
              <p:nvPr/>
            </p:nvSpPr>
            <p:spPr bwMode="auto">
              <a:xfrm flipH="1">
                <a:off x="7719801" y="6163022"/>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nvGrpSpPr>
          <p:cNvPr id="46" name="Group 45"/>
          <p:cNvGrpSpPr/>
          <p:nvPr/>
        </p:nvGrpSpPr>
        <p:grpSpPr>
          <a:xfrm>
            <a:off x="838200" y="3255453"/>
            <a:ext cx="609481" cy="2508250"/>
            <a:chOff x="1015503" y="4131049"/>
            <a:chExt cx="609481" cy="2508250"/>
          </a:xfrm>
        </p:grpSpPr>
        <p:sp>
          <p:nvSpPr>
            <p:cNvPr id="47" name="Freeform 69"/>
            <p:cNvSpPr>
              <a:spLocks/>
            </p:cNvSpPr>
            <p:nvPr/>
          </p:nvSpPr>
          <p:spPr bwMode="auto">
            <a:xfrm flipH="1">
              <a:off x="1015503" y="4131049"/>
              <a:ext cx="609481" cy="2508250"/>
            </a:xfrm>
            <a:custGeom>
              <a:avLst/>
              <a:gdLst>
                <a:gd name="T0" fmla="*/ 494 w 494"/>
                <a:gd name="T1" fmla="*/ 0 h 2033"/>
                <a:gd name="T2" fmla="*/ 0 w 494"/>
                <a:gd name="T3" fmla="*/ 410 h 2033"/>
                <a:gd name="T4" fmla="*/ 0 w 494"/>
                <a:gd name="T5" fmla="*/ 2033 h 2033"/>
                <a:gd name="T6" fmla="*/ 494 w 494"/>
                <a:gd name="T7" fmla="*/ 2033 h 2033"/>
                <a:gd name="T8" fmla="*/ 494 w 494"/>
                <a:gd name="T9" fmla="*/ 0 h 2033"/>
              </a:gdLst>
              <a:ahLst/>
              <a:cxnLst>
                <a:cxn ang="0">
                  <a:pos x="T0" y="T1"/>
                </a:cxn>
                <a:cxn ang="0">
                  <a:pos x="T2" y="T3"/>
                </a:cxn>
                <a:cxn ang="0">
                  <a:pos x="T4" y="T5"/>
                </a:cxn>
                <a:cxn ang="0">
                  <a:pos x="T6" y="T7"/>
                </a:cxn>
                <a:cxn ang="0">
                  <a:pos x="T8" y="T9"/>
                </a:cxn>
              </a:cxnLst>
              <a:rect l="0" t="0" r="r" b="b"/>
              <a:pathLst>
                <a:path w="494" h="2033">
                  <a:moveTo>
                    <a:pt x="494" y="0"/>
                  </a:moveTo>
                  <a:lnTo>
                    <a:pt x="0" y="410"/>
                  </a:lnTo>
                  <a:lnTo>
                    <a:pt x="0" y="2033"/>
                  </a:lnTo>
                  <a:lnTo>
                    <a:pt x="494" y="2033"/>
                  </a:lnTo>
                  <a:lnTo>
                    <a:pt x="494"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48" name="Group 47"/>
            <p:cNvGrpSpPr/>
            <p:nvPr/>
          </p:nvGrpSpPr>
          <p:grpSpPr>
            <a:xfrm flipH="1">
              <a:off x="1083360" y="4735595"/>
              <a:ext cx="473767" cy="1585392"/>
              <a:chOff x="8551863" y="1063625"/>
              <a:chExt cx="609600" cy="2039938"/>
            </a:xfrm>
            <a:solidFill>
              <a:schemeClr val="accent2">
                <a:lumMod val="75000"/>
              </a:schemeClr>
            </a:solidFill>
          </p:grpSpPr>
          <p:sp>
            <p:nvSpPr>
              <p:cNvPr id="49" name="Oval 70"/>
              <p:cNvSpPr>
                <a:spLocks noChangeArrowheads="1"/>
              </p:cNvSpPr>
              <p:nvPr/>
            </p:nvSpPr>
            <p:spPr bwMode="auto">
              <a:xfrm>
                <a:off x="8551863"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0" name="Oval 71"/>
              <p:cNvSpPr>
                <a:spLocks noChangeArrowheads="1"/>
              </p:cNvSpPr>
              <p:nvPr/>
            </p:nvSpPr>
            <p:spPr bwMode="auto">
              <a:xfrm>
                <a:off x="8905875"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1" name="Oval 72"/>
              <p:cNvSpPr>
                <a:spLocks noChangeArrowheads="1"/>
              </p:cNvSpPr>
              <p:nvPr/>
            </p:nvSpPr>
            <p:spPr bwMode="auto">
              <a:xfrm>
                <a:off x="8551863"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2" name="Oval 73"/>
              <p:cNvSpPr>
                <a:spLocks noChangeArrowheads="1"/>
              </p:cNvSpPr>
              <p:nvPr/>
            </p:nvSpPr>
            <p:spPr bwMode="auto">
              <a:xfrm>
                <a:off x="8905875"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3" name="Oval 74"/>
              <p:cNvSpPr>
                <a:spLocks noChangeArrowheads="1"/>
              </p:cNvSpPr>
              <p:nvPr/>
            </p:nvSpPr>
            <p:spPr bwMode="auto">
              <a:xfrm>
                <a:off x="8551863"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4" name="Oval 75"/>
              <p:cNvSpPr>
                <a:spLocks noChangeArrowheads="1"/>
              </p:cNvSpPr>
              <p:nvPr/>
            </p:nvSpPr>
            <p:spPr bwMode="auto">
              <a:xfrm>
                <a:off x="8905875"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5" name="Oval 76"/>
              <p:cNvSpPr>
                <a:spLocks noChangeArrowheads="1"/>
              </p:cNvSpPr>
              <p:nvPr/>
            </p:nvSpPr>
            <p:spPr bwMode="auto">
              <a:xfrm>
                <a:off x="8551863"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6" name="Oval 77"/>
              <p:cNvSpPr>
                <a:spLocks noChangeArrowheads="1"/>
              </p:cNvSpPr>
              <p:nvPr/>
            </p:nvSpPr>
            <p:spPr bwMode="auto">
              <a:xfrm>
                <a:off x="8905875"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7" name="Oval 78"/>
              <p:cNvSpPr>
                <a:spLocks noChangeArrowheads="1"/>
              </p:cNvSpPr>
              <p:nvPr/>
            </p:nvSpPr>
            <p:spPr bwMode="auto">
              <a:xfrm>
                <a:off x="8551863"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8" name="Oval 79"/>
              <p:cNvSpPr>
                <a:spLocks noChangeArrowheads="1"/>
              </p:cNvSpPr>
              <p:nvPr/>
            </p:nvSpPr>
            <p:spPr bwMode="auto">
              <a:xfrm>
                <a:off x="8905875"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9" name="Oval 80"/>
              <p:cNvSpPr>
                <a:spLocks noChangeArrowheads="1"/>
              </p:cNvSpPr>
              <p:nvPr/>
            </p:nvSpPr>
            <p:spPr bwMode="auto">
              <a:xfrm>
                <a:off x="8551863"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0" name="Oval 81"/>
              <p:cNvSpPr>
                <a:spLocks noChangeArrowheads="1"/>
              </p:cNvSpPr>
              <p:nvPr/>
            </p:nvSpPr>
            <p:spPr bwMode="auto">
              <a:xfrm>
                <a:off x="8905875"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nvGrpSpPr>
          <p:cNvPr id="61" name="Group 60"/>
          <p:cNvGrpSpPr/>
          <p:nvPr/>
        </p:nvGrpSpPr>
        <p:grpSpPr>
          <a:xfrm>
            <a:off x="2045963" y="3256646"/>
            <a:ext cx="609481" cy="2508250"/>
            <a:chOff x="2223266" y="4177693"/>
            <a:chExt cx="609481" cy="2508250"/>
          </a:xfrm>
        </p:grpSpPr>
        <p:sp>
          <p:nvSpPr>
            <p:cNvPr id="62" name="Freeform 69"/>
            <p:cNvSpPr>
              <a:spLocks/>
            </p:cNvSpPr>
            <p:nvPr/>
          </p:nvSpPr>
          <p:spPr bwMode="auto">
            <a:xfrm flipH="1">
              <a:off x="2223266" y="4177693"/>
              <a:ext cx="609481" cy="2508250"/>
            </a:xfrm>
            <a:custGeom>
              <a:avLst/>
              <a:gdLst>
                <a:gd name="T0" fmla="*/ 494 w 494"/>
                <a:gd name="T1" fmla="*/ 0 h 2033"/>
                <a:gd name="T2" fmla="*/ 0 w 494"/>
                <a:gd name="T3" fmla="*/ 410 h 2033"/>
                <a:gd name="T4" fmla="*/ 0 w 494"/>
                <a:gd name="T5" fmla="*/ 2033 h 2033"/>
                <a:gd name="T6" fmla="*/ 494 w 494"/>
                <a:gd name="T7" fmla="*/ 2033 h 2033"/>
                <a:gd name="T8" fmla="*/ 494 w 494"/>
                <a:gd name="T9" fmla="*/ 0 h 2033"/>
              </a:gdLst>
              <a:ahLst/>
              <a:cxnLst>
                <a:cxn ang="0">
                  <a:pos x="T0" y="T1"/>
                </a:cxn>
                <a:cxn ang="0">
                  <a:pos x="T2" y="T3"/>
                </a:cxn>
                <a:cxn ang="0">
                  <a:pos x="T4" y="T5"/>
                </a:cxn>
                <a:cxn ang="0">
                  <a:pos x="T6" y="T7"/>
                </a:cxn>
                <a:cxn ang="0">
                  <a:pos x="T8" y="T9"/>
                </a:cxn>
              </a:cxnLst>
              <a:rect l="0" t="0" r="r" b="b"/>
              <a:pathLst>
                <a:path w="494" h="2033">
                  <a:moveTo>
                    <a:pt x="494" y="0"/>
                  </a:moveTo>
                  <a:lnTo>
                    <a:pt x="0" y="410"/>
                  </a:lnTo>
                  <a:lnTo>
                    <a:pt x="0" y="2033"/>
                  </a:lnTo>
                  <a:lnTo>
                    <a:pt x="494" y="2033"/>
                  </a:lnTo>
                  <a:lnTo>
                    <a:pt x="494"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63" name="Group 62"/>
            <p:cNvGrpSpPr/>
            <p:nvPr/>
          </p:nvGrpSpPr>
          <p:grpSpPr>
            <a:xfrm flipH="1">
              <a:off x="2291127" y="4782240"/>
              <a:ext cx="473767" cy="1585392"/>
              <a:chOff x="8551863" y="1063625"/>
              <a:chExt cx="609600" cy="2039938"/>
            </a:xfrm>
            <a:solidFill>
              <a:schemeClr val="accent4">
                <a:lumMod val="75000"/>
              </a:schemeClr>
            </a:solidFill>
          </p:grpSpPr>
          <p:sp>
            <p:nvSpPr>
              <p:cNvPr id="64" name="Oval 70"/>
              <p:cNvSpPr>
                <a:spLocks noChangeArrowheads="1"/>
              </p:cNvSpPr>
              <p:nvPr/>
            </p:nvSpPr>
            <p:spPr bwMode="auto">
              <a:xfrm>
                <a:off x="8551863"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5" name="Oval 71"/>
              <p:cNvSpPr>
                <a:spLocks noChangeArrowheads="1"/>
              </p:cNvSpPr>
              <p:nvPr/>
            </p:nvSpPr>
            <p:spPr bwMode="auto">
              <a:xfrm>
                <a:off x="8905875"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6" name="Oval 72"/>
              <p:cNvSpPr>
                <a:spLocks noChangeArrowheads="1"/>
              </p:cNvSpPr>
              <p:nvPr/>
            </p:nvSpPr>
            <p:spPr bwMode="auto">
              <a:xfrm>
                <a:off x="8551863"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7" name="Oval 73"/>
              <p:cNvSpPr>
                <a:spLocks noChangeArrowheads="1"/>
              </p:cNvSpPr>
              <p:nvPr/>
            </p:nvSpPr>
            <p:spPr bwMode="auto">
              <a:xfrm>
                <a:off x="8905875"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8" name="Oval 74"/>
              <p:cNvSpPr>
                <a:spLocks noChangeArrowheads="1"/>
              </p:cNvSpPr>
              <p:nvPr/>
            </p:nvSpPr>
            <p:spPr bwMode="auto">
              <a:xfrm>
                <a:off x="8551863"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9" name="Oval 75"/>
              <p:cNvSpPr>
                <a:spLocks noChangeArrowheads="1"/>
              </p:cNvSpPr>
              <p:nvPr/>
            </p:nvSpPr>
            <p:spPr bwMode="auto">
              <a:xfrm>
                <a:off x="8905875"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0" name="Oval 76"/>
              <p:cNvSpPr>
                <a:spLocks noChangeArrowheads="1"/>
              </p:cNvSpPr>
              <p:nvPr/>
            </p:nvSpPr>
            <p:spPr bwMode="auto">
              <a:xfrm>
                <a:off x="8551863"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1" name="Oval 77"/>
              <p:cNvSpPr>
                <a:spLocks noChangeArrowheads="1"/>
              </p:cNvSpPr>
              <p:nvPr/>
            </p:nvSpPr>
            <p:spPr bwMode="auto">
              <a:xfrm>
                <a:off x="8905875"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2" name="Oval 78"/>
              <p:cNvSpPr>
                <a:spLocks noChangeArrowheads="1"/>
              </p:cNvSpPr>
              <p:nvPr/>
            </p:nvSpPr>
            <p:spPr bwMode="auto">
              <a:xfrm>
                <a:off x="8551863"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3" name="Oval 79"/>
              <p:cNvSpPr>
                <a:spLocks noChangeArrowheads="1"/>
              </p:cNvSpPr>
              <p:nvPr/>
            </p:nvSpPr>
            <p:spPr bwMode="auto">
              <a:xfrm>
                <a:off x="8905875"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4" name="Oval 80"/>
              <p:cNvSpPr>
                <a:spLocks noChangeArrowheads="1"/>
              </p:cNvSpPr>
              <p:nvPr/>
            </p:nvSpPr>
            <p:spPr bwMode="auto">
              <a:xfrm>
                <a:off x="8551863"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5" name="Oval 81"/>
              <p:cNvSpPr>
                <a:spLocks noChangeArrowheads="1"/>
              </p:cNvSpPr>
              <p:nvPr/>
            </p:nvSpPr>
            <p:spPr bwMode="auto">
              <a:xfrm>
                <a:off x="8905875"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nvGrpSpPr>
          <p:cNvPr id="76" name="Group 75"/>
          <p:cNvGrpSpPr/>
          <p:nvPr/>
        </p:nvGrpSpPr>
        <p:grpSpPr>
          <a:xfrm>
            <a:off x="2663099" y="2545009"/>
            <a:ext cx="1150937" cy="3214688"/>
            <a:chOff x="2840402" y="3475681"/>
            <a:chExt cx="1150937" cy="3214688"/>
          </a:xfrm>
        </p:grpSpPr>
        <p:sp>
          <p:nvSpPr>
            <p:cNvPr id="77" name="Freeform 49"/>
            <p:cNvSpPr>
              <a:spLocks/>
            </p:cNvSpPr>
            <p:nvPr/>
          </p:nvSpPr>
          <p:spPr bwMode="auto">
            <a:xfrm flipH="1">
              <a:off x="2840402" y="3475681"/>
              <a:ext cx="1150937" cy="3214688"/>
            </a:xfrm>
            <a:custGeom>
              <a:avLst/>
              <a:gdLst>
                <a:gd name="T0" fmla="*/ 642 w 725"/>
                <a:gd name="T1" fmla="*/ 313 h 2427"/>
                <a:gd name="T2" fmla="*/ 642 w 725"/>
                <a:gd name="T3" fmla="*/ 154 h 2427"/>
                <a:gd name="T4" fmla="*/ 575 w 725"/>
                <a:gd name="T5" fmla="*/ 154 h 2427"/>
                <a:gd name="T6" fmla="*/ 575 w 725"/>
                <a:gd name="T7" fmla="*/ 0 h 2427"/>
                <a:gd name="T8" fmla="*/ 134 w 725"/>
                <a:gd name="T9" fmla="*/ 0 h 2427"/>
                <a:gd name="T10" fmla="*/ 134 w 725"/>
                <a:gd name="T11" fmla="*/ 154 h 2427"/>
                <a:gd name="T12" fmla="*/ 67 w 725"/>
                <a:gd name="T13" fmla="*/ 154 h 2427"/>
                <a:gd name="T14" fmla="*/ 67 w 725"/>
                <a:gd name="T15" fmla="*/ 313 h 2427"/>
                <a:gd name="T16" fmla="*/ 0 w 725"/>
                <a:gd name="T17" fmla="*/ 313 h 2427"/>
                <a:gd name="T18" fmla="*/ 0 w 725"/>
                <a:gd name="T19" fmla="*/ 2427 h 2427"/>
                <a:gd name="T20" fmla="*/ 725 w 725"/>
                <a:gd name="T21" fmla="*/ 2427 h 2427"/>
                <a:gd name="T22" fmla="*/ 725 w 725"/>
                <a:gd name="T23" fmla="*/ 313 h 2427"/>
                <a:gd name="T24" fmla="*/ 642 w 725"/>
                <a:gd name="T25" fmla="*/ 313 h 2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5" h="2427">
                  <a:moveTo>
                    <a:pt x="642" y="313"/>
                  </a:moveTo>
                  <a:lnTo>
                    <a:pt x="642" y="154"/>
                  </a:lnTo>
                  <a:lnTo>
                    <a:pt x="575" y="154"/>
                  </a:lnTo>
                  <a:lnTo>
                    <a:pt x="575" y="0"/>
                  </a:lnTo>
                  <a:lnTo>
                    <a:pt x="134" y="0"/>
                  </a:lnTo>
                  <a:lnTo>
                    <a:pt x="134" y="154"/>
                  </a:lnTo>
                  <a:lnTo>
                    <a:pt x="67" y="154"/>
                  </a:lnTo>
                  <a:lnTo>
                    <a:pt x="67" y="313"/>
                  </a:lnTo>
                  <a:lnTo>
                    <a:pt x="0" y="313"/>
                  </a:lnTo>
                  <a:lnTo>
                    <a:pt x="0" y="2427"/>
                  </a:lnTo>
                  <a:lnTo>
                    <a:pt x="725" y="2427"/>
                  </a:lnTo>
                  <a:lnTo>
                    <a:pt x="725" y="313"/>
                  </a:lnTo>
                  <a:lnTo>
                    <a:pt x="642" y="31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78" name="Group 77"/>
            <p:cNvGrpSpPr/>
            <p:nvPr/>
          </p:nvGrpSpPr>
          <p:grpSpPr>
            <a:xfrm flipH="1">
              <a:off x="3024552" y="4047887"/>
              <a:ext cx="808037" cy="1327202"/>
              <a:chOff x="9301163" y="1425575"/>
              <a:chExt cx="808037" cy="1590676"/>
            </a:xfrm>
            <a:solidFill>
              <a:schemeClr val="accent5">
                <a:lumMod val="75000"/>
              </a:schemeClr>
            </a:solidFill>
          </p:grpSpPr>
          <p:sp>
            <p:nvSpPr>
              <p:cNvPr id="79" name="Rectangle 50"/>
              <p:cNvSpPr>
                <a:spLocks noChangeArrowheads="1"/>
              </p:cNvSpPr>
              <p:nvPr/>
            </p:nvSpPr>
            <p:spPr bwMode="auto">
              <a:xfrm>
                <a:off x="9301163" y="1425575"/>
                <a:ext cx="141287"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0" name="Rectangle 51"/>
              <p:cNvSpPr>
                <a:spLocks noChangeArrowheads="1"/>
              </p:cNvSpPr>
              <p:nvPr/>
            </p:nvSpPr>
            <p:spPr bwMode="auto">
              <a:xfrm>
                <a:off x="9521825" y="1425575"/>
                <a:ext cx="142875"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1" name="Rectangle 52"/>
              <p:cNvSpPr>
                <a:spLocks noChangeArrowheads="1"/>
              </p:cNvSpPr>
              <p:nvPr/>
            </p:nvSpPr>
            <p:spPr bwMode="auto">
              <a:xfrm>
                <a:off x="9744075" y="1425575"/>
                <a:ext cx="144462"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2" name="Rectangle 53"/>
              <p:cNvSpPr>
                <a:spLocks noChangeArrowheads="1"/>
              </p:cNvSpPr>
              <p:nvPr/>
            </p:nvSpPr>
            <p:spPr bwMode="auto">
              <a:xfrm>
                <a:off x="9967913" y="1425575"/>
                <a:ext cx="141287"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3" name="Rectangle 54"/>
              <p:cNvSpPr>
                <a:spLocks noChangeArrowheads="1"/>
              </p:cNvSpPr>
              <p:nvPr/>
            </p:nvSpPr>
            <p:spPr bwMode="auto">
              <a:xfrm>
                <a:off x="9301163" y="184943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4" name="Rectangle 55"/>
              <p:cNvSpPr>
                <a:spLocks noChangeArrowheads="1"/>
              </p:cNvSpPr>
              <p:nvPr/>
            </p:nvSpPr>
            <p:spPr bwMode="auto">
              <a:xfrm>
                <a:off x="9521825" y="1849438"/>
                <a:ext cx="142875"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5" name="Rectangle 56"/>
              <p:cNvSpPr>
                <a:spLocks noChangeArrowheads="1"/>
              </p:cNvSpPr>
              <p:nvPr/>
            </p:nvSpPr>
            <p:spPr bwMode="auto">
              <a:xfrm>
                <a:off x="9744075" y="1849438"/>
                <a:ext cx="144462"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6" name="Rectangle 57"/>
              <p:cNvSpPr>
                <a:spLocks noChangeArrowheads="1"/>
              </p:cNvSpPr>
              <p:nvPr/>
            </p:nvSpPr>
            <p:spPr bwMode="auto">
              <a:xfrm>
                <a:off x="9967913" y="184943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7" name="Rectangle 58"/>
              <p:cNvSpPr>
                <a:spLocks noChangeArrowheads="1"/>
              </p:cNvSpPr>
              <p:nvPr/>
            </p:nvSpPr>
            <p:spPr bwMode="auto">
              <a:xfrm>
                <a:off x="9301163" y="227488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8" name="Rectangle 59"/>
              <p:cNvSpPr>
                <a:spLocks noChangeArrowheads="1"/>
              </p:cNvSpPr>
              <p:nvPr/>
            </p:nvSpPr>
            <p:spPr bwMode="auto">
              <a:xfrm>
                <a:off x="9521825" y="2274888"/>
                <a:ext cx="142875"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9" name="Rectangle 60"/>
              <p:cNvSpPr>
                <a:spLocks noChangeArrowheads="1"/>
              </p:cNvSpPr>
              <p:nvPr/>
            </p:nvSpPr>
            <p:spPr bwMode="auto">
              <a:xfrm>
                <a:off x="9744075" y="2274888"/>
                <a:ext cx="144462"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0" name="Rectangle 61"/>
              <p:cNvSpPr>
                <a:spLocks noChangeArrowheads="1"/>
              </p:cNvSpPr>
              <p:nvPr/>
            </p:nvSpPr>
            <p:spPr bwMode="auto">
              <a:xfrm>
                <a:off x="9967913" y="227488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1" name="Rectangle 62"/>
              <p:cNvSpPr>
                <a:spLocks noChangeArrowheads="1"/>
              </p:cNvSpPr>
              <p:nvPr/>
            </p:nvSpPr>
            <p:spPr bwMode="auto">
              <a:xfrm>
                <a:off x="9301163" y="2703513"/>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2" name="Rectangle 63"/>
              <p:cNvSpPr>
                <a:spLocks noChangeArrowheads="1"/>
              </p:cNvSpPr>
              <p:nvPr/>
            </p:nvSpPr>
            <p:spPr bwMode="auto">
              <a:xfrm>
                <a:off x="9521825" y="2703513"/>
                <a:ext cx="142875"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3" name="Rectangle 64"/>
              <p:cNvSpPr>
                <a:spLocks noChangeArrowheads="1"/>
              </p:cNvSpPr>
              <p:nvPr/>
            </p:nvSpPr>
            <p:spPr bwMode="auto">
              <a:xfrm>
                <a:off x="9744075" y="2703513"/>
                <a:ext cx="144462"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4" name="Rectangle 65"/>
              <p:cNvSpPr>
                <a:spLocks noChangeArrowheads="1"/>
              </p:cNvSpPr>
              <p:nvPr/>
            </p:nvSpPr>
            <p:spPr bwMode="auto">
              <a:xfrm>
                <a:off x="9967913" y="2703513"/>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nvGrpSpPr>
          <p:cNvPr id="95" name="Group 94"/>
          <p:cNvGrpSpPr/>
          <p:nvPr/>
        </p:nvGrpSpPr>
        <p:grpSpPr>
          <a:xfrm>
            <a:off x="3790901" y="3271196"/>
            <a:ext cx="1065212" cy="2498725"/>
            <a:chOff x="3968204" y="4134493"/>
            <a:chExt cx="1065212" cy="2498725"/>
          </a:xfrm>
        </p:grpSpPr>
        <p:sp>
          <p:nvSpPr>
            <p:cNvPr id="96" name="Freeform 26"/>
            <p:cNvSpPr>
              <a:spLocks/>
            </p:cNvSpPr>
            <p:nvPr/>
          </p:nvSpPr>
          <p:spPr bwMode="auto">
            <a:xfrm flipH="1">
              <a:off x="3968204" y="4134493"/>
              <a:ext cx="1065212" cy="2498725"/>
            </a:xfrm>
            <a:custGeom>
              <a:avLst/>
              <a:gdLst>
                <a:gd name="T0" fmla="*/ 671 w 671"/>
                <a:gd name="T1" fmla="*/ 1574 h 1574"/>
                <a:gd name="T2" fmla="*/ 0 w 671"/>
                <a:gd name="T3" fmla="*/ 1574 h 1574"/>
                <a:gd name="T4" fmla="*/ 0 w 671"/>
                <a:gd name="T5" fmla="*/ 247 h 1574"/>
                <a:gd name="T6" fmla="*/ 138 w 671"/>
                <a:gd name="T7" fmla="*/ 0 h 1574"/>
                <a:gd name="T8" fmla="*/ 530 w 671"/>
                <a:gd name="T9" fmla="*/ 0 h 1574"/>
                <a:gd name="T10" fmla="*/ 671 w 671"/>
                <a:gd name="T11" fmla="*/ 247 h 1574"/>
                <a:gd name="T12" fmla="*/ 671 w 671"/>
                <a:gd name="T13" fmla="*/ 1574 h 1574"/>
              </a:gdLst>
              <a:ahLst/>
              <a:cxnLst>
                <a:cxn ang="0">
                  <a:pos x="T0" y="T1"/>
                </a:cxn>
                <a:cxn ang="0">
                  <a:pos x="T2" y="T3"/>
                </a:cxn>
                <a:cxn ang="0">
                  <a:pos x="T4" y="T5"/>
                </a:cxn>
                <a:cxn ang="0">
                  <a:pos x="T6" y="T7"/>
                </a:cxn>
                <a:cxn ang="0">
                  <a:pos x="T8" y="T9"/>
                </a:cxn>
                <a:cxn ang="0">
                  <a:pos x="T10" y="T11"/>
                </a:cxn>
                <a:cxn ang="0">
                  <a:pos x="T12" y="T13"/>
                </a:cxn>
              </a:cxnLst>
              <a:rect l="0" t="0" r="r" b="b"/>
              <a:pathLst>
                <a:path w="671" h="1574">
                  <a:moveTo>
                    <a:pt x="671" y="1574"/>
                  </a:moveTo>
                  <a:lnTo>
                    <a:pt x="0" y="1574"/>
                  </a:lnTo>
                  <a:lnTo>
                    <a:pt x="0" y="247"/>
                  </a:lnTo>
                  <a:lnTo>
                    <a:pt x="138" y="0"/>
                  </a:lnTo>
                  <a:lnTo>
                    <a:pt x="530" y="0"/>
                  </a:lnTo>
                  <a:lnTo>
                    <a:pt x="671" y="247"/>
                  </a:lnTo>
                  <a:lnTo>
                    <a:pt x="671" y="157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97" name="Group 96"/>
            <p:cNvGrpSpPr/>
            <p:nvPr/>
          </p:nvGrpSpPr>
          <p:grpSpPr>
            <a:xfrm>
              <a:off x="4207916" y="4534543"/>
              <a:ext cx="587375" cy="1096963"/>
              <a:chOff x="10288308" y="4534543"/>
              <a:chExt cx="587375" cy="1096963"/>
            </a:xfrm>
            <a:solidFill>
              <a:schemeClr val="accent1">
                <a:lumMod val="75000"/>
              </a:schemeClr>
            </a:solidFill>
          </p:grpSpPr>
          <p:sp>
            <p:nvSpPr>
              <p:cNvPr id="98" name="Rectangle 27"/>
              <p:cNvSpPr>
                <a:spLocks noChangeArrowheads="1"/>
              </p:cNvSpPr>
              <p:nvPr/>
            </p:nvSpPr>
            <p:spPr bwMode="auto">
              <a:xfrm flipH="1">
                <a:off x="10731221" y="4534543"/>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9" name="Rectangle 28"/>
              <p:cNvSpPr>
                <a:spLocks noChangeArrowheads="1"/>
              </p:cNvSpPr>
              <p:nvPr/>
            </p:nvSpPr>
            <p:spPr bwMode="auto">
              <a:xfrm flipH="1">
                <a:off x="10507384" y="4534543"/>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00" name="Rectangle 29"/>
              <p:cNvSpPr>
                <a:spLocks noChangeArrowheads="1"/>
              </p:cNvSpPr>
              <p:nvPr/>
            </p:nvSpPr>
            <p:spPr bwMode="auto">
              <a:xfrm flipH="1">
                <a:off x="10288308" y="4534543"/>
                <a:ext cx="139700" cy="312738"/>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01" name="Rectangle 30"/>
              <p:cNvSpPr>
                <a:spLocks noChangeArrowheads="1"/>
              </p:cNvSpPr>
              <p:nvPr/>
            </p:nvSpPr>
            <p:spPr bwMode="auto">
              <a:xfrm flipH="1">
                <a:off x="10731221" y="4926656"/>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02" name="Rectangle 31"/>
              <p:cNvSpPr>
                <a:spLocks noChangeArrowheads="1"/>
              </p:cNvSpPr>
              <p:nvPr/>
            </p:nvSpPr>
            <p:spPr bwMode="auto">
              <a:xfrm flipH="1">
                <a:off x="10507384" y="4926656"/>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03" name="Rectangle 32"/>
              <p:cNvSpPr>
                <a:spLocks noChangeArrowheads="1"/>
              </p:cNvSpPr>
              <p:nvPr/>
            </p:nvSpPr>
            <p:spPr bwMode="auto">
              <a:xfrm flipH="1">
                <a:off x="10288308" y="4926656"/>
                <a:ext cx="139700" cy="312738"/>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04" name="Rectangle 33"/>
              <p:cNvSpPr>
                <a:spLocks noChangeArrowheads="1"/>
              </p:cNvSpPr>
              <p:nvPr/>
            </p:nvSpPr>
            <p:spPr bwMode="auto">
              <a:xfrm flipH="1">
                <a:off x="10731221" y="5318768"/>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05" name="Rectangle 34"/>
              <p:cNvSpPr>
                <a:spLocks noChangeArrowheads="1"/>
              </p:cNvSpPr>
              <p:nvPr/>
            </p:nvSpPr>
            <p:spPr bwMode="auto">
              <a:xfrm flipH="1">
                <a:off x="10507384" y="5318768"/>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06" name="Rectangle 35"/>
              <p:cNvSpPr>
                <a:spLocks noChangeArrowheads="1"/>
              </p:cNvSpPr>
              <p:nvPr/>
            </p:nvSpPr>
            <p:spPr bwMode="auto">
              <a:xfrm flipH="1">
                <a:off x="10288308" y="5318768"/>
                <a:ext cx="139700" cy="312738"/>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nvGrpSpPr>
          <p:cNvPr id="107" name="Group 106"/>
          <p:cNvGrpSpPr/>
          <p:nvPr/>
        </p:nvGrpSpPr>
        <p:grpSpPr>
          <a:xfrm flipH="1">
            <a:off x="3539021" y="4199118"/>
            <a:ext cx="745412" cy="1567024"/>
            <a:chOff x="2125101" y="4129094"/>
            <a:chExt cx="1071564" cy="2252664"/>
          </a:xfrm>
        </p:grpSpPr>
        <p:sp>
          <p:nvSpPr>
            <p:cNvPr id="108" name="AutoShape 37"/>
            <p:cNvSpPr>
              <a:spLocks noChangeAspect="1" noChangeArrowheads="1" noTextEdit="1"/>
            </p:cNvSpPr>
            <p:nvPr/>
          </p:nvSpPr>
          <p:spPr bwMode="auto">
            <a:xfrm>
              <a:off x="2128275" y="4129094"/>
              <a:ext cx="1068390" cy="2249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09" name="Freeform 39"/>
            <p:cNvSpPr>
              <a:spLocks/>
            </p:cNvSpPr>
            <p:nvPr/>
          </p:nvSpPr>
          <p:spPr bwMode="auto">
            <a:xfrm>
              <a:off x="2125101" y="4129094"/>
              <a:ext cx="1068390" cy="2252664"/>
            </a:xfrm>
            <a:custGeom>
              <a:avLst/>
              <a:gdLst>
                <a:gd name="T0" fmla="*/ 673 w 673"/>
                <a:gd name="T1" fmla="*/ 1419 h 1419"/>
                <a:gd name="T2" fmla="*/ 0 w 673"/>
                <a:gd name="T3" fmla="*/ 1419 h 1419"/>
                <a:gd name="T4" fmla="*/ 0 w 673"/>
                <a:gd name="T5" fmla="*/ 451 h 1419"/>
                <a:gd name="T6" fmla="*/ 336 w 673"/>
                <a:gd name="T7" fmla="*/ 0 h 1419"/>
                <a:gd name="T8" fmla="*/ 673 w 673"/>
                <a:gd name="T9" fmla="*/ 451 h 1419"/>
                <a:gd name="T10" fmla="*/ 673 w 673"/>
                <a:gd name="T11" fmla="*/ 1419 h 1419"/>
              </a:gdLst>
              <a:ahLst/>
              <a:cxnLst>
                <a:cxn ang="0">
                  <a:pos x="T0" y="T1"/>
                </a:cxn>
                <a:cxn ang="0">
                  <a:pos x="T2" y="T3"/>
                </a:cxn>
                <a:cxn ang="0">
                  <a:pos x="T4" y="T5"/>
                </a:cxn>
                <a:cxn ang="0">
                  <a:pos x="T6" y="T7"/>
                </a:cxn>
                <a:cxn ang="0">
                  <a:pos x="T8" y="T9"/>
                </a:cxn>
                <a:cxn ang="0">
                  <a:pos x="T10" y="T11"/>
                </a:cxn>
              </a:cxnLst>
              <a:rect l="0" t="0" r="r" b="b"/>
              <a:pathLst>
                <a:path w="673" h="1419">
                  <a:moveTo>
                    <a:pt x="673" y="1419"/>
                  </a:moveTo>
                  <a:lnTo>
                    <a:pt x="0" y="1419"/>
                  </a:lnTo>
                  <a:lnTo>
                    <a:pt x="0" y="451"/>
                  </a:lnTo>
                  <a:lnTo>
                    <a:pt x="336" y="0"/>
                  </a:lnTo>
                  <a:lnTo>
                    <a:pt x="673" y="451"/>
                  </a:lnTo>
                  <a:lnTo>
                    <a:pt x="673" y="141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0" name="Rectangle 40"/>
            <p:cNvSpPr>
              <a:spLocks noChangeArrowheads="1"/>
            </p:cNvSpPr>
            <p:nvPr/>
          </p:nvSpPr>
          <p:spPr bwMode="auto">
            <a:xfrm>
              <a:off x="2272739" y="5557848"/>
              <a:ext cx="776289" cy="40322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1" name="Freeform 41"/>
            <p:cNvSpPr>
              <a:spLocks/>
            </p:cNvSpPr>
            <p:nvPr/>
          </p:nvSpPr>
          <p:spPr bwMode="auto">
            <a:xfrm>
              <a:off x="2180666" y="5349889"/>
              <a:ext cx="958852" cy="279401"/>
            </a:xfrm>
            <a:custGeom>
              <a:avLst/>
              <a:gdLst>
                <a:gd name="T0" fmla="*/ 252 w 253"/>
                <a:gd name="T1" fmla="*/ 61 h 74"/>
                <a:gd name="T2" fmla="*/ 238 w 253"/>
                <a:gd name="T3" fmla="*/ 0 h 74"/>
                <a:gd name="T4" fmla="*/ 154 w 253"/>
                <a:gd name="T5" fmla="*/ 0 h 74"/>
                <a:gd name="T6" fmla="*/ 102 w 253"/>
                <a:gd name="T7" fmla="*/ 0 h 74"/>
                <a:gd name="T8" fmla="*/ 15 w 253"/>
                <a:gd name="T9" fmla="*/ 0 h 74"/>
                <a:gd name="T10" fmla="*/ 0 w 253"/>
                <a:gd name="T11" fmla="*/ 61 h 74"/>
                <a:gd name="T12" fmla="*/ 0 w 253"/>
                <a:gd name="T13" fmla="*/ 64 h 74"/>
                <a:gd name="T14" fmla="*/ 9 w 253"/>
                <a:gd name="T15" fmla="*/ 74 h 74"/>
                <a:gd name="T16" fmla="*/ 19 w 253"/>
                <a:gd name="T17" fmla="*/ 64 h 74"/>
                <a:gd name="T18" fmla="*/ 29 w 253"/>
                <a:gd name="T19" fmla="*/ 74 h 74"/>
                <a:gd name="T20" fmla="*/ 39 w 253"/>
                <a:gd name="T21" fmla="*/ 64 h 74"/>
                <a:gd name="T22" fmla="*/ 48 w 253"/>
                <a:gd name="T23" fmla="*/ 74 h 74"/>
                <a:gd name="T24" fmla="*/ 58 w 253"/>
                <a:gd name="T25" fmla="*/ 64 h 74"/>
                <a:gd name="T26" fmla="*/ 68 w 253"/>
                <a:gd name="T27" fmla="*/ 74 h 74"/>
                <a:gd name="T28" fmla="*/ 78 w 253"/>
                <a:gd name="T29" fmla="*/ 64 h 74"/>
                <a:gd name="T30" fmla="*/ 87 w 253"/>
                <a:gd name="T31" fmla="*/ 74 h 74"/>
                <a:gd name="T32" fmla="*/ 97 w 253"/>
                <a:gd name="T33" fmla="*/ 64 h 74"/>
                <a:gd name="T34" fmla="*/ 107 w 253"/>
                <a:gd name="T35" fmla="*/ 74 h 74"/>
                <a:gd name="T36" fmla="*/ 116 w 253"/>
                <a:gd name="T37" fmla="*/ 64 h 74"/>
                <a:gd name="T38" fmla="*/ 126 w 253"/>
                <a:gd name="T39" fmla="*/ 74 h 74"/>
                <a:gd name="T40" fmla="*/ 136 w 253"/>
                <a:gd name="T41" fmla="*/ 64 h 74"/>
                <a:gd name="T42" fmla="*/ 146 w 253"/>
                <a:gd name="T43" fmla="*/ 74 h 74"/>
                <a:gd name="T44" fmla="*/ 155 w 253"/>
                <a:gd name="T45" fmla="*/ 64 h 74"/>
                <a:gd name="T46" fmla="*/ 165 w 253"/>
                <a:gd name="T47" fmla="*/ 74 h 74"/>
                <a:gd name="T48" fmla="*/ 175 w 253"/>
                <a:gd name="T49" fmla="*/ 64 h 74"/>
                <a:gd name="T50" fmla="*/ 185 w 253"/>
                <a:gd name="T51" fmla="*/ 74 h 74"/>
                <a:gd name="T52" fmla="*/ 194 w 253"/>
                <a:gd name="T53" fmla="*/ 64 h 74"/>
                <a:gd name="T54" fmla="*/ 204 w 253"/>
                <a:gd name="T55" fmla="*/ 74 h 74"/>
                <a:gd name="T56" fmla="*/ 214 w 253"/>
                <a:gd name="T57" fmla="*/ 64 h 74"/>
                <a:gd name="T58" fmla="*/ 224 w 253"/>
                <a:gd name="T59" fmla="*/ 74 h 74"/>
                <a:gd name="T60" fmla="*/ 233 w 253"/>
                <a:gd name="T61" fmla="*/ 64 h 74"/>
                <a:gd name="T62" fmla="*/ 243 w 253"/>
                <a:gd name="T63" fmla="*/ 74 h 74"/>
                <a:gd name="T64" fmla="*/ 253 w 253"/>
                <a:gd name="T65" fmla="*/ 64 h 74"/>
                <a:gd name="T66" fmla="*/ 252 w 253"/>
                <a:gd name="T67" fmla="*/ 6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3" h="74">
                  <a:moveTo>
                    <a:pt x="252" y="61"/>
                  </a:moveTo>
                  <a:cubicBezTo>
                    <a:pt x="238" y="0"/>
                    <a:pt x="238" y="0"/>
                    <a:pt x="238" y="0"/>
                  </a:cubicBezTo>
                  <a:cubicBezTo>
                    <a:pt x="154" y="0"/>
                    <a:pt x="154" y="0"/>
                    <a:pt x="154" y="0"/>
                  </a:cubicBezTo>
                  <a:cubicBezTo>
                    <a:pt x="102" y="0"/>
                    <a:pt x="102" y="0"/>
                    <a:pt x="102" y="0"/>
                  </a:cubicBezTo>
                  <a:cubicBezTo>
                    <a:pt x="15" y="0"/>
                    <a:pt x="15" y="0"/>
                    <a:pt x="15" y="0"/>
                  </a:cubicBezTo>
                  <a:cubicBezTo>
                    <a:pt x="0" y="61"/>
                    <a:pt x="0" y="61"/>
                    <a:pt x="0" y="61"/>
                  </a:cubicBezTo>
                  <a:cubicBezTo>
                    <a:pt x="0" y="62"/>
                    <a:pt x="0" y="63"/>
                    <a:pt x="0" y="64"/>
                  </a:cubicBezTo>
                  <a:cubicBezTo>
                    <a:pt x="0" y="69"/>
                    <a:pt x="4" y="74"/>
                    <a:pt x="9" y="74"/>
                  </a:cubicBezTo>
                  <a:cubicBezTo>
                    <a:pt x="15" y="74"/>
                    <a:pt x="19" y="69"/>
                    <a:pt x="19" y="64"/>
                  </a:cubicBezTo>
                  <a:cubicBezTo>
                    <a:pt x="19" y="69"/>
                    <a:pt x="23" y="74"/>
                    <a:pt x="29" y="74"/>
                  </a:cubicBezTo>
                  <a:cubicBezTo>
                    <a:pt x="34" y="74"/>
                    <a:pt x="39" y="69"/>
                    <a:pt x="39" y="64"/>
                  </a:cubicBezTo>
                  <a:cubicBezTo>
                    <a:pt x="39" y="69"/>
                    <a:pt x="43" y="74"/>
                    <a:pt x="48" y="74"/>
                  </a:cubicBezTo>
                  <a:cubicBezTo>
                    <a:pt x="54" y="74"/>
                    <a:pt x="58" y="69"/>
                    <a:pt x="58" y="64"/>
                  </a:cubicBezTo>
                  <a:cubicBezTo>
                    <a:pt x="58" y="69"/>
                    <a:pt x="62" y="74"/>
                    <a:pt x="68" y="74"/>
                  </a:cubicBezTo>
                  <a:cubicBezTo>
                    <a:pt x="73" y="74"/>
                    <a:pt x="78" y="69"/>
                    <a:pt x="78" y="64"/>
                  </a:cubicBezTo>
                  <a:cubicBezTo>
                    <a:pt x="78" y="69"/>
                    <a:pt x="82" y="74"/>
                    <a:pt x="87" y="74"/>
                  </a:cubicBezTo>
                  <a:cubicBezTo>
                    <a:pt x="93" y="74"/>
                    <a:pt x="97" y="69"/>
                    <a:pt x="97" y="64"/>
                  </a:cubicBezTo>
                  <a:cubicBezTo>
                    <a:pt x="97" y="69"/>
                    <a:pt x="101" y="74"/>
                    <a:pt x="107" y="74"/>
                  </a:cubicBezTo>
                  <a:cubicBezTo>
                    <a:pt x="112" y="74"/>
                    <a:pt x="116" y="69"/>
                    <a:pt x="116" y="64"/>
                  </a:cubicBezTo>
                  <a:cubicBezTo>
                    <a:pt x="116" y="69"/>
                    <a:pt x="121" y="74"/>
                    <a:pt x="126" y="74"/>
                  </a:cubicBezTo>
                  <a:cubicBezTo>
                    <a:pt x="132" y="74"/>
                    <a:pt x="136" y="69"/>
                    <a:pt x="136" y="64"/>
                  </a:cubicBezTo>
                  <a:cubicBezTo>
                    <a:pt x="136" y="69"/>
                    <a:pt x="140" y="74"/>
                    <a:pt x="146" y="74"/>
                  </a:cubicBezTo>
                  <a:cubicBezTo>
                    <a:pt x="151" y="74"/>
                    <a:pt x="155" y="69"/>
                    <a:pt x="155" y="64"/>
                  </a:cubicBezTo>
                  <a:cubicBezTo>
                    <a:pt x="155" y="69"/>
                    <a:pt x="160" y="74"/>
                    <a:pt x="165" y="74"/>
                  </a:cubicBezTo>
                  <a:cubicBezTo>
                    <a:pt x="171" y="74"/>
                    <a:pt x="175" y="69"/>
                    <a:pt x="175" y="64"/>
                  </a:cubicBezTo>
                  <a:cubicBezTo>
                    <a:pt x="175" y="69"/>
                    <a:pt x="179" y="74"/>
                    <a:pt x="185" y="74"/>
                  </a:cubicBezTo>
                  <a:cubicBezTo>
                    <a:pt x="190" y="74"/>
                    <a:pt x="194" y="69"/>
                    <a:pt x="194" y="64"/>
                  </a:cubicBezTo>
                  <a:cubicBezTo>
                    <a:pt x="194" y="69"/>
                    <a:pt x="199" y="74"/>
                    <a:pt x="204" y="74"/>
                  </a:cubicBezTo>
                  <a:cubicBezTo>
                    <a:pt x="209" y="74"/>
                    <a:pt x="214" y="69"/>
                    <a:pt x="214" y="64"/>
                  </a:cubicBezTo>
                  <a:cubicBezTo>
                    <a:pt x="214" y="69"/>
                    <a:pt x="218" y="74"/>
                    <a:pt x="224" y="74"/>
                  </a:cubicBezTo>
                  <a:cubicBezTo>
                    <a:pt x="229" y="74"/>
                    <a:pt x="233" y="69"/>
                    <a:pt x="233" y="64"/>
                  </a:cubicBezTo>
                  <a:cubicBezTo>
                    <a:pt x="233" y="69"/>
                    <a:pt x="238" y="74"/>
                    <a:pt x="243" y="74"/>
                  </a:cubicBezTo>
                  <a:cubicBezTo>
                    <a:pt x="248" y="74"/>
                    <a:pt x="253" y="69"/>
                    <a:pt x="253" y="64"/>
                  </a:cubicBezTo>
                  <a:cubicBezTo>
                    <a:pt x="253" y="63"/>
                    <a:pt x="253" y="62"/>
                    <a:pt x="252" y="61"/>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2" name="Rectangle 42"/>
            <p:cNvSpPr>
              <a:spLocks noChangeArrowheads="1"/>
            </p:cNvSpPr>
            <p:nvPr/>
          </p:nvSpPr>
          <p:spPr bwMode="auto">
            <a:xfrm>
              <a:off x="2275916" y="4908563"/>
              <a:ext cx="125413"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3" name="Rectangle 43"/>
            <p:cNvSpPr>
              <a:spLocks noChangeArrowheads="1"/>
            </p:cNvSpPr>
            <p:nvPr/>
          </p:nvSpPr>
          <p:spPr bwMode="auto">
            <a:xfrm>
              <a:off x="2477529" y="4908566"/>
              <a:ext cx="120650"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4" name="Rectangle 44"/>
            <p:cNvSpPr>
              <a:spLocks noChangeArrowheads="1"/>
            </p:cNvSpPr>
            <p:nvPr/>
          </p:nvSpPr>
          <p:spPr bwMode="auto">
            <a:xfrm>
              <a:off x="2674378" y="4908559"/>
              <a:ext cx="120650"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5" name="Rectangle 45"/>
            <p:cNvSpPr>
              <a:spLocks noChangeArrowheads="1"/>
            </p:cNvSpPr>
            <p:nvPr/>
          </p:nvSpPr>
          <p:spPr bwMode="auto">
            <a:xfrm>
              <a:off x="2871220" y="4908550"/>
              <a:ext cx="123826"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16" name="Group 115"/>
          <p:cNvGrpSpPr/>
          <p:nvPr/>
        </p:nvGrpSpPr>
        <p:grpSpPr>
          <a:xfrm flipH="1">
            <a:off x="2813453" y="4190623"/>
            <a:ext cx="745417" cy="1567024"/>
            <a:chOff x="2125082" y="4129113"/>
            <a:chExt cx="1071562" cy="2252675"/>
          </a:xfrm>
        </p:grpSpPr>
        <p:sp>
          <p:nvSpPr>
            <p:cNvPr id="117" name="AutoShape 37"/>
            <p:cNvSpPr>
              <a:spLocks noChangeAspect="1" noChangeArrowheads="1" noTextEdit="1"/>
            </p:cNvSpPr>
            <p:nvPr/>
          </p:nvSpPr>
          <p:spPr bwMode="auto">
            <a:xfrm>
              <a:off x="2128260" y="4129113"/>
              <a:ext cx="1068384" cy="22494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8" name="Freeform 39"/>
            <p:cNvSpPr>
              <a:spLocks/>
            </p:cNvSpPr>
            <p:nvPr/>
          </p:nvSpPr>
          <p:spPr bwMode="auto">
            <a:xfrm>
              <a:off x="2125082" y="4129113"/>
              <a:ext cx="1068383" cy="2252675"/>
            </a:xfrm>
            <a:custGeom>
              <a:avLst/>
              <a:gdLst>
                <a:gd name="T0" fmla="*/ 673 w 673"/>
                <a:gd name="T1" fmla="*/ 1419 h 1419"/>
                <a:gd name="T2" fmla="*/ 0 w 673"/>
                <a:gd name="T3" fmla="*/ 1419 h 1419"/>
                <a:gd name="T4" fmla="*/ 0 w 673"/>
                <a:gd name="T5" fmla="*/ 451 h 1419"/>
                <a:gd name="T6" fmla="*/ 336 w 673"/>
                <a:gd name="T7" fmla="*/ 0 h 1419"/>
                <a:gd name="T8" fmla="*/ 673 w 673"/>
                <a:gd name="T9" fmla="*/ 451 h 1419"/>
                <a:gd name="T10" fmla="*/ 673 w 673"/>
                <a:gd name="T11" fmla="*/ 1419 h 1419"/>
              </a:gdLst>
              <a:ahLst/>
              <a:cxnLst>
                <a:cxn ang="0">
                  <a:pos x="T0" y="T1"/>
                </a:cxn>
                <a:cxn ang="0">
                  <a:pos x="T2" y="T3"/>
                </a:cxn>
                <a:cxn ang="0">
                  <a:pos x="T4" y="T5"/>
                </a:cxn>
                <a:cxn ang="0">
                  <a:pos x="T6" y="T7"/>
                </a:cxn>
                <a:cxn ang="0">
                  <a:pos x="T8" y="T9"/>
                </a:cxn>
                <a:cxn ang="0">
                  <a:pos x="T10" y="T11"/>
                </a:cxn>
              </a:cxnLst>
              <a:rect l="0" t="0" r="r" b="b"/>
              <a:pathLst>
                <a:path w="673" h="1419">
                  <a:moveTo>
                    <a:pt x="673" y="1419"/>
                  </a:moveTo>
                  <a:lnTo>
                    <a:pt x="0" y="1419"/>
                  </a:lnTo>
                  <a:lnTo>
                    <a:pt x="0" y="451"/>
                  </a:lnTo>
                  <a:lnTo>
                    <a:pt x="336" y="0"/>
                  </a:lnTo>
                  <a:lnTo>
                    <a:pt x="673" y="451"/>
                  </a:lnTo>
                  <a:lnTo>
                    <a:pt x="673" y="1419"/>
                  </a:lnTo>
                  <a:close/>
                </a:path>
              </a:pathLst>
            </a:custGeom>
            <a:solidFill>
              <a:schemeClr val="accent1"/>
            </a:solidFill>
            <a:ln>
              <a:solidFill>
                <a:schemeClr val="accent1"/>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9" name="Rectangle 40"/>
            <p:cNvSpPr>
              <a:spLocks noChangeArrowheads="1"/>
            </p:cNvSpPr>
            <p:nvPr/>
          </p:nvSpPr>
          <p:spPr bwMode="auto">
            <a:xfrm>
              <a:off x="2272719" y="5557871"/>
              <a:ext cx="776284" cy="403227"/>
            </a:xfrm>
            <a:prstGeom prst="rect">
              <a:avLst/>
            </a:prstGeom>
            <a:solidFill>
              <a:schemeClr val="tx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20" name="Freeform 41"/>
            <p:cNvSpPr>
              <a:spLocks/>
            </p:cNvSpPr>
            <p:nvPr/>
          </p:nvSpPr>
          <p:spPr bwMode="auto">
            <a:xfrm>
              <a:off x="2180644" y="5349912"/>
              <a:ext cx="958845" cy="279402"/>
            </a:xfrm>
            <a:custGeom>
              <a:avLst/>
              <a:gdLst>
                <a:gd name="T0" fmla="*/ 252 w 253"/>
                <a:gd name="T1" fmla="*/ 61 h 74"/>
                <a:gd name="T2" fmla="*/ 238 w 253"/>
                <a:gd name="T3" fmla="*/ 0 h 74"/>
                <a:gd name="T4" fmla="*/ 154 w 253"/>
                <a:gd name="T5" fmla="*/ 0 h 74"/>
                <a:gd name="T6" fmla="*/ 102 w 253"/>
                <a:gd name="T7" fmla="*/ 0 h 74"/>
                <a:gd name="T8" fmla="*/ 15 w 253"/>
                <a:gd name="T9" fmla="*/ 0 h 74"/>
                <a:gd name="T10" fmla="*/ 0 w 253"/>
                <a:gd name="T11" fmla="*/ 61 h 74"/>
                <a:gd name="T12" fmla="*/ 0 w 253"/>
                <a:gd name="T13" fmla="*/ 64 h 74"/>
                <a:gd name="T14" fmla="*/ 9 w 253"/>
                <a:gd name="T15" fmla="*/ 74 h 74"/>
                <a:gd name="T16" fmla="*/ 19 w 253"/>
                <a:gd name="T17" fmla="*/ 64 h 74"/>
                <a:gd name="T18" fmla="*/ 29 w 253"/>
                <a:gd name="T19" fmla="*/ 74 h 74"/>
                <a:gd name="T20" fmla="*/ 39 w 253"/>
                <a:gd name="T21" fmla="*/ 64 h 74"/>
                <a:gd name="T22" fmla="*/ 48 w 253"/>
                <a:gd name="T23" fmla="*/ 74 h 74"/>
                <a:gd name="T24" fmla="*/ 58 w 253"/>
                <a:gd name="T25" fmla="*/ 64 h 74"/>
                <a:gd name="T26" fmla="*/ 68 w 253"/>
                <a:gd name="T27" fmla="*/ 74 h 74"/>
                <a:gd name="T28" fmla="*/ 78 w 253"/>
                <a:gd name="T29" fmla="*/ 64 h 74"/>
                <a:gd name="T30" fmla="*/ 87 w 253"/>
                <a:gd name="T31" fmla="*/ 74 h 74"/>
                <a:gd name="T32" fmla="*/ 97 w 253"/>
                <a:gd name="T33" fmla="*/ 64 h 74"/>
                <a:gd name="T34" fmla="*/ 107 w 253"/>
                <a:gd name="T35" fmla="*/ 74 h 74"/>
                <a:gd name="T36" fmla="*/ 116 w 253"/>
                <a:gd name="T37" fmla="*/ 64 h 74"/>
                <a:gd name="T38" fmla="*/ 126 w 253"/>
                <a:gd name="T39" fmla="*/ 74 h 74"/>
                <a:gd name="T40" fmla="*/ 136 w 253"/>
                <a:gd name="T41" fmla="*/ 64 h 74"/>
                <a:gd name="T42" fmla="*/ 146 w 253"/>
                <a:gd name="T43" fmla="*/ 74 h 74"/>
                <a:gd name="T44" fmla="*/ 155 w 253"/>
                <a:gd name="T45" fmla="*/ 64 h 74"/>
                <a:gd name="T46" fmla="*/ 165 w 253"/>
                <a:gd name="T47" fmla="*/ 74 h 74"/>
                <a:gd name="T48" fmla="*/ 175 w 253"/>
                <a:gd name="T49" fmla="*/ 64 h 74"/>
                <a:gd name="T50" fmla="*/ 185 w 253"/>
                <a:gd name="T51" fmla="*/ 74 h 74"/>
                <a:gd name="T52" fmla="*/ 194 w 253"/>
                <a:gd name="T53" fmla="*/ 64 h 74"/>
                <a:gd name="T54" fmla="*/ 204 w 253"/>
                <a:gd name="T55" fmla="*/ 74 h 74"/>
                <a:gd name="T56" fmla="*/ 214 w 253"/>
                <a:gd name="T57" fmla="*/ 64 h 74"/>
                <a:gd name="T58" fmla="*/ 224 w 253"/>
                <a:gd name="T59" fmla="*/ 74 h 74"/>
                <a:gd name="T60" fmla="*/ 233 w 253"/>
                <a:gd name="T61" fmla="*/ 64 h 74"/>
                <a:gd name="T62" fmla="*/ 243 w 253"/>
                <a:gd name="T63" fmla="*/ 74 h 74"/>
                <a:gd name="T64" fmla="*/ 253 w 253"/>
                <a:gd name="T65" fmla="*/ 64 h 74"/>
                <a:gd name="T66" fmla="*/ 252 w 253"/>
                <a:gd name="T67" fmla="*/ 6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3" h="74">
                  <a:moveTo>
                    <a:pt x="252" y="61"/>
                  </a:moveTo>
                  <a:cubicBezTo>
                    <a:pt x="238" y="0"/>
                    <a:pt x="238" y="0"/>
                    <a:pt x="238" y="0"/>
                  </a:cubicBezTo>
                  <a:cubicBezTo>
                    <a:pt x="154" y="0"/>
                    <a:pt x="154" y="0"/>
                    <a:pt x="154" y="0"/>
                  </a:cubicBezTo>
                  <a:cubicBezTo>
                    <a:pt x="102" y="0"/>
                    <a:pt x="102" y="0"/>
                    <a:pt x="102" y="0"/>
                  </a:cubicBezTo>
                  <a:cubicBezTo>
                    <a:pt x="15" y="0"/>
                    <a:pt x="15" y="0"/>
                    <a:pt x="15" y="0"/>
                  </a:cubicBezTo>
                  <a:cubicBezTo>
                    <a:pt x="0" y="61"/>
                    <a:pt x="0" y="61"/>
                    <a:pt x="0" y="61"/>
                  </a:cubicBezTo>
                  <a:cubicBezTo>
                    <a:pt x="0" y="62"/>
                    <a:pt x="0" y="63"/>
                    <a:pt x="0" y="64"/>
                  </a:cubicBezTo>
                  <a:cubicBezTo>
                    <a:pt x="0" y="69"/>
                    <a:pt x="4" y="74"/>
                    <a:pt x="9" y="74"/>
                  </a:cubicBezTo>
                  <a:cubicBezTo>
                    <a:pt x="15" y="74"/>
                    <a:pt x="19" y="69"/>
                    <a:pt x="19" y="64"/>
                  </a:cubicBezTo>
                  <a:cubicBezTo>
                    <a:pt x="19" y="69"/>
                    <a:pt x="23" y="74"/>
                    <a:pt x="29" y="74"/>
                  </a:cubicBezTo>
                  <a:cubicBezTo>
                    <a:pt x="34" y="74"/>
                    <a:pt x="39" y="69"/>
                    <a:pt x="39" y="64"/>
                  </a:cubicBezTo>
                  <a:cubicBezTo>
                    <a:pt x="39" y="69"/>
                    <a:pt x="43" y="74"/>
                    <a:pt x="48" y="74"/>
                  </a:cubicBezTo>
                  <a:cubicBezTo>
                    <a:pt x="54" y="74"/>
                    <a:pt x="58" y="69"/>
                    <a:pt x="58" y="64"/>
                  </a:cubicBezTo>
                  <a:cubicBezTo>
                    <a:pt x="58" y="69"/>
                    <a:pt x="62" y="74"/>
                    <a:pt x="68" y="74"/>
                  </a:cubicBezTo>
                  <a:cubicBezTo>
                    <a:pt x="73" y="74"/>
                    <a:pt x="78" y="69"/>
                    <a:pt x="78" y="64"/>
                  </a:cubicBezTo>
                  <a:cubicBezTo>
                    <a:pt x="78" y="69"/>
                    <a:pt x="82" y="74"/>
                    <a:pt x="87" y="74"/>
                  </a:cubicBezTo>
                  <a:cubicBezTo>
                    <a:pt x="93" y="74"/>
                    <a:pt x="97" y="69"/>
                    <a:pt x="97" y="64"/>
                  </a:cubicBezTo>
                  <a:cubicBezTo>
                    <a:pt x="97" y="69"/>
                    <a:pt x="101" y="74"/>
                    <a:pt x="107" y="74"/>
                  </a:cubicBezTo>
                  <a:cubicBezTo>
                    <a:pt x="112" y="74"/>
                    <a:pt x="116" y="69"/>
                    <a:pt x="116" y="64"/>
                  </a:cubicBezTo>
                  <a:cubicBezTo>
                    <a:pt x="116" y="69"/>
                    <a:pt x="121" y="74"/>
                    <a:pt x="126" y="74"/>
                  </a:cubicBezTo>
                  <a:cubicBezTo>
                    <a:pt x="132" y="74"/>
                    <a:pt x="136" y="69"/>
                    <a:pt x="136" y="64"/>
                  </a:cubicBezTo>
                  <a:cubicBezTo>
                    <a:pt x="136" y="69"/>
                    <a:pt x="140" y="74"/>
                    <a:pt x="146" y="74"/>
                  </a:cubicBezTo>
                  <a:cubicBezTo>
                    <a:pt x="151" y="74"/>
                    <a:pt x="155" y="69"/>
                    <a:pt x="155" y="64"/>
                  </a:cubicBezTo>
                  <a:cubicBezTo>
                    <a:pt x="155" y="69"/>
                    <a:pt x="160" y="74"/>
                    <a:pt x="165" y="74"/>
                  </a:cubicBezTo>
                  <a:cubicBezTo>
                    <a:pt x="171" y="74"/>
                    <a:pt x="175" y="69"/>
                    <a:pt x="175" y="64"/>
                  </a:cubicBezTo>
                  <a:cubicBezTo>
                    <a:pt x="175" y="69"/>
                    <a:pt x="179" y="74"/>
                    <a:pt x="185" y="74"/>
                  </a:cubicBezTo>
                  <a:cubicBezTo>
                    <a:pt x="190" y="74"/>
                    <a:pt x="194" y="69"/>
                    <a:pt x="194" y="64"/>
                  </a:cubicBezTo>
                  <a:cubicBezTo>
                    <a:pt x="194" y="69"/>
                    <a:pt x="199" y="74"/>
                    <a:pt x="204" y="74"/>
                  </a:cubicBezTo>
                  <a:cubicBezTo>
                    <a:pt x="209" y="74"/>
                    <a:pt x="214" y="69"/>
                    <a:pt x="214" y="64"/>
                  </a:cubicBezTo>
                  <a:cubicBezTo>
                    <a:pt x="214" y="69"/>
                    <a:pt x="218" y="74"/>
                    <a:pt x="224" y="74"/>
                  </a:cubicBezTo>
                  <a:cubicBezTo>
                    <a:pt x="229" y="74"/>
                    <a:pt x="233" y="69"/>
                    <a:pt x="233" y="64"/>
                  </a:cubicBezTo>
                  <a:cubicBezTo>
                    <a:pt x="233" y="69"/>
                    <a:pt x="238" y="74"/>
                    <a:pt x="243" y="74"/>
                  </a:cubicBezTo>
                  <a:cubicBezTo>
                    <a:pt x="248" y="74"/>
                    <a:pt x="253" y="69"/>
                    <a:pt x="253" y="64"/>
                  </a:cubicBezTo>
                  <a:cubicBezTo>
                    <a:pt x="253" y="63"/>
                    <a:pt x="253" y="62"/>
                    <a:pt x="252" y="6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21" name="Rectangle 42"/>
            <p:cNvSpPr>
              <a:spLocks noChangeArrowheads="1"/>
            </p:cNvSpPr>
            <p:nvPr/>
          </p:nvSpPr>
          <p:spPr bwMode="auto">
            <a:xfrm>
              <a:off x="2275896" y="4908586"/>
              <a:ext cx="125412" cy="279402"/>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22" name="Rectangle 43"/>
            <p:cNvSpPr>
              <a:spLocks noChangeArrowheads="1"/>
            </p:cNvSpPr>
            <p:nvPr/>
          </p:nvSpPr>
          <p:spPr bwMode="auto">
            <a:xfrm>
              <a:off x="2477510" y="4908577"/>
              <a:ext cx="120649" cy="279401"/>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23" name="Rectangle 44"/>
            <p:cNvSpPr>
              <a:spLocks noChangeArrowheads="1"/>
            </p:cNvSpPr>
            <p:nvPr/>
          </p:nvSpPr>
          <p:spPr bwMode="auto">
            <a:xfrm>
              <a:off x="2674367" y="4908562"/>
              <a:ext cx="120649" cy="279401"/>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24" name="Rectangle 45"/>
            <p:cNvSpPr>
              <a:spLocks noChangeArrowheads="1"/>
            </p:cNvSpPr>
            <p:nvPr/>
          </p:nvSpPr>
          <p:spPr bwMode="auto">
            <a:xfrm>
              <a:off x="2871220" y="4908550"/>
              <a:ext cx="123825" cy="279401"/>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25" name="Group 124"/>
          <p:cNvGrpSpPr/>
          <p:nvPr/>
        </p:nvGrpSpPr>
        <p:grpSpPr>
          <a:xfrm>
            <a:off x="2009130" y="4223960"/>
            <a:ext cx="807639" cy="1551675"/>
            <a:chOff x="2186433" y="5057372"/>
            <a:chExt cx="807639" cy="1551675"/>
          </a:xfrm>
        </p:grpSpPr>
        <p:grpSp>
          <p:nvGrpSpPr>
            <p:cNvPr id="126" name="Group 125"/>
            <p:cNvGrpSpPr/>
            <p:nvPr/>
          </p:nvGrpSpPr>
          <p:grpSpPr>
            <a:xfrm>
              <a:off x="2186433" y="5057372"/>
              <a:ext cx="807639" cy="1551675"/>
              <a:chOff x="8266825" y="5057372"/>
              <a:chExt cx="807639" cy="1551675"/>
            </a:xfrm>
          </p:grpSpPr>
          <p:sp>
            <p:nvSpPr>
              <p:cNvPr id="140" name="Rectangle 124"/>
              <p:cNvSpPr>
                <a:spLocks noChangeArrowheads="1"/>
              </p:cNvSpPr>
              <p:nvPr/>
            </p:nvSpPr>
            <p:spPr bwMode="auto">
              <a:xfrm flipH="1">
                <a:off x="8266825" y="5359786"/>
                <a:ext cx="807639" cy="1249261"/>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41" name="Rectangle 125"/>
              <p:cNvSpPr>
                <a:spLocks noChangeArrowheads="1"/>
              </p:cNvSpPr>
              <p:nvPr/>
            </p:nvSpPr>
            <p:spPr bwMode="auto">
              <a:xfrm flipH="1">
                <a:off x="8384435" y="5197778"/>
                <a:ext cx="615630" cy="32161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42" name="Rectangle 126"/>
              <p:cNvSpPr>
                <a:spLocks noChangeArrowheads="1"/>
              </p:cNvSpPr>
              <p:nvPr/>
            </p:nvSpPr>
            <p:spPr bwMode="auto">
              <a:xfrm flipH="1">
                <a:off x="8456439" y="5057372"/>
                <a:ext cx="469221" cy="246012"/>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27" name="Group 126"/>
            <p:cNvGrpSpPr/>
            <p:nvPr/>
          </p:nvGrpSpPr>
          <p:grpSpPr>
            <a:xfrm flipH="1">
              <a:off x="2324450" y="5450989"/>
              <a:ext cx="530425" cy="704434"/>
              <a:chOff x="7329488" y="3802063"/>
              <a:chExt cx="701674" cy="931862"/>
            </a:xfrm>
            <a:solidFill>
              <a:schemeClr val="accent2">
                <a:lumMod val="75000"/>
              </a:schemeClr>
            </a:solidFill>
          </p:grpSpPr>
          <p:sp>
            <p:nvSpPr>
              <p:cNvPr id="128" name="Rectangle 127"/>
              <p:cNvSpPr>
                <a:spLocks noChangeArrowheads="1"/>
              </p:cNvSpPr>
              <p:nvPr/>
            </p:nvSpPr>
            <p:spPr bwMode="auto">
              <a:xfrm>
                <a:off x="7329488" y="3802063"/>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29" name="Rectangle 128"/>
              <p:cNvSpPr>
                <a:spLocks noChangeArrowheads="1"/>
              </p:cNvSpPr>
              <p:nvPr/>
            </p:nvSpPr>
            <p:spPr bwMode="auto">
              <a:xfrm>
                <a:off x="7527925" y="3802063"/>
                <a:ext cx="104775"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0" name="Rectangle 129"/>
              <p:cNvSpPr>
                <a:spLocks noChangeArrowheads="1"/>
              </p:cNvSpPr>
              <p:nvPr/>
            </p:nvSpPr>
            <p:spPr bwMode="auto">
              <a:xfrm>
                <a:off x="7724775" y="3802063"/>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1" name="Rectangle 130"/>
              <p:cNvSpPr>
                <a:spLocks noChangeArrowheads="1"/>
              </p:cNvSpPr>
              <p:nvPr/>
            </p:nvSpPr>
            <p:spPr bwMode="auto">
              <a:xfrm>
                <a:off x="7924800" y="3802063"/>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2" name="Rectangle 131"/>
              <p:cNvSpPr>
                <a:spLocks noChangeArrowheads="1"/>
              </p:cNvSpPr>
              <p:nvPr/>
            </p:nvSpPr>
            <p:spPr bwMode="auto">
              <a:xfrm>
                <a:off x="7329488" y="4144963"/>
                <a:ext cx="106362"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3" name="Rectangle 132"/>
              <p:cNvSpPr>
                <a:spLocks noChangeArrowheads="1"/>
              </p:cNvSpPr>
              <p:nvPr/>
            </p:nvSpPr>
            <p:spPr bwMode="auto">
              <a:xfrm>
                <a:off x="7527925" y="4144963"/>
                <a:ext cx="104775"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4" name="Rectangle 133"/>
              <p:cNvSpPr>
                <a:spLocks noChangeArrowheads="1"/>
              </p:cNvSpPr>
              <p:nvPr/>
            </p:nvSpPr>
            <p:spPr bwMode="auto">
              <a:xfrm>
                <a:off x="7724775" y="4144963"/>
                <a:ext cx="106362"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5" name="Rectangle 134"/>
              <p:cNvSpPr>
                <a:spLocks noChangeArrowheads="1"/>
              </p:cNvSpPr>
              <p:nvPr/>
            </p:nvSpPr>
            <p:spPr bwMode="auto">
              <a:xfrm>
                <a:off x="7924800" y="4144963"/>
                <a:ext cx="106362"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6" name="Rectangle 135"/>
              <p:cNvSpPr>
                <a:spLocks noChangeArrowheads="1"/>
              </p:cNvSpPr>
              <p:nvPr/>
            </p:nvSpPr>
            <p:spPr bwMode="auto">
              <a:xfrm>
                <a:off x="7329488" y="4484688"/>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7" name="Rectangle 136"/>
              <p:cNvSpPr>
                <a:spLocks noChangeArrowheads="1"/>
              </p:cNvSpPr>
              <p:nvPr/>
            </p:nvSpPr>
            <p:spPr bwMode="auto">
              <a:xfrm>
                <a:off x="7527925" y="4484688"/>
                <a:ext cx="104775"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8" name="Rectangle 137"/>
              <p:cNvSpPr>
                <a:spLocks noChangeArrowheads="1"/>
              </p:cNvSpPr>
              <p:nvPr/>
            </p:nvSpPr>
            <p:spPr bwMode="auto">
              <a:xfrm>
                <a:off x="7724775" y="4484688"/>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9" name="Rectangle 138"/>
              <p:cNvSpPr>
                <a:spLocks noChangeArrowheads="1"/>
              </p:cNvSpPr>
              <p:nvPr/>
            </p:nvSpPr>
            <p:spPr bwMode="auto">
              <a:xfrm>
                <a:off x="7924800" y="4484688"/>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sp>
        <p:nvSpPr>
          <p:cNvPr id="147" name="TextBox 146"/>
          <p:cNvSpPr txBox="1"/>
          <p:nvPr/>
        </p:nvSpPr>
        <p:spPr>
          <a:xfrm>
            <a:off x="832076" y="5777150"/>
            <a:ext cx="4024037"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Donec</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luctus</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nibh</a:t>
            </a:r>
            <a:r>
              <a:rPr kumimoji="0" lang="en-US" sz="1400" b="0" i="0" u="none" strike="noStrike" kern="1200" cap="none" spc="0" normalizeH="0" baseline="0" noProof="0" dirty="0">
                <a:ln>
                  <a:noFill/>
                </a:ln>
                <a:solidFill>
                  <a:srgbClr val="FFFFFF"/>
                </a:solidFill>
                <a:effectLst/>
                <a:uLnTx/>
                <a:uFillTx/>
                <a:latin typeface="Calibri"/>
                <a:ea typeface="+mn-ea"/>
                <a:cs typeface="+mn-cs"/>
              </a:rPr>
              <a:t> sit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sem</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vulputate</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venenatis</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bibendum</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orci</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48" name="椭圆 13"/>
          <p:cNvSpPr/>
          <p:nvPr/>
        </p:nvSpPr>
        <p:spPr>
          <a:xfrm>
            <a:off x="8953377" y="1712537"/>
            <a:ext cx="1193106" cy="501295"/>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rgbClr val="CDECFF"/>
              </a:gs>
              <a:gs pos="88000">
                <a:srgbClr val="F7FCFF"/>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149" name="组合 59"/>
          <p:cNvGrpSpPr/>
          <p:nvPr/>
        </p:nvGrpSpPr>
        <p:grpSpPr>
          <a:xfrm>
            <a:off x="10105743" y="1115081"/>
            <a:ext cx="1184881" cy="1184879"/>
            <a:chOff x="10816139" y="-40207"/>
            <a:chExt cx="1872208" cy="1872208"/>
          </a:xfrm>
          <a:effectLst>
            <a:outerShdw blurRad="50800" dist="38100" dir="10800000" algn="r" rotWithShape="0">
              <a:prstClr val="black">
                <a:alpha val="40000"/>
              </a:prstClr>
            </a:outerShdw>
          </a:effectLst>
        </p:grpSpPr>
        <p:sp>
          <p:nvSpPr>
            <p:cNvPr id="150" name="二十四角星 115"/>
            <p:cNvSpPr/>
            <p:nvPr/>
          </p:nvSpPr>
          <p:spPr>
            <a:xfrm>
              <a:off x="10816139" y="-40207"/>
              <a:ext cx="1872208" cy="1872208"/>
            </a:xfrm>
            <a:prstGeom prst="star24">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51" name="椭圆 116"/>
            <p:cNvSpPr>
              <a:spLocks noChangeAspect="1"/>
            </p:cNvSpPr>
            <p:nvPr/>
          </p:nvSpPr>
          <p:spPr>
            <a:xfrm rot="20595047">
              <a:off x="10999972" y="143625"/>
              <a:ext cx="1496040" cy="1496041"/>
            </a:xfrm>
            <a:prstGeom prst="ellipse">
              <a:avLst/>
            </a:prstGeom>
            <a:gradFill>
              <a:gsLst>
                <a:gs pos="7000">
                  <a:srgbClr val="FFC000"/>
                </a:gs>
                <a:gs pos="88000">
                  <a:srgbClr val="F6F000"/>
                </a:gs>
              </a:gsLst>
              <a:lin ang="0" scaled="0"/>
            </a:gradFill>
            <a:ln w="50800">
              <a:solidFill>
                <a:schemeClr val="tx1"/>
              </a:solid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grpSp>
      <p:sp>
        <p:nvSpPr>
          <p:cNvPr id="152" name="椭圆 13"/>
          <p:cNvSpPr/>
          <p:nvPr/>
        </p:nvSpPr>
        <p:spPr>
          <a:xfrm>
            <a:off x="9844169" y="1935563"/>
            <a:ext cx="1617907" cy="532419"/>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chemeClr val="accent5">
                  <a:lumMod val="8000"/>
                  <a:lumOff val="92000"/>
                </a:schemeClr>
              </a:gs>
              <a:gs pos="88000">
                <a:schemeClr val="accent1">
                  <a:lumMod val="11000"/>
                  <a:lumOff val="89000"/>
                </a:schemeClr>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55" name="椭圆 13"/>
          <p:cNvSpPr/>
          <p:nvPr/>
        </p:nvSpPr>
        <p:spPr>
          <a:xfrm>
            <a:off x="6603276" y="1595144"/>
            <a:ext cx="1479543" cy="541315"/>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rgbClr val="CDECFF"/>
              </a:gs>
              <a:gs pos="88000">
                <a:srgbClr val="F7FCFF"/>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196" name="Rectangle 195"/>
          <p:cNvSpPr/>
          <p:nvPr/>
        </p:nvSpPr>
        <p:spPr>
          <a:xfrm>
            <a:off x="869711" y="1139828"/>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FFFFFF"/>
              </a:solidFill>
              <a:effectLst/>
              <a:uLnTx/>
              <a:uFillTx/>
              <a:latin typeface="Source Sans Pro"/>
              <a:ea typeface="+mn-ea"/>
              <a:cs typeface="+mn-cs"/>
            </a:endParaRPr>
          </a:p>
        </p:txBody>
      </p:sp>
      <p:pic>
        <p:nvPicPr>
          <p:cNvPr id="197" name="Picture 196"/>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6445996" y="4032944"/>
            <a:ext cx="677017" cy="677017"/>
          </a:xfrm>
          <a:prstGeom prst="rect">
            <a:avLst/>
          </a:prstGeom>
        </p:spPr>
      </p:pic>
      <p:pic>
        <p:nvPicPr>
          <p:cNvPr id="198" name="Picture 197"/>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9685234" y="3551885"/>
            <a:ext cx="761579" cy="678171"/>
          </a:xfrm>
          <a:prstGeom prst="rect">
            <a:avLst/>
          </a:prstGeom>
        </p:spPr>
      </p:pic>
      <p:pic>
        <p:nvPicPr>
          <p:cNvPr id="199" name="Picture 198"/>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8782514" y="4627818"/>
            <a:ext cx="455946" cy="455946"/>
          </a:xfrm>
          <a:prstGeom prst="rect">
            <a:avLst/>
          </a:prstGeom>
        </p:spPr>
      </p:pic>
      <p:grpSp>
        <p:nvGrpSpPr>
          <p:cNvPr id="200" name="Group 199"/>
          <p:cNvGrpSpPr/>
          <p:nvPr/>
        </p:nvGrpSpPr>
        <p:grpSpPr>
          <a:xfrm>
            <a:off x="5574561" y="5584193"/>
            <a:ext cx="2935547" cy="727255"/>
            <a:chOff x="8740322" y="1779853"/>
            <a:chExt cx="2935547" cy="727255"/>
          </a:xfrm>
        </p:grpSpPr>
        <p:sp>
          <p:nvSpPr>
            <p:cNvPr id="201" name="TextBox 200"/>
            <p:cNvSpPr txBox="1"/>
            <p:nvPr/>
          </p:nvSpPr>
          <p:spPr>
            <a:xfrm>
              <a:off x="8740322" y="1779853"/>
              <a:ext cx="126900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ource Sans Pro"/>
                  <a:ea typeface="+mn-ea"/>
                  <a:cs typeface="+mn-cs"/>
                </a:rPr>
                <a:t>Yahoo Social</a:t>
              </a:r>
              <a:endParaRPr kumimoji="0" lang="id-ID" sz="16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202" name="Rectangle 201"/>
            <p:cNvSpPr/>
            <p:nvPr/>
          </p:nvSpPr>
          <p:spPr>
            <a:xfrm>
              <a:off x="8740322" y="2045443"/>
              <a:ext cx="2935547"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FFFFFF"/>
                  </a:solidFill>
                  <a:effectLst/>
                  <a:uLnTx/>
                  <a:uFillTx/>
                  <a:latin typeface="Calibri"/>
                  <a:ea typeface="+mn-ea"/>
                  <a:cs typeface="+mn-cs"/>
                </a:rPr>
                <a:t>Suitable for all categories business and personal presentation</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id-ID" sz="1200" b="0" i="0" u="none" strike="noStrike" kern="1200" cap="none" spc="0" normalizeH="0" baseline="0" noProof="0" dirty="0">
                  <a:ln>
                    <a:noFill/>
                  </a:ln>
                  <a:solidFill>
                    <a:srgbClr val="FFFFFF"/>
                  </a:solidFill>
                  <a:effectLst/>
                  <a:uLnTx/>
                  <a:uFillTx/>
                  <a:latin typeface="Calibri"/>
                  <a:ea typeface="+mn-ea"/>
                  <a:cs typeface="+mn-cs"/>
                </a:rPr>
                <a:t>Suitable for all </a:t>
              </a:r>
            </a:p>
          </p:txBody>
        </p:sp>
      </p:grpSp>
      <p:sp>
        <p:nvSpPr>
          <p:cNvPr id="206" name="Rectangle 205"/>
          <p:cNvSpPr/>
          <p:nvPr/>
        </p:nvSpPr>
        <p:spPr>
          <a:xfrm>
            <a:off x="9262033" y="5537138"/>
            <a:ext cx="189070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d-ID" sz="1200" b="1" i="0" u="none" strike="noStrike" kern="1200" cap="none" spc="0" normalizeH="0" baseline="0" noProof="0" dirty="0">
                <a:ln>
                  <a:noFill/>
                </a:ln>
                <a:solidFill>
                  <a:srgbClr val="FFFFFF"/>
                </a:solidFill>
                <a:effectLst/>
                <a:uLnTx/>
                <a:uFillTx/>
                <a:latin typeface="Calibri"/>
                <a:ea typeface="+mn-ea"/>
                <a:cs typeface="+mn-cs"/>
              </a:rPr>
              <a:t>Suitable for all categories </a:t>
            </a:r>
            <a:r>
              <a:rPr kumimoji="0" lang="id-ID" sz="1200" b="0" i="0" u="none" strike="noStrike" kern="1200" cap="none" spc="0" normalizeH="0" baseline="0" noProof="0" dirty="0">
                <a:ln>
                  <a:noFill/>
                </a:ln>
                <a:solidFill>
                  <a:srgbClr val="FFFFFF"/>
                </a:solidFill>
                <a:effectLst/>
                <a:uLnTx/>
                <a:uFillTx/>
                <a:latin typeface="Calibri"/>
                <a:ea typeface="+mn-ea"/>
                <a:cs typeface="+mn-cs"/>
              </a:rPr>
              <a:t>business and personal presentation.</a:t>
            </a:r>
          </a:p>
        </p:txBody>
      </p:sp>
    </p:spTree>
    <p:extLst>
      <p:ext uri="{BB962C8B-B14F-4D97-AF65-F5344CB8AC3E}">
        <p14:creationId xmlns:p14="http://schemas.microsoft.com/office/powerpoint/2010/main" xmlns="" val="2485192990"/>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96"/>
                                        </p:tgtEl>
                                        <p:attrNameLst>
                                          <p:attrName>style.visibility</p:attrName>
                                        </p:attrNameLst>
                                      </p:cBhvr>
                                      <p:to>
                                        <p:strVal val="visible"/>
                                      </p:to>
                                    </p:set>
                                    <p:animEffect transition="in" filter="barn(outVertical)">
                                      <p:cBhvr>
                                        <p:cTn id="7" dur="500"/>
                                        <p:tgtEl>
                                          <p:spTgt spid="196"/>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par>
                                <p:cTn id="25" presetID="37" presetClass="entr" presetSubtype="0" fill="hold" nodeType="withEffect">
                                  <p:stCondLst>
                                    <p:cond delay="100"/>
                                  </p:stCondLst>
                                  <p:childTnLst>
                                    <p:set>
                                      <p:cBhvr>
                                        <p:cTn id="26" dur="1" fill="hold">
                                          <p:stCondLst>
                                            <p:cond delay="0"/>
                                          </p:stCondLst>
                                        </p:cTn>
                                        <p:tgtEl>
                                          <p:spTgt spid="46"/>
                                        </p:tgtEl>
                                        <p:attrNameLst>
                                          <p:attrName>style.visibility</p:attrName>
                                        </p:attrNameLst>
                                      </p:cBhvr>
                                      <p:to>
                                        <p:strVal val="visible"/>
                                      </p:to>
                                    </p:set>
                                    <p:animEffect transition="in" filter="fade">
                                      <p:cBhvr>
                                        <p:cTn id="27" dur="1000"/>
                                        <p:tgtEl>
                                          <p:spTgt spid="46"/>
                                        </p:tgtEl>
                                      </p:cBhvr>
                                    </p:animEffect>
                                    <p:anim calcmode="lin" valueType="num">
                                      <p:cBhvr>
                                        <p:cTn id="28" dur="1000" fill="hold"/>
                                        <p:tgtEl>
                                          <p:spTgt spid="46"/>
                                        </p:tgtEl>
                                        <p:attrNameLst>
                                          <p:attrName>ppt_x</p:attrName>
                                        </p:attrNameLst>
                                      </p:cBhvr>
                                      <p:tavLst>
                                        <p:tav tm="0">
                                          <p:val>
                                            <p:strVal val="#ppt_x"/>
                                          </p:val>
                                        </p:tav>
                                        <p:tav tm="100000">
                                          <p:val>
                                            <p:strVal val="#ppt_x"/>
                                          </p:val>
                                        </p:tav>
                                      </p:tavLst>
                                    </p:anim>
                                    <p:anim calcmode="lin" valueType="num">
                                      <p:cBhvr>
                                        <p:cTn id="29" dur="900" decel="100000" fill="hold"/>
                                        <p:tgtEl>
                                          <p:spTgt spid="46"/>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46"/>
                                        </p:tgtEl>
                                        <p:attrNameLst>
                                          <p:attrName>ppt_y</p:attrName>
                                        </p:attrNameLst>
                                      </p:cBhvr>
                                      <p:tavLst>
                                        <p:tav tm="0">
                                          <p:val>
                                            <p:strVal val="#ppt_y-.03"/>
                                          </p:val>
                                        </p:tav>
                                        <p:tav tm="100000">
                                          <p:val>
                                            <p:strVal val="#ppt_y"/>
                                          </p:val>
                                        </p:tav>
                                      </p:tavLst>
                                    </p:anim>
                                  </p:childTnLst>
                                </p:cTn>
                              </p:par>
                              <p:par>
                                <p:cTn id="31" presetID="37" presetClass="entr" presetSubtype="0" fill="hold" nodeType="withEffect">
                                  <p:stCondLst>
                                    <p:cond delay="30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1000"/>
                                        <p:tgtEl>
                                          <p:spTgt spid="8"/>
                                        </p:tgtEl>
                                      </p:cBhvr>
                                    </p:animEffect>
                                    <p:anim calcmode="lin" valueType="num">
                                      <p:cBhvr>
                                        <p:cTn id="34" dur="1000" fill="hold"/>
                                        <p:tgtEl>
                                          <p:spTgt spid="8"/>
                                        </p:tgtEl>
                                        <p:attrNameLst>
                                          <p:attrName>ppt_x</p:attrName>
                                        </p:attrNameLst>
                                      </p:cBhvr>
                                      <p:tavLst>
                                        <p:tav tm="0">
                                          <p:val>
                                            <p:strVal val="#ppt_x"/>
                                          </p:val>
                                        </p:tav>
                                        <p:tav tm="100000">
                                          <p:val>
                                            <p:strVal val="#ppt_x"/>
                                          </p:val>
                                        </p:tav>
                                      </p:tavLst>
                                    </p:anim>
                                    <p:anim calcmode="lin" valueType="num">
                                      <p:cBhvr>
                                        <p:cTn id="35" dur="900" decel="100000" fill="hold"/>
                                        <p:tgtEl>
                                          <p:spTgt spid="8"/>
                                        </p:tgtEl>
                                        <p:attrNameLst>
                                          <p:attrName>ppt_y</p:attrName>
                                        </p:attrNameLst>
                                      </p:cBhvr>
                                      <p:tavLst>
                                        <p:tav tm="0">
                                          <p:val>
                                            <p:strVal val="#ppt_y+1"/>
                                          </p:val>
                                        </p:tav>
                                        <p:tav tm="100000">
                                          <p:val>
                                            <p:strVal val="#ppt_y-.03"/>
                                          </p:val>
                                        </p:tav>
                                      </p:tavLst>
                                    </p:anim>
                                    <p:anim calcmode="lin" valueType="num">
                                      <p:cBhvr>
                                        <p:cTn id="36"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37" presetID="37" presetClass="entr" presetSubtype="0" fill="hold" nodeType="withEffect">
                                  <p:stCondLst>
                                    <p:cond delay="500"/>
                                  </p:stCondLst>
                                  <p:childTnLst>
                                    <p:set>
                                      <p:cBhvr>
                                        <p:cTn id="38" dur="1" fill="hold">
                                          <p:stCondLst>
                                            <p:cond delay="0"/>
                                          </p:stCondLst>
                                        </p:cTn>
                                        <p:tgtEl>
                                          <p:spTgt spid="61"/>
                                        </p:tgtEl>
                                        <p:attrNameLst>
                                          <p:attrName>style.visibility</p:attrName>
                                        </p:attrNameLst>
                                      </p:cBhvr>
                                      <p:to>
                                        <p:strVal val="visible"/>
                                      </p:to>
                                    </p:set>
                                    <p:animEffect transition="in" filter="fade">
                                      <p:cBhvr>
                                        <p:cTn id="39" dur="1000"/>
                                        <p:tgtEl>
                                          <p:spTgt spid="61"/>
                                        </p:tgtEl>
                                      </p:cBhvr>
                                    </p:animEffect>
                                    <p:anim calcmode="lin" valueType="num">
                                      <p:cBhvr>
                                        <p:cTn id="40" dur="1000" fill="hold"/>
                                        <p:tgtEl>
                                          <p:spTgt spid="61"/>
                                        </p:tgtEl>
                                        <p:attrNameLst>
                                          <p:attrName>ppt_x</p:attrName>
                                        </p:attrNameLst>
                                      </p:cBhvr>
                                      <p:tavLst>
                                        <p:tav tm="0">
                                          <p:val>
                                            <p:strVal val="#ppt_x"/>
                                          </p:val>
                                        </p:tav>
                                        <p:tav tm="100000">
                                          <p:val>
                                            <p:strVal val="#ppt_x"/>
                                          </p:val>
                                        </p:tav>
                                      </p:tavLst>
                                    </p:anim>
                                    <p:anim calcmode="lin" valueType="num">
                                      <p:cBhvr>
                                        <p:cTn id="41" dur="900" decel="100000" fill="hold"/>
                                        <p:tgtEl>
                                          <p:spTgt spid="61"/>
                                        </p:tgtEl>
                                        <p:attrNameLst>
                                          <p:attrName>ppt_y</p:attrName>
                                        </p:attrNameLst>
                                      </p:cBhvr>
                                      <p:tavLst>
                                        <p:tav tm="0">
                                          <p:val>
                                            <p:strVal val="#ppt_y+1"/>
                                          </p:val>
                                        </p:tav>
                                        <p:tav tm="100000">
                                          <p:val>
                                            <p:strVal val="#ppt_y-.03"/>
                                          </p:val>
                                        </p:tav>
                                      </p:tavLst>
                                    </p:anim>
                                    <p:anim calcmode="lin" valueType="num">
                                      <p:cBhvr>
                                        <p:cTn id="42" dur="100" accel="100000" fill="hold">
                                          <p:stCondLst>
                                            <p:cond delay="900"/>
                                          </p:stCondLst>
                                        </p:cTn>
                                        <p:tgtEl>
                                          <p:spTgt spid="61"/>
                                        </p:tgtEl>
                                        <p:attrNameLst>
                                          <p:attrName>ppt_y</p:attrName>
                                        </p:attrNameLst>
                                      </p:cBhvr>
                                      <p:tavLst>
                                        <p:tav tm="0">
                                          <p:val>
                                            <p:strVal val="#ppt_y-.03"/>
                                          </p:val>
                                        </p:tav>
                                        <p:tav tm="100000">
                                          <p:val>
                                            <p:strVal val="#ppt_y"/>
                                          </p:val>
                                        </p:tav>
                                      </p:tavLst>
                                    </p:anim>
                                  </p:childTnLst>
                                </p:cTn>
                              </p:par>
                              <p:par>
                                <p:cTn id="43" presetID="37" presetClass="entr" presetSubtype="0" fill="hold" nodeType="withEffect">
                                  <p:stCondLst>
                                    <p:cond delay="600"/>
                                  </p:stCondLst>
                                  <p:childTnLst>
                                    <p:set>
                                      <p:cBhvr>
                                        <p:cTn id="44" dur="1" fill="hold">
                                          <p:stCondLst>
                                            <p:cond delay="0"/>
                                          </p:stCondLst>
                                        </p:cTn>
                                        <p:tgtEl>
                                          <p:spTgt spid="125"/>
                                        </p:tgtEl>
                                        <p:attrNameLst>
                                          <p:attrName>style.visibility</p:attrName>
                                        </p:attrNameLst>
                                      </p:cBhvr>
                                      <p:to>
                                        <p:strVal val="visible"/>
                                      </p:to>
                                    </p:set>
                                    <p:animEffect transition="in" filter="fade">
                                      <p:cBhvr>
                                        <p:cTn id="45" dur="1000"/>
                                        <p:tgtEl>
                                          <p:spTgt spid="125"/>
                                        </p:tgtEl>
                                      </p:cBhvr>
                                    </p:animEffect>
                                    <p:anim calcmode="lin" valueType="num">
                                      <p:cBhvr>
                                        <p:cTn id="46" dur="1000" fill="hold"/>
                                        <p:tgtEl>
                                          <p:spTgt spid="125"/>
                                        </p:tgtEl>
                                        <p:attrNameLst>
                                          <p:attrName>ppt_x</p:attrName>
                                        </p:attrNameLst>
                                      </p:cBhvr>
                                      <p:tavLst>
                                        <p:tav tm="0">
                                          <p:val>
                                            <p:strVal val="#ppt_x"/>
                                          </p:val>
                                        </p:tav>
                                        <p:tav tm="100000">
                                          <p:val>
                                            <p:strVal val="#ppt_x"/>
                                          </p:val>
                                        </p:tav>
                                      </p:tavLst>
                                    </p:anim>
                                    <p:anim calcmode="lin" valueType="num">
                                      <p:cBhvr>
                                        <p:cTn id="47" dur="900" decel="100000" fill="hold"/>
                                        <p:tgtEl>
                                          <p:spTgt spid="125"/>
                                        </p:tgtEl>
                                        <p:attrNameLst>
                                          <p:attrName>ppt_y</p:attrName>
                                        </p:attrNameLst>
                                      </p:cBhvr>
                                      <p:tavLst>
                                        <p:tav tm="0">
                                          <p:val>
                                            <p:strVal val="#ppt_y+1"/>
                                          </p:val>
                                        </p:tav>
                                        <p:tav tm="100000">
                                          <p:val>
                                            <p:strVal val="#ppt_y-.03"/>
                                          </p:val>
                                        </p:tav>
                                      </p:tavLst>
                                    </p:anim>
                                    <p:anim calcmode="lin" valueType="num">
                                      <p:cBhvr>
                                        <p:cTn id="48" dur="100" accel="100000" fill="hold">
                                          <p:stCondLst>
                                            <p:cond delay="900"/>
                                          </p:stCondLst>
                                        </p:cTn>
                                        <p:tgtEl>
                                          <p:spTgt spid="125"/>
                                        </p:tgtEl>
                                        <p:attrNameLst>
                                          <p:attrName>ppt_y</p:attrName>
                                        </p:attrNameLst>
                                      </p:cBhvr>
                                      <p:tavLst>
                                        <p:tav tm="0">
                                          <p:val>
                                            <p:strVal val="#ppt_y-.03"/>
                                          </p:val>
                                        </p:tav>
                                        <p:tav tm="100000">
                                          <p:val>
                                            <p:strVal val="#ppt_y"/>
                                          </p:val>
                                        </p:tav>
                                      </p:tavLst>
                                    </p:anim>
                                  </p:childTnLst>
                                </p:cTn>
                              </p:par>
                              <p:par>
                                <p:cTn id="49" presetID="37" presetClass="entr" presetSubtype="0" fill="hold" nodeType="withEffect">
                                  <p:stCondLst>
                                    <p:cond delay="700"/>
                                  </p:stCondLst>
                                  <p:childTnLst>
                                    <p:set>
                                      <p:cBhvr>
                                        <p:cTn id="50" dur="1" fill="hold">
                                          <p:stCondLst>
                                            <p:cond delay="0"/>
                                          </p:stCondLst>
                                        </p:cTn>
                                        <p:tgtEl>
                                          <p:spTgt spid="76"/>
                                        </p:tgtEl>
                                        <p:attrNameLst>
                                          <p:attrName>style.visibility</p:attrName>
                                        </p:attrNameLst>
                                      </p:cBhvr>
                                      <p:to>
                                        <p:strVal val="visible"/>
                                      </p:to>
                                    </p:set>
                                    <p:animEffect transition="in" filter="fade">
                                      <p:cBhvr>
                                        <p:cTn id="51" dur="1000"/>
                                        <p:tgtEl>
                                          <p:spTgt spid="76"/>
                                        </p:tgtEl>
                                      </p:cBhvr>
                                    </p:animEffect>
                                    <p:anim calcmode="lin" valueType="num">
                                      <p:cBhvr>
                                        <p:cTn id="52" dur="1000" fill="hold"/>
                                        <p:tgtEl>
                                          <p:spTgt spid="76"/>
                                        </p:tgtEl>
                                        <p:attrNameLst>
                                          <p:attrName>ppt_x</p:attrName>
                                        </p:attrNameLst>
                                      </p:cBhvr>
                                      <p:tavLst>
                                        <p:tav tm="0">
                                          <p:val>
                                            <p:strVal val="#ppt_x"/>
                                          </p:val>
                                        </p:tav>
                                        <p:tav tm="100000">
                                          <p:val>
                                            <p:strVal val="#ppt_x"/>
                                          </p:val>
                                        </p:tav>
                                      </p:tavLst>
                                    </p:anim>
                                    <p:anim calcmode="lin" valueType="num">
                                      <p:cBhvr>
                                        <p:cTn id="53" dur="900" decel="100000" fill="hold"/>
                                        <p:tgtEl>
                                          <p:spTgt spid="76"/>
                                        </p:tgtEl>
                                        <p:attrNameLst>
                                          <p:attrName>ppt_y</p:attrName>
                                        </p:attrNameLst>
                                      </p:cBhvr>
                                      <p:tavLst>
                                        <p:tav tm="0">
                                          <p:val>
                                            <p:strVal val="#ppt_y+1"/>
                                          </p:val>
                                        </p:tav>
                                        <p:tav tm="100000">
                                          <p:val>
                                            <p:strVal val="#ppt_y-.03"/>
                                          </p:val>
                                        </p:tav>
                                      </p:tavLst>
                                    </p:anim>
                                    <p:anim calcmode="lin" valueType="num">
                                      <p:cBhvr>
                                        <p:cTn id="54" dur="100" accel="100000" fill="hold">
                                          <p:stCondLst>
                                            <p:cond delay="900"/>
                                          </p:stCondLst>
                                        </p:cTn>
                                        <p:tgtEl>
                                          <p:spTgt spid="76"/>
                                        </p:tgtEl>
                                        <p:attrNameLst>
                                          <p:attrName>ppt_y</p:attrName>
                                        </p:attrNameLst>
                                      </p:cBhvr>
                                      <p:tavLst>
                                        <p:tav tm="0">
                                          <p:val>
                                            <p:strVal val="#ppt_y-.03"/>
                                          </p:val>
                                        </p:tav>
                                        <p:tav tm="100000">
                                          <p:val>
                                            <p:strVal val="#ppt_y"/>
                                          </p:val>
                                        </p:tav>
                                      </p:tavLst>
                                    </p:anim>
                                  </p:childTnLst>
                                </p:cTn>
                              </p:par>
                              <p:par>
                                <p:cTn id="55" presetID="37" presetClass="entr" presetSubtype="0" fill="hold" nodeType="withEffect">
                                  <p:stCondLst>
                                    <p:cond delay="800"/>
                                  </p:stCondLst>
                                  <p:childTnLst>
                                    <p:set>
                                      <p:cBhvr>
                                        <p:cTn id="56" dur="1" fill="hold">
                                          <p:stCondLst>
                                            <p:cond delay="0"/>
                                          </p:stCondLst>
                                        </p:cTn>
                                        <p:tgtEl>
                                          <p:spTgt spid="116"/>
                                        </p:tgtEl>
                                        <p:attrNameLst>
                                          <p:attrName>style.visibility</p:attrName>
                                        </p:attrNameLst>
                                      </p:cBhvr>
                                      <p:to>
                                        <p:strVal val="visible"/>
                                      </p:to>
                                    </p:set>
                                    <p:animEffect transition="in" filter="fade">
                                      <p:cBhvr>
                                        <p:cTn id="57" dur="1000"/>
                                        <p:tgtEl>
                                          <p:spTgt spid="116"/>
                                        </p:tgtEl>
                                      </p:cBhvr>
                                    </p:animEffect>
                                    <p:anim calcmode="lin" valueType="num">
                                      <p:cBhvr>
                                        <p:cTn id="58" dur="1000" fill="hold"/>
                                        <p:tgtEl>
                                          <p:spTgt spid="116"/>
                                        </p:tgtEl>
                                        <p:attrNameLst>
                                          <p:attrName>ppt_x</p:attrName>
                                        </p:attrNameLst>
                                      </p:cBhvr>
                                      <p:tavLst>
                                        <p:tav tm="0">
                                          <p:val>
                                            <p:strVal val="#ppt_x"/>
                                          </p:val>
                                        </p:tav>
                                        <p:tav tm="100000">
                                          <p:val>
                                            <p:strVal val="#ppt_x"/>
                                          </p:val>
                                        </p:tav>
                                      </p:tavLst>
                                    </p:anim>
                                    <p:anim calcmode="lin" valueType="num">
                                      <p:cBhvr>
                                        <p:cTn id="59" dur="900" decel="100000" fill="hold"/>
                                        <p:tgtEl>
                                          <p:spTgt spid="116"/>
                                        </p:tgtEl>
                                        <p:attrNameLst>
                                          <p:attrName>ppt_y</p:attrName>
                                        </p:attrNameLst>
                                      </p:cBhvr>
                                      <p:tavLst>
                                        <p:tav tm="0">
                                          <p:val>
                                            <p:strVal val="#ppt_y+1"/>
                                          </p:val>
                                        </p:tav>
                                        <p:tav tm="100000">
                                          <p:val>
                                            <p:strVal val="#ppt_y-.03"/>
                                          </p:val>
                                        </p:tav>
                                      </p:tavLst>
                                    </p:anim>
                                    <p:anim calcmode="lin" valueType="num">
                                      <p:cBhvr>
                                        <p:cTn id="60" dur="100" accel="100000" fill="hold">
                                          <p:stCondLst>
                                            <p:cond delay="900"/>
                                          </p:stCondLst>
                                        </p:cTn>
                                        <p:tgtEl>
                                          <p:spTgt spid="116"/>
                                        </p:tgtEl>
                                        <p:attrNameLst>
                                          <p:attrName>ppt_y</p:attrName>
                                        </p:attrNameLst>
                                      </p:cBhvr>
                                      <p:tavLst>
                                        <p:tav tm="0">
                                          <p:val>
                                            <p:strVal val="#ppt_y-.03"/>
                                          </p:val>
                                        </p:tav>
                                        <p:tav tm="100000">
                                          <p:val>
                                            <p:strVal val="#ppt_y"/>
                                          </p:val>
                                        </p:tav>
                                      </p:tavLst>
                                    </p:anim>
                                  </p:childTnLst>
                                </p:cTn>
                              </p:par>
                              <p:par>
                                <p:cTn id="61" presetID="37" presetClass="entr" presetSubtype="0" fill="hold" nodeType="withEffect">
                                  <p:stCondLst>
                                    <p:cond delay="900"/>
                                  </p:stCondLst>
                                  <p:childTnLst>
                                    <p:set>
                                      <p:cBhvr>
                                        <p:cTn id="62" dur="1" fill="hold">
                                          <p:stCondLst>
                                            <p:cond delay="0"/>
                                          </p:stCondLst>
                                        </p:cTn>
                                        <p:tgtEl>
                                          <p:spTgt spid="107"/>
                                        </p:tgtEl>
                                        <p:attrNameLst>
                                          <p:attrName>style.visibility</p:attrName>
                                        </p:attrNameLst>
                                      </p:cBhvr>
                                      <p:to>
                                        <p:strVal val="visible"/>
                                      </p:to>
                                    </p:set>
                                    <p:animEffect transition="in" filter="fade">
                                      <p:cBhvr>
                                        <p:cTn id="63" dur="1000"/>
                                        <p:tgtEl>
                                          <p:spTgt spid="107"/>
                                        </p:tgtEl>
                                      </p:cBhvr>
                                    </p:animEffect>
                                    <p:anim calcmode="lin" valueType="num">
                                      <p:cBhvr>
                                        <p:cTn id="64" dur="1000" fill="hold"/>
                                        <p:tgtEl>
                                          <p:spTgt spid="107"/>
                                        </p:tgtEl>
                                        <p:attrNameLst>
                                          <p:attrName>ppt_x</p:attrName>
                                        </p:attrNameLst>
                                      </p:cBhvr>
                                      <p:tavLst>
                                        <p:tav tm="0">
                                          <p:val>
                                            <p:strVal val="#ppt_x"/>
                                          </p:val>
                                        </p:tav>
                                        <p:tav tm="100000">
                                          <p:val>
                                            <p:strVal val="#ppt_x"/>
                                          </p:val>
                                        </p:tav>
                                      </p:tavLst>
                                    </p:anim>
                                    <p:anim calcmode="lin" valueType="num">
                                      <p:cBhvr>
                                        <p:cTn id="65" dur="900" decel="100000" fill="hold"/>
                                        <p:tgtEl>
                                          <p:spTgt spid="107"/>
                                        </p:tgtEl>
                                        <p:attrNameLst>
                                          <p:attrName>ppt_y</p:attrName>
                                        </p:attrNameLst>
                                      </p:cBhvr>
                                      <p:tavLst>
                                        <p:tav tm="0">
                                          <p:val>
                                            <p:strVal val="#ppt_y+1"/>
                                          </p:val>
                                        </p:tav>
                                        <p:tav tm="100000">
                                          <p:val>
                                            <p:strVal val="#ppt_y-.03"/>
                                          </p:val>
                                        </p:tav>
                                      </p:tavLst>
                                    </p:anim>
                                    <p:anim calcmode="lin" valueType="num">
                                      <p:cBhvr>
                                        <p:cTn id="66" dur="100" accel="100000" fill="hold">
                                          <p:stCondLst>
                                            <p:cond delay="900"/>
                                          </p:stCondLst>
                                        </p:cTn>
                                        <p:tgtEl>
                                          <p:spTgt spid="107"/>
                                        </p:tgtEl>
                                        <p:attrNameLst>
                                          <p:attrName>ppt_y</p:attrName>
                                        </p:attrNameLst>
                                      </p:cBhvr>
                                      <p:tavLst>
                                        <p:tav tm="0">
                                          <p:val>
                                            <p:strVal val="#ppt_y-.03"/>
                                          </p:val>
                                        </p:tav>
                                        <p:tav tm="100000">
                                          <p:val>
                                            <p:strVal val="#ppt_y"/>
                                          </p:val>
                                        </p:tav>
                                      </p:tavLst>
                                    </p:anim>
                                  </p:childTnLst>
                                </p:cTn>
                              </p:par>
                              <p:par>
                                <p:cTn id="67" presetID="37" presetClass="entr" presetSubtype="0" fill="hold" nodeType="withEffect">
                                  <p:stCondLst>
                                    <p:cond delay="1000"/>
                                  </p:stCondLst>
                                  <p:childTnLst>
                                    <p:set>
                                      <p:cBhvr>
                                        <p:cTn id="68" dur="1" fill="hold">
                                          <p:stCondLst>
                                            <p:cond delay="0"/>
                                          </p:stCondLst>
                                        </p:cTn>
                                        <p:tgtEl>
                                          <p:spTgt spid="95"/>
                                        </p:tgtEl>
                                        <p:attrNameLst>
                                          <p:attrName>style.visibility</p:attrName>
                                        </p:attrNameLst>
                                      </p:cBhvr>
                                      <p:to>
                                        <p:strVal val="visible"/>
                                      </p:to>
                                    </p:set>
                                    <p:animEffect transition="in" filter="fade">
                                      <p:cBhvr>
                                        <p:cTn id="69" dur="1000"/>
                                        <p:tgtEl>
                                          <p:spTgt spid="95"/>
                                        </p:tgtEl>
                                      </p:cBhvr>
                                    </p:animEffect>
                                    <p:anim calcmode="lin" valueType="num">
                                      <p:cBhvr>
                                        <p:cTn id="70" dur="1000" fill="hold"/>
                                        <p:tgtEl>
                                          <p:spTgt spid="95"/>
                                        </p:tgtEl>
                                        <p:attrNameLst>
                                          <p:attrName>ppt_x</p:attrName>
                                        </p:attrNameLst>
                                      </p:cBhvr>
                                      <p:tavLst>
                                        <p:tav tm="0">
                                          <p:val>
                                            <p:strVal val="#ppt_x"/>
                                          </p:val>
                                        </p:tav>
                                        <p:tav tm="100000">
                                          <p:val>
                                            <p:strVal val="#ppt_x"/>
                                          </p:val>
                                        </p:tav>
                                      </p:tavLst>
                                    </p:anim>
                                    <p:anim calcmode="lin" valueType="num">
                                      <p:cBhvr>
                                        <p:cTn id="71" dur="900" decel="100000" fill="hold"/>
                                        <p:tgtEl>
                                          <p:spTgt spid="95"/>
                                        </p:tgtEl>
                                        <p:attrNameLst>
                                          <p:attrName>ppt_y</p:attrName>
                                        </p:attrNameLst>
                                      </p:cBhvr>
                                      <p:tavLst>
                                        <p:tav tm="0">
                                          <p:val>
                                            <p:strVal val="#ppt_y+1"/>
                                          </p:val>
                                        </p:tav>
                                        <p:tav tm="100000">
                                          <p:val>
                                            <p:strVal val="#ppt_y-.03"/>
                                          </p:val>
                                        </p:tav>
                                      </p:tavLst>
                                    </p:anim>
                                    <p:anim calcmode="lin" valueType="num">
                                      <p:cBhvr>
                                        <p:cTn id="72" dur="100" accel="100000" fill="hold">
                                          <p:stCondLst>
                                            <p:cond delay="900"/>
                                          </p:stCondLst>
                                        </p:cTn>
                                        <p:tgtEl>
                                          <p:spTgt spid="95"/>
                                        </p:tgtEl>
                                        <p:attrNameLst>
                                          <p:attrName>ppt_y</p:attrName>
                                        </p:attrNameLst>
                                      </p:cBhvr>
                                      <p:tavLst>
                                        <p:tav tm="0">
                                          <p:val>
                                            <p:strVal val="#ppt_y-.03"/>
                                          </p:val>
                                        </p:tav>
                                        <p:tav tm="100000">
                                          <p:val>
                                            <p:strVal val="#ppt_y"/>
                                          </p:val>
                                        </p:tav>
                                      </p:tavLst>
                                    </p:anim>
                                  </p:childTnLst>
                                </p:cTn>
                              </p:par>
                            </p:childTnLst>
                          </p:cTn>
                        </p:par>
                        <p:par>
                          <p:cTn id="73" fill="hold">
                            <p:stCondLst>
                              <p:cond delay="4000"/>
                            </p:stCondLst>
                            <p:childTnLst>
                              <p:par>
                                <p:cTn id="74" presetID="42" presetClass="entr" presetSubtype="0" fill="hold" grpId="0" nodeType="afterEffect">
                                  <p:stCondLst>
                                    <p:cond delay="0"/>
                                  </p:stCondLst>
                                  <p:childTnLst>
                                    <p:set>
                                      <p:cBhvr>
                                        <p:cTn id="75" dur="1" fill="hold">
                                          <p:stCondLst>
                                            <p:cond delay="0"/>
                                          </p:stCondLst>
                                        </p:cTn>
                                        <p:tgtEl>
                                          <p:spTgt spid="148"/>
                                        </p:tgtEl>
                                        <p:attrNameLst>
                                          <p:attrName>style.visibility</p:attrName>
                                        </p:attrNameLst>
                                      </p:cBhvr>
                                      <p:to>
                                        <p:strVal val="visible"/>
                                      </p:to>
                                    </p:set>
                                    <p:animEffect transition="in" filter="fade">
                                      <p:cBhvr>
                                        <p:cTn id="76" dur="1000"/>
                                        <p:tgtEl>
                                          <p:spTgt spid="148"/>
                                        </p:tgtEl>
                                      </p:cBhvr>
                                    </p:animEffect>
                                    <p:anim calcmode="lin" valueType="num">
                                      <p:cBhvr>
                                        <p:cTn id="77" dur="1000" fill="hold"/>
                                        <p:tgtEl>
                                          <p:spTgt spid="148"/>
                                        </p:tgtEl>
                                        <p:attrNameLst>
                                          <p:attrName>ppt_x</p:attrName>
                                        </p:attrNameLst>
                                      </p:cBhvr>
                                      <p:tavLst>
                                        <p:tav tm="0">
                                          <p:val>
                                            <p:strVal val="#ppt_x"/>
                                          </p:val>
                                        </p:tav>
                                        <p:tav tm="100000">
                                          <p:val>
                                            <p:strVal val="#ppt_x"/>
                                          </p:val>
                                        </p:tav>
                                      </p:tavLst>
                                    </p:anim>
                                    <p:anim calcmode="lin" valueType="num">
                                      <p:cBhvr>
                                        <p:cTn id="78" dur="1000" fill="hold"/>
                                        <p:tgtEl>
                                          <p:spTgt spid="148"/>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149"/>
                                        </p:tgtEl>
                                        <p:attrNameLst>
                                          <p:attrName>style.visibility</p:attrName>
                                        </p:attrNameLst>
                                      </p:cBhvr>
                                      <p:to>
                                        <p:strVal val="visible"/>
                                      </p:to>
                                    </p:set>
                                    <p:animEffect transition="in" filter="fade">
                                      <p:cBhvr>
                                        <p:cTn id="81" dur="1000"/>
                                        <p:tgtEl>
                                          <p:spTgt spid="149"/>
                                        </p:tgtEl>
                                      </p:cBhvr>
                                    </p:animEffect>
                                    <p:anim calcmode="lin" valueType="num">
                                      <p:cBhvr>
                                        <p:cTn id="82" dur="1000" fill="hold"/>
                                        <p:tgtEl>
                                          <p:spTgt spid="149"/>
                                        </p:tgtEl>
                                        <p:attrNameLst>
                                          <p:attrName>ppt_x</p:attrName>
                                        </p:attrNameLst>
                                      </p:cBhvr>
                                      <p:tavLst>
                                        <p:tav tm="0">
                                          <p:val>
                                            <p:strVal val="#ppt_x"/>
                                          </p:val>
                                        </p:tav>
                                        <p:tav tm="100000">
                                          <p:val>
                                            <p:strVal val="#ppt_x"/>
                                          </p:val>
                                        </p:tav>
                                      </p:tavLst>
                                    </p:anim>
                                    <p:anim calcmode="lin" valueType="num">
                                      <p:cBhvr>
                                        <p:cTn id="83" dur="1000" fill="hold"/>
                                        <p:tgtEl>
                                          <p:spTgt spid="149"/>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152"/>
                                        </p:tgtEl>
                                        <p:attrNameLst>
                                          <p:attrName>style.visibility</p:attrName>
                                        </p:attrNameLst>
                                      </p:cBhvr>
                                      <p:to>
                                        <p:strVal val="visible"/>
                                      </p:to>
                                    </p:set>
                                    <p:animEffect transition="in" filter="fade">
                                      <p:cBhvr>
                                        <p:cTn id="86" dur="1000"/>
                                        <p:tgtEl>
                                          <p:spTgt spid="152"/>
                                        </p:tgtEl>
                                      </p:cBhvr>
                                    </p:animEffect>
                                    <p:anim calcmode="lin" valueType="num">
                                      <p:cBhvr>
                                        <p:cTn id="87" dur="1000" fill="hold"/>
                                        <p:tgtEl>
                                          <p:spTgt spid="152"/>
                                        </p:tgtEl>
                                        <p:attrNameLst>
                                          <p:attrName>ppt_x</p:attrName>
                                        </p:attrNameLst>
                                      </p:cBhvr>
                                      <p:tavLst>
                                        <p:tav tm="0">
                                          <p:val>
                                            <p:strVal val="#ppt_x"/>
                                          </p:val>
                                        </p:tav>
                                        <p:tav tm="100000">
                                          <p:val>
                                            <p:strVal val="#ppt_x"/>
                                          </p:val>
                                        </p:tav>
                                      </p:tavLst>
                                    </p:anim>
                                    <p:anim calcmode="lin" valueType="num">
                                      <p:cBhvr>
                                        <p:cTn id="88" dur="1000" fill="hold"/>
                                        <p:tgtEl>
                                          <p:spTgt spid="152"/>
                                        </p:tgtEl>
                                        <p:attrNameLst>
                                          <p:attrName>ppt_y</p:attrName>
                                        </p:attrNameLst>
                                      </p:cBhvr>
                                      <p:tavLst>
                                        <p:tav tm="0">
                                          <p:val>
                                            <p:strVal val="#ppt_y+.1"/>
                                          </p:val>
                                        </p:tav>
                                        <p:tav tm="100000">
                                          <p:val>
                                            <p:strVal val="#ppt_y"/>
                                          </p:val>
                                        </p:tav>
                                      </p:tavLst>
                                    </p:anim>
                                  </p:childTnLst>
                                </p:cTn>
                              </p:par>
                              <p:par>
                                <p:cTn id="89" presetID="10" presetClass="entr" presetSubtype="0" fill="hold" grpId="0" nodeType="withEffect">
                                  <p:stCondLst>
                                    <p:cond delay="0"/>
                                  </p:stCondLst>
                                  <p:childTnLst>
                                    <p:set>
                                      <p:cBhvr>
                                        <p:cTn id="90" dur="1" fill="hold">
                                          <p:stCondLst>
                                            <p:cond delay="0"/>
                                          </p:stCondLst>
                                        </p:cTn>
                                        <p:tgtEl>
                                          <p:spTgt spid="153"/>
                                        </p:tgtEl>
                                        <p:attrNameLst>
                                          <p:attrName>style.visibility</p:attrName>
                                        </p:attrNameLst>
                                      </p:cBhvr>
                                      <p:to>
                                        <p:strVal val="visible"/>
                                      </p:to>
                                    </p:set>
                                    <p:animEffect transition="in" filter="fade">
                                      <p:cBhvr>
                                        <p:cTn id="91" dur="1000"/>
                                        <p:tgtEl>
                                          <p:spTgt spid="153"/>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154"/>
                                        </p:tgtEl>
                                        <p:attrNameLst>
                                          <p:attrName>style.visibility</p:attrName>
                                        </p:attrNameLst>
                                      </p:cBhvr>
                                      <p:to>
                                        <p:strVal val="visible"/>
                                      </p:to>
                                    </p:set>
                                    <p:animEffect transition="in" filter="fade">
                                      <p:cBhvr>
                                        <p:cTn id="94" dur="1000"/>
                                        <p:tgtEl>
                                          <p:spTgt spid="154"/>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155"/>
                                        </p:tgtEl>
                                        <p:attrNameLst>
                                          <p:attrName>style.visibility</p:attrName>
                                        </p:attrNameLst>
                                      </p:cBhvr>
                                      <p:to>
                                        <p:strVal val="visible"/>
                                      </p:to>
                                    </p:set>
                                    <p:animEffect transition="in" filter="fade">
                                      <p:cBhvr>
                                        <p:cTn id="97" dur="1000"/>
                                        <p:tgtEl>
                                          <p:spTgt spid="155"/>
                                        </p:tgtEl>
                                      </p:cBhvr>
                                    </p:animEffect>
                                  </p:childTnLst>
                                </p:cTn>
                              </p:par>
                            </p:childTnLst>
                          </p:cTn>
                        </p:par>
                        <p:par>
                          <p:cTn id="98" fill="hold">
                            <p:stCondLst>
                              <p:cond delay="5000"/>
                            </p:stCondLst>
                            <p:childTnLst>
                              <p:par>
                                <p:cTn id="99" presetID="10" presetClass="entr" presetSubtype="0" fill="hold" nodeType="afterEffect">
                                  <p:stCondLst>
                                    <p:cond delay="0"/>
                                  </p:stCondLst>
                                  <p:childTnLst>
                                    <p:set>
                                      <p:cBhvr>
                                        <p:cTn id="100" dur="1" fill="hold">
                                          <p:stCondLst>
                                            <p:cond delay="0"/>
                                          </p:stCondLst>
                                        </p:cTn>
                                        <p:tgtEl>
                                          <p:spTgt spid="165"/>
                                        </p:tgtEl>
                                        <p:attrNameLst>
                                          <p:attrName>style.visibility</p:attrName>
                                        </p:attrNameLst>
                                      </p:cBhvr>
                                      <p:to>
                                        <p:strVal val="visible"/>
                                      </p:to>
                                    </p:set>
                                    <p:animEffect transition="in" filter="fade">
                                      <p:cBhvr>
                                        <p:cTn id="101" dur="500"/>
                                        <p:tgtEl>
                                          <p:spTgt spid="165"/>
                                        </p:tgtEl>
                                      </p:cBhvr>
                                    </p:animEffect>
                                  </p:childTnLst>
                                </p:cTn>
                              </p:par>
                            </p:childTnLst>
                          </p:cTn>
                        </p:par>
                        <p:par>
                          <p:cTn id="102" fill="hold">
                            <p:stCondLst>
                              <p:cond delay="5500"/>
                            </p:stCondLst>
                            <p:childTnLst>
                              <p:par>
                                <p:cTn id="103" presetID="10" presetClass="entr" presetSubtype="0" fill="hold" nodeType="afterEffect">
                                  <p:stCondLst>
                                    <p:cond delay="0"/>
                                  </p:stCondLst>
                                  <p:childTnLst>
                                    <p:set>
                                      <p:cBhvr>
                                        <p:cTn id="104" dur="1" fill="hold">
                                          <p:stCondLst>
                                            <p:cond delay="0"/>
                                          </p:stCondLst>
                                        </p:cTn>
                                        <p:tgtEl>
                                          <p:spTgt spid="168"/>
                                        </p:tgtEl>
                                        <p:attrNameLst>
                                          <p:attrName>style.visibility</p:attrName>
                                        </p:attrNameLst>
                                      </p:cBhvr>
                                      <p:to>
                                        <p:strVal val="visible"/>
                                      </p:to>
                                    </p:set>
                                    <p:animEffect transition="in" filter="fade">
                                      <p:cBhvr>
                                        <p:cTn id="105" dur="500"/>
                                        <p:tgtEl>
                                          <p:spTgt spid="168"/>
                                        </p:tgtEl>
                                      </p:cBhvr>
                                    </p:animEffect>
                                  </p:childTnLst>
                                </p:cTn>
                              </p:par>
                            </p:childTnLst>
                          </p:cTn>
                        </p:par>
                        <p:par>
                          <p:cTn id="106" fill="hold">
                            <p:stCondLst>
                              <p:cond delay="6000"/>
                            </p:stCondLst>
                            <p:childTnLst>
                              <p:par>
                                <p:cTn id="107" presetID="10" presetClass="entr" presetSubtype="0" fill="hold" nodeType="afterEffect">
                                  <p:stCondLst>
                                    <p:cond delay="0"/>
                                  </p:stCondLst>
                                  <p:childTnLst>
                                    <p:set>
                                      <p:cBhvr>
                                        <p:cTn id="108" dur="1" fill="hold">
                                          <p:stCondLst>
                                            <p:cond delay="0"/>
                                          </p:stCondLst>
                                        </p:cTn>
                                        <p:tgtEl>
                                          <p:spTgt spid="171"/>
                                        </p:tgtEl>
                                        <p:attrNameLst>
                                          <p:attrName>style.visibility</p:attrName>
                                        </p:attrNameLst>
                                      </p:cBhvr>
                                      <p:to>
                                        <p:strVal val="visible"/>
                                      </p:to>
                                    </p:set>
                                    <p:animEffect transition="in" filter="fade">
                                      <p:cBhvr>
                                        <p:cTn id="109" dur="500"/>
                                        <p:tgtEl>
                                          <p:spTgt spid="171"/>
                                        </p:tgtEl>
                                      </p:cBhvr>
                                    </p:animEffect>
                                  </p:childTnLst>
                                </p:cTn>
                              </p:par>
                            </p:childTnLst>
                          </p:cTn>
                        </p:par>
                        <p:par>
                          <p:cTn id="110" fill="hold">
                            <p:stCondLst>
                              <p:cond delay="6500"/>
                            </p:stCondLst>
                            <p:childTnLst>
                              <p:par>
                                <p:cTn id="111" presetID="22" presetClass="entr" presetSubtype="4" fill="hold" grpId="0" nodeType="afterEffect">
                                  <p:stCondLst>
                                    <p:cond delay="0"/>
                                  </p:stCondLst>
                                  <p:childTnLst>
                                    <p:set>
                                      <p:cBhvr>
                                        <p:cTn id="112" dur="1" fill="hold">
                                          <p:stCondLst>
                                            <p:cond delay="0"/>
                                          </p:stCondLst>
                                        </p:cTn>
                                        <p:tgtEl>
                                          <p:spTgt spid="190"/>
                                        </p:tgtEl>
                                        <p:attrNameLst>
                                          <p:attrName>style.visibility</p:attrName>
                                        </p:attrNameLst>
                                      </p:cBhvr>
                                      <p:to>
                                        <p:strVal val="visible"/>
                                      </p:to>
                                    </p:set>
                                    <p:animEffect transition="in" filter="wipe(down)">
                                      <p:cBhvr>
                                        <p:cTn id="113" dur="250"/>
                                        <p:tgtEl>
                                          <p:spTgt spid="190"/>
                                        </p:tgtEl>
                                      </p:cBhvr>
                                    </p:animEffect>
                                  </p:childTnLst>
                                </p:cTn>
                              </p:par>
                            </p:childTnLst>
                          </p:cTn>
                        </p:par>
                        <p:par>
                          <p:cTn id="114" fill="hold">
                            <p:stCondLst>
                              <p:cond delay="6750"/>
                            </p:stCondLst>
                            <p:childTnLst>
                              <p:par>
                                <p:cTn id="115" presetID="22" presetClass="entr" presetSubtype="4" fill="hold" grpId="0" nodeType="afterEffect">
                                  <p:stCondLst>
                                    <p:cond delay="0"/>
                                  </p:stCondLst>
                                  <p:childTnLst>
                                    <p:set>
                                      <p:cBhvr>
                                        <p:cTn id="116" dur="1" fill="hold">
                                          <p:stCondLst>
                                            <p:cond delay="0"/>
                                          </p:stCondLst>
                                        </p:cTn>
                                        <p:tgtEl>
                                          <p:spTgt spid="191"/>
                                        </p:tgtEl>
                                        <p:attrNameLst>
                                          <p:attrName>style.visibility</p:attrName>
                                        </p:attrNameLst>
                                      </p:cBhvr>
                                      <p:to>
                                        <p:strVal val="visible"/>
                                      </p:to>
                                    </p:set>
                                    <p:animEffect transition="in" filter="wipe(down)">
                                      <p:cBhvr>
                                        <p:cTn id="117" dur="250"/>
                                        <p:tgtEl>
                                          <p:spTgt spid="191"/>
                                        </p:tgtEl>
                                      </p:cBhvr>
                                    </p:animEffect>
                                  </p:childTnLst>
                                </p:cTn>
                              </p:par>
                            </p:childTnLst>
                          </p:cTn>
                        </p:par>
                        <p:par>
                          <p:cTn id="118" fill="hold">
                            <p:stCondLst>
                              <p:cond delay="7000"/>
                            </p:stCondLst>
                            <p:childTnLst>
                              <p:par>
                                <p:cTn id="119" presetID="22" presetClass="entr" presetSubtype="4" fill="hold" grpId="0" nodeType="afterEffect">
                                  <p:stCondLst>
                                    <p:cond delay="0"/>
                                  </p:stCondLst>
                                  <p:childTnLst>
                                    <p:set>
                                      <p:cBhvr>
                                        <p:cTn id="120" dur="1" fill="hold">
                                          <p:stCondLst>
                                            <p:cond delay="0"/>
                                          </p:stCondLst>
                                        </p:cTn>
                                        <p:tgtEl>
                                          <p:spTgt spid="192"/>
                                        </p:tgtEl>
                                        <p:attrNameLst>
                                          <p:attrName>style.visibility</p:attrName>
                                        </p:attrNameLst>
                                      </p:cBhvr>
                                      <p:to>
                                        <p:strVal val="visible"/>
                                      </p:to>
                                    </p:set>
                                    <p:animEffect transition="in" filter="wipe(down)">
                                      <p:cBhvr>
                                        <p:cTn id="121" dur="250"/>
                                        <p:tgtEl>
                                          <p:spTgt spid="192"/>
                                        </p:tgtEl>
                                      </p:cBhvr>
                                    </p:animEffect>
                                  </p:childTnLst>
                                </p:cTn>
                              </p:par>
                            </p:childTnLst>
                          </p:cTn>
                        </p:par>
                        <p:par>
                          <p:cTn id="122" fill="hold">
                            <p:stCondLst>
                              <p:cond delay="7250"/>
                            </p:stCondLst>
                            <p:childTnLst>
                              <p:par>
                                <p:cTn id="123" presetID="22" presetClass="entr" presetSubtype="4" fill="hold" grpId="0" nodeType="afterEffect">
                                  <p:stCondLst>
                                    <p:cond delay="0"/>
                                  </p:stCondLst>
                                  <p:childTnLst>
                                    <p:set>
                                      <p:cBhvr>
                                        <p:cTn id="124" dur="1" fill="hold">
                                          <p:stCondLst>
                                            <p:cond delay="0"/>
                                          </p:stCondLst>
                                        </p:cTn>
                                        <p:tgtEl>
                                          <p:spTgt spid="193"/>
                                        </p:tgtEl>
                                        <p:attrNameLst>
                                          <p:attrName>style.visibility</p:attrName>
                                        </p:attrNameLst>
                                      </p:cBhvr>
                                      <p:to>
                                        <p:strVal val="visible"/>
                                      </p:to>
                                    </p:set>
                                    <p:animEffect transition="in" filter="wipe(down)">
                                      <p:cBhvr>
                                        <p:cTn id="125" dur="250"/>
                                        <p:tgtEl>
                                          <p:spTgt spid="193"/>
                                        </p:tgtEl>
                                      </p:cBhvr>
                                    </p:animEffect>
                                  </p:childTnLst>
                                </p:cTn>
                              </p:par>
                            </p:childTnLst>
                          </p:cTn>
                        </p:par>
                        <p:par>
                          <p:cTn id="126" fill="hold">
                            <p:stCondLst>
                              <p:cond delay="7500"/>
                            </p:stCondLst>
                            <p:childTnLst>
                              <p:par>
                                <p:cTn id="127" presetID="22" presetClass="entr" presetSubtype="4" fill="hold" grpId="0" nodeType="afterEffect">
                                  <p:stCondLst>
                                    <p:cond delay="0"/>
                                  </p:stCondLst>
                                  <p:childTnLst>
                                    <p:set>
                                      <p:cBhvr>
                                        <p:cTn id="128" dur="1" fill="hold">
                                          <p:stCondLst>
                                            <p:cond delay="0"/>
                                          </p:stCondLst>
                                        </p:cTn>
                                        <p:tgtEl>
                                          <p:spTgt spid="194"/>
                                        </p:tgtEl>
                                        <p:attrNameLst>
                                          <p:attrName>style.visibility</p:attrName>
                                        </p:attrNameLst>
                                      </p:cBhvr>
                                      <p:to>
                                        <p:strVal val="visible"/>
                                      </p:to>
                                    </p:set>
                                    <p:animEffect transition="in" filter="wipe(down)">
                                      <p:cBhvr>
                                        <p:cTn id="129" dur="250"/>
                                        <p:tgtEl>
                                          <p:spTgt spid="194"/>
                                        </p:tgtEl>
                                      </p:cBhvr>
                                    </p:animEffect>
                                  </p:childTnLst>
                                </p:cTn>
                              </p:par>
                            </p:childTnLst>
                          </p:cTn>
                        </p:par>
                        <p:par>
                          <p:cTn id="130" fill="hold">
                            <p:stCondLst>
                              <p:cond delay="8750"/>
                            </p:stCondLst>
                            <p:childTnLst>
                              <p:par>
                                <p:cTn id="131" presetID="53" presetClass="entr" presetSubtype="16" fill="hold" nodeType="afterEffect">
                                  <p:stCondLst>
                                    <p:cond delay="0"/>
                                  </p:stCondLst>
                                  <p:childTnLst>
                                    <p:set>
                                      <p:cBhvr>
                                        <p:cTn id="132" dur="1" fill="hold">
                                          <p:stCondLst>
                                            <p:cond delay="0"/>
                                          </p:stCondLst>
                                        </p:cTn>
                                        <p:tgtEl>
                                          <p:spTgt spid="197"/>
                                        </p:tgtEl>
                                        <p:attrNameLst>
                                          <p:attrName>style.visibility</p:attrName>
                                        </p:attrNameLst>
                                      </p:cBhvr>
                                      <p:to>
                                        <p:strVal val="visible"/>
                                      </p:to>
                                    </p:set>
                                    <p:anim calcmode="lin" valueType="num">
                                      <p:cBhvr>
                                        <p:cTn id="133" dur="500" fill="hold"/>
                                        <p:tgtEl>
                                          <p:spTgt spid="197"/>
                                        </p:tgtEl>
                                        <p:attrNameLst>
                                          <p:attrName>ppt_w</p:attrName>
                                        </p:attrNameLst>
                                      </p:cBhvr>
                                      <p:tavLst>
                                        <p:tav tm="0">
                                          <p:val>
                                            <p:fltVal val="0"/>
                                          </p:val>
                                        </p:tav>
                                        <p:tav tm="100000">
                                          <p:val>
                                            <p:strVal val="#ppt_w"/>
                                          </p:val>
                                        </p:tav>
                                      </p:tavLst>
                                    </p:anim>
                                    <p:anim calcmode="lin" valueType="num">
                                      <p:cBhvr>
                                        <p:cTn id="134" dur="500" fill="hold"/>
                                        <p:tgtEl>
                                          <p:spTgt spid="197"/>
                                        </p:tgtEl>
                                        <p:attrNameLst>
                                          <p:attrName>ppt_h</p:attrName>
                                        </p:attrNameLst>
                                      </p:cBhvr>
                                      <p:tavLst>
                                        <p:tav tm="0">
                                          <p:val>
                                            <p:fltVal val="0"/>
                                          </p:val>
                                        </p:tav>
                                        <p:tav tm="100000">
                                          <p:val>
                                            <p:strVal val="#ppt_h"/>
                                          </p:val>
                                        </p:tav>
                                      </p:tavLst>
                                    </p:anim>
                                    <p:animEffect transition="in" filter="fade">
                                      <p:cBhvr>
                                        <p:cTn id="135" dur="500"/>
                                        <p:tgtEl>
                                          <p:spTgt spid="197"/>
                                        </p:tgtEl>
                                      </p:cBhvr>
                                    </p:animEffect>
                                  </p:childTnLst>
                                </p:cTn>
                              </p:par>
                            </p:childTnLst>
                          </p:cTn>
                        </p:par>
                        <p:par>
                          <p:cTn id="136" fill="hold">
                            <p:stCondLst>
                              <p:cond delay="9250"/>
                            </p:stCondLst>
                            <p:childTnLst>
                              <p:par>
                                <p:cTn id="137" presetID="53" presetClass="entr" presetSubtype="16" fill="hold" nodeType="afterEffect">
                                  <p:stCondLst>
                                    <p:cond delay="0"/>
                                  </p:stCondLst>
                                  <p:childTnLst>
                                    <p:set>
                                      <p:cBhvr>
                                        <p:cTn id="138" dur="1" fill="hold">
                                          <p:stCondLst>
                                            <p:cond delay="0"/>
                                          </p:stCondLst>
                                        </p:cTn>
                                        <p:tgtEl>
                                          <p:spTgt spid="199"/>
                                        </p:tgtEl>
                                        <p:attrNameLst>
                                          <p:attrName>style.visibility</p:attrName>
                                        </p:attrNameLst>
                                      </p:cBhvr>
                                      <p:to>
                                        <p:strVal val="visible"/>
                                      </p:to>
                                    </p:set>
                                    <p:anim calcmode="lin" valueType="num">
                                      <p:cBhvr>
                                        <p:cTn id="139" dur="500" fill="hold"/>
                                        <p:tgtEl>
                                          <p:spTgt spid="199"/>
                                        </p:tgtEl>
                                        <p:attrNameLst>
                                          <p:attrName>ppt_w</p:attrName>
                                        </p:attrNameLst>
                                      </p:cBhvr>
                                      <p:tavLst>
                                        <p:tav tm="0">
                                          <p:val>
                                            <p:fltVal val="0"/>
                                          </p:val>
                                        </p:tav>
                                        <p:tav tm="100000">
                                          <p:val>
                                            <p:strVal val="#ppt_w"/>
                                          </p:val>
                                        </p:tav>
                                      </p:tavLst>
                                    </p:anim>
                                    <p:anim calcmode="lin" valueType="num">
                                      <p:cBhvr>
                                        <p:cTn id="140" dur="500" fill="hold"/>
                                        <p:tgtEl>
                                          <p:spTgt spid="199"/>
                                        </p:tgtEl>
                                        <p:attrNameLst>
                                          <p:attrName>ppt_h</p:attrName>
                                        </p:attrNameLst>
                                      </p:cBhvr>
                                      <p:tavLst>
                                        <p:tav tm="0">
                                          <p:val>
                                            <p:fltVal val="0"/>
                                          </p:val>
                                        </p:tav>
                                        <p:tav tm="100000">
                                          <p:val>
                                            <p:strVal val="#ppt_h"/>
                                          </p:val>
                                        </p:tav>
                                      </p:tavLst>
                                    </p:anim>
                                    <p:animEffect transition="in" filter="fade">
                                      <p:cBhvr>
                                        <p:cTn id="141" dur="500"/>
                                        <p:tgtEl>
                                          <p:spTgt spid="199"/>
                                        </p:tgtEl>
                                      </p:cBhvr>
                                    </p:animEffect>
                                  </p:childTnLst>
                                </p:cTn>
                              </p:par>
                            </p:childTnLst>
                          </p:cTn>
                        </p:par>
                        <p:par>
                          <p:cTn id="142" fill="hold">
                            <p:stCondLst>
                              <p:cond delay="10750"/>
                            </p:stCondLst>
                            <p:childTnLst>
                              <p:par>
                                <p:cTn id="143" presetID="53" presetClass="entr" presetSubtype="16" fill="hold" nodeType="afterEffect">
                                  <p:stCondLst>
                                    <p:cond delay="0"/>
                                  </p:stCondLst>
                                  <p:childTnLst>
                                    <p:set>
                                      <p:cBhvr>
                                        <p:cTn id="144" dur="1" fill="hold">
                                          <p:stCondLst>
                                            <p:cond delay="0"/>
                                          </p:stCondLst>
                                        </p:cTn>
                                        <p:tgtEl>
                                          <p:spTgt spid="198"/>
                                        </p:tgtEl>
                                        <p:attrNameLst>
                                          <p:attrName>style.visibility</p:attrName>
                                        </p:attrNameLst>
                                      </p:cBhvr>
                                      <p:to>
                                        <p:strVal val="visible"/>
                                      </p:to>
                                    </p:set>
                                    <p:anim calcmode="lin" valueType="num">
                                      <p:cBhvr>
                                        <p:cTn id="145" dur="500" fill="hold"/>
                                        <p:tgtEl>
                                          <p:spTgt spid="198"/>
                                        </p:tgtEl>
                                        <p:attrNameLst>
                                          <p:attrName>ppt_w</p:attrName>
                                        </p:attrNameLst>
                                      </p:cBhvr>
                                      <p:tavLst>
                                        <p:tav tm="0">
                                          <p:val>
                                            <p:fltVal val="0"/>
                                          </p:val>
                                        </p:tav>
                                        <p:tav tm="100000">
                                          <p:val>
                                            <p:strVal val="#ppt_w"/>
                                          </p:val>
                                        </p:tav>
                                      </p:tavLst>
                                    </p:anim>
                                    <p:anim calcmode="lin" valueType="num">
                                      <p:cBhvr>
                                        <p:cTn id="146" dur="500" fill="hold"/>
                                        <p:tgtEl>
                                          <p:spTgt spid="198"/>
                                        </p:tgtEl>
                                        <p:attrNameLst>
                                          <p:attrName>ppt_h</p:attrName>
                                        </p:attrNameLst>
                                      </p:cBhvr>
                                      <p:tavLst>
                                        <p:tav tm="0">
                                          <p:val>
                                            <p:fltVal val="0"/>
                                          </p:val>
                                        </p:tav>
                                        <p:tav tm="100000">
                                          <p:val>
                                            <p:strVal val="#ppt_h"/>
                                          </p:val>
                                        </p:tav>
                                      </p:tavLst>
                                    </p:anim>
                                    <p:animEffect transition="in" filter="fade">
                                      <p:cBhvr>
                                        <p:cTn id="147" dur="500"/>
                                        <p:tgtEl>
                                          <p:spTgt spid="198"/>
                                        </p:tgtEl>
                                      </p:cBhvr>
                                    </p:animEffect>
                                  </p:childTnLst>
                                </p:cTn>
                              </p:par>
                            </p:childTnLst>
                          </p:cTn>
                        </p:par>
                        <p:par>
                          <p:cTn id="148" fill="hold">
                            <p:stCondLst>
                              <p:cond delay="11250"/>
                            </p:stCondLst>
                            <p:childTnLst>
                              <p:par>
                                <p:cTn id="149" presetID="14" presetClass="entr" presetSubtype="10" fill="hold" grpId="0" nodeType="afterEffect">
                                  <p:stCondLst>
                                    <p:cond delay="0"/>
                                  </p:stCondLst>
                                  <p:childTnLst>
                                    <p:set>
                                      <p:cBhvr>
                                        <p:cTn id="150" dur="1" fill="hold">
                                          <p:stCondLst>
                                            <p:cond delay="0"/>
                                          </p:stCondLst>
                                        </p:cTn>
                                        <p:tgtEl>
                                          <p:spTgt spid="147"/>
                                        </p:tgtEl>
                                        <p:attrNameLst>
                                          <p:attrName>style.visibility</p:attrName>
                                        </p:attrNameLst>
                                      </p:cBhvr>
                                      <p:to>
                                        <p:strVal val="visible"/>
                                      </p:to>
                                    </p:set>
                                    <p:animEffect transition="in" filter="randombar(horizontal)">
                                      <p:cBhvr>
                                        <p:cTn id="151" dur="500"/>
                                        <p:tgtEl>
                                          <p:spTgt spid="147"/>
                                        </p:tgtEl>
                                      </p:cBhvr>
                                    </p:animEffect>
                                  </p:childTnLst>
                                </p:cTn>
                              </p:par>
                            </p:childTnLst>
                          </p:cTn>
                        </p:par>
                        <p:par>
                          <p:cTn id="152" fill="hold">
                            <p:stCondLst>
                              <p:cond delay="11750"/>
                            </p:stCondLst>
                            <p:childTnLst>
                              <p:par>
                                <p:cTn id="153" presetID="12" presetClass="entr" presetSubtype="8" fill="hold" nodeType="afterEffect">
                                  <p:stCondLst>
                                    <p:cond delay="0"/>
                                  </p:stCondLst>
                                  <p:childTnLst>
                                    <p:set>
                                      <p:cBhvr>
                                        <p:cTn id="154" dur="1" fill="hold">
                                          <p:stCondLst>
                                            <p:cond delay="0"/>
                                          </p:stCondLst>
                                        </p:cTn>
                                        <p:tgtEl>
                                          <p:spTgt spid="200"/>
                                        </p:tgtEl>
                                        <p:attrNameLst>
                                          <p:attrName>style.visibility</p:attrName>
                                        </p:attrNameLst>
                                      </p:cBhvr>
                                      <p:to>
                                        <p:strVal val="visible"/>
                                      </p:to>
                                    </p:set>
                                    <p:anim calcmode="lin" valueType="num">
                                      <p:cBhvr additive="base">
                                        <p:cTn id="155" dur="500"/>
                                        <p:tgtEl>
                                          <p:spTgt spid="200"/>
                                        </p:tgtEl>
                                        <p:attrNameLst>
                                          <p:attrName>ppt_x</p:attrName>
                                        </p:attrNameLst>
                                      </p:cBhvr>
                                      <p:tavLst>
                                        <p:tav tm="0">
                                          <p:val>
                                            <p:strVal val="#ppt_x-#ppt_w*1.125000"/>
                                          </p:val>
                                        </p:tav>
                                        <p:tav tm="100000">
                                          <p:val>
                                            <p:strVal val="#ppt_x"/>
                                          </p:val>
                                        </p:tav>
                                      </p:tavLst>
                                    </p:anim>
                                    <p:animEffect transition="in" filter="wipe(right)">
                                      <p:cBhvr>
                                        <p:cTn id="156" dur="500"/>
                                        <p:tgtEl>
                                          <p:spTgt spid="200"/>
                                        </p:tgtEl>
                                      </p:cBhvr>
                                    </p:animEffect>
                                  </p:childTnLst>
                                </p:cTn>
                              </p:par>
                            </p:childTnLst>
                          </p:cTn>
                        </p:par>
                        <p:par>
                          <p:cTn id="157" fill="hold">
                            <p:stCondLst>
                              <p:cond delay="12250"/>
                            </p:stCondLst>
                            <p:childTnLst>
                              <p:par>
                                <p:cTn id="158" presetID="10" presetClass="entr" presetSubtype="0" fill="hold" grpId="0" nodeType="afterEffect">
                                  <p:stCondLst>
                                    <p:cond delay="0"/>
                                  </p:stCondLst>
                                  <p:childTnLst>
                                    <p:set>
                                      <p:cBhvr>
                                        <p:cTn id="159" dur="1" fill="hold">
                                          <p:stCondLst>
                                            <p:cond delay="0"/>
                                          </p:stCondLst>
                                        </p:cTn>
                                        <p:tgtEl>
                                          <p:spTgt spid="206"/>
                                        </p:tgtEl>
                                        <p:attrNameLst>
                                          <p:attrName>style.visibility</p:attrName>
                                        </p:attrNameLst>
                                      </p:cBhvr>
                                      <p:to>
                                        <p:strVal val="visible"/>
                                      </p:to>
                                    </p:set>
                                    <p:animEffect transition="in" filter="fade">
                                      <p:cBhvr>
                                        <p:cTn id="160" dur="500"/>
                                        <p:tgtEl>
                                          <p:spTgt spid="2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94" grpId="0" animBg="1"/>
      <p:bldP spid="190" grpId="0" animBg="1"/>
      <p:bldP spid="191" grpId="0" animBg="1"/>
      <p:bldP spid="192" grpId="0" animBg="1"/>
      <p:bldP spid="193" grpId="0" animBg="1"/>
      <p:bldP spid="153" grpId="0" animBg="1"/>
      <p:bldP spid="154" grpId="0" animBg="1"/>
      <p:bldP spid="5" grpId="0" animBg="1"/>
      <p:bldP spid="6" grpId="0" animBg="1"/>
      <p:bldP spid="7" grpId="0" animBg="1"/>
      <p:bldP spid="147" grpId="0"/>
      <p:bldP spid="148" grpId="0" animBg="1"/>
      <p:bldP spid="152" grpId="0" animBg="1"/>
      <p:bldP spid="155" grpId="0" animBg="1"/>
      <p:bldP spid="196" grpId="0"/>
      <p:bldP spid="206" grpId="0"/>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Slide Number Placeholder 2"/>
          <p:cNvSpPr>
            <a:spLocks noGrp="1"/>
          </p:cNvSpPr>
          <p:nvPr>
            <p:ph type="sldNum" sz="quarter" idx="12"/>
          </p:nvPr>
        </p:nvSpPr>
        <p:spPr>
          <a:xfrm>
            <a:off x="11235881" y="675577"/>
            <a:ext cx="556069" cy="471563"/>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5DE872C3-2ED1-43FB-B3C4-BA6F078D7CD3}"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27</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5" name="Rectangle 4"/>
          <p:cNvSpPr/>
          <p:nvPr/>
        </p:nvSpPr>
        <p:spPr>
          <a:xfrm>
            <a:off x="-4821" y="0"/>
            <a:ext cx="12192000" cy="6858000"/>
          </a:xfrm>
          <a:prstGeom prst="rect">
            <a:avLst/>
          </a:prstGeom>
          <a:gradFill flip="none" rotWithShape="1">
            <a:gsLst>
              <a:gs pos="0">
                <a:srgbClr val="63B7EB"/>
              </a:gs>
              <a:gs pos="50000">
                <a:srgbClr val="B1D7F1"/>
              </a:gs>
              <a:gs pos="100000">
                <a:schemeClr val="tx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000000"/>
              </a:solidFill>
              <a:effectLst/>
              <a:uLnTx/>
              <a:uFillTx/>
              <a:latin typeface="Calibri"/>
              <a:ea typeface="+mn-ea"/>
              <a:cs typeface="+mn-cs"/>
            </a:endParaRPr>
          </a:p>
        </p:txBody>
      </p:sp>
      <p:sp>
        <p:nvSpPr>
          <p:cNvPr id="6" name="椭圆 13"/>
          <p:cNvSpPr/>
          <p:nvPr/>
        </p:nvSpPr>
        <p:spPr>
          <a:xfrm>
            <a:off x="4475262" y="1270280"/>
            <a:ext cx="1479543" cy="541315"/>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rgbClr val="CDECFF"/>
              </a:gs>
              <a:gs pos="88000">
                <a:srgbClr val="F7FCFF"/>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2015</a:t>
            </a:r>
            <a:endParaRPr kumimoji="0" lang="zh-CN" altLang="en-US" sz="18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7" name="椭圆 13"/>
          <p:cNvSpPr/>
          <p:nvPr/>
        </p:nvSpPr>
        <p:spPr>
          <a:xfrm>
            <a:off x="2605312" y="2086332"/>
            <a:ext cx="1193106" cy="501295"/>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rgbClr val="CDECFF"/>
              </a:gs>
              <a:gs pos="88000">
                <a:srgbClr val="F7FCFF"/>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2014</a:t>
            </a:r>
            <a:endParaRPr kumimoji="0" lang="zh-CN" altLang="en-US" sz="18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8" name="椭圆 13"/>
          <p:cNvSpPr/>
          <p:nvPr/>
        </p:nvSpPr>
        <p:spPr>
          <a:xfrm>
            <a:off x="962854" y="1143185"/>
            <a:ext cx="1976054" cy="830258"/>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rgbClr val="CDECFF"/>
              </a:gs>
              <a:gs pos="88000">
                <a:srgbClr val="F7FCFF"/>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9" name="椭圆 13"/>
          <p:cNvSpPr/>
          <p:nvPr/>
        </p:nvSpPr>
        <p:spPr>
          <a:xfrm>
            <a:off x="6341254" y="2280460"/>
            <a:ext cx="1510512" cy="466107"/>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rgbClr val="CDECFF"/>
              </a:gs>
              <a:gs pos="88000">
                <a:srgbClr val="F7FCFF"/>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Solutions</a:t>
            </a:r>
            <a:endParaRPr kumimoji="0" lang="zh-CN" altLang="en-US" sz="18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10" name="椭圆 13"/>
          <p:cNvSpPr/>
          <p:nvPr/>
        </p:nvSpPr>
        <p:spPr>
          <a:xfrm>
            <a:off x="8648493" y="1485584"/>
            <a:ext cx="1193106" cy="501295"/>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rgbClr val="CDECFF"/>
              </a:gs>
              <a:gs pos="88000">
                <a:srgbClr val="F7FCFF"/>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11" name="组合 59"/>
          <p:cNvGrpSpPr/>
          <p:nvPr/>
        </p:nvGrpSpPr>
        <p:grpSpPr>
          <a:xfrm>
            <a:off x="10230437" y="897849"/>
            <a:ext cx="1184881" cy="1184879"/>
            <a:chOff x="10816139" y="-40207"/>
            <a:chExt cx="1872208" cy="1872208"/>
          </a:xfrm>
          <a:effectLst>
            <a:outerShdw blurRad="50800" dist="38100" dir="10800000" algn="r" rotWithShape="0">
              <a:prstClr val="black">
                <a:alpha val="40000"/>
              </a:prstClr>
            </a:outerShdw>
          </a:effectLst>
        </p:grpSpPr>
        <p:sp>
          <p:nvSpPr>
            <p:cNvPr id="12" name="二十四角星 115"/>
            <p:cNvSpPr/>
            <p:nvPr/>
          </p:nvSpPr>
          <p:spPr>
            <a:xfrm>
              <a:off x="10816139" y="-40207"/>
              <a:ext cx="1872208" cy="1872208"/>
            </a:xfrm>
            <a:prstGeom prst="star24">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3" name="椭圆 116"/>
            <p:cNvSpPr>
              <a:spLocks noChangeAspect="1"/>
            </p:cNvSpPr>
            <p:nvPr/>
          </p:nvSpPr>
          <p:spPr>
            <a:xfrm rot="20595047">
              <a:off x="10999972" y="143625"/>
              <a:ext cx="1496040" cy="1496041"/>
            </a:xfrm>
            <a:prstGeom prst="ellipse">
              <a:avLst/>
            </a:prstGeom>
            <a:gradFill>
              <a:gsLst>
                <a:gs pos="7000">
                  <a:srgbClr val="FFC000"/>
                </a:gs>
                <a:gs pos="88000">
                  <a:srgbClr val="F6F000"/>
                </a:gs>
              </a:gsLst>
              <a:lin ang="0" scaled="0"/>
            </a:gradFill>
            <a:ln w="50800">
              <a:solidFill>
                <a:schemeClr val="tx1"/>
              </a:solid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grpSp>
      <p:sp>
        <p:nvSpPr>
          <p:cNvPr id="14" name="椭圆 13"/>
          <p:cNvSpPr/>
          <p:nvPr/>
        </p:nvSpPr>
        <p:spPr>
          <a:xfrm>
            <a:off x="9539285" y="1708610"/>
            <a:ext cx="1617907" cy="532419"/>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chemeClr val="accent5">
                  <a:lumMod val="8000"/>
                  <a:lumOff val="92000"/>
                </a:schemeClr>
              </a:gs>
              <a:gs pos="88000">
                <a:schemeClr val="accent1">
                  <a:lumMod val="11000"/>
                  <a:lumOff val="89000"/>
                </a:schemeClr>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15" name="Group 14"/>
          <p:cNvGrpSpPr/>
          <p:nvPr/>
        </p:nvGrpSpPr>
        <p:grpSpPr>
          <a:xfrm>
            <a:off x="1468908" y="2507502"/>
            <a:ext cx="3289300" cy="3203750"/>
            <a:chOff x="5491163" y="1935163"/>
            <a:chExt cx="2466975" cy="2305050"/>
          </a:xfrm>
        </p:grpSpPr>
        <p:sp>
          <p:nvSpPr>
            <p:cNvPr id="16" name="Freeform 7"/>
            <p:cNvSpPr>
              <a:spLocks/>
            </p:cNvSpPr>
            <p:nvPr/>
          </p:nvSpPr>
          <p:spPr bwMode="auto">
            <a:xfrm>
              <a:off x="5491163" y="1935163"/>
              <a:ext cx="2466975" cy="2305050"/>
            </a:xfrm>
            <a:custGeom>
              <a:avLst/>
              <a:gdLst/>
              <a:ahLst/>
              <a:cxnLst>
                <a:cxn ang="0">
                  <a:pos x="0" y="1452"/>
                </a:cxn>
                <a:cxn ang="0">
                  <a:pos x="1554" y="1452"/>
                </a:cxn>
                <a:cxn ang="0">
                  <a:pos x="798" y="0"/>
                </a:cxn>
                <a:cxn ang="0">
                  <a:pos x="0" y="1452"/>
                </a:cxn>
              </a:cxnLst>
              <a:rect l="0" t="0" r="r" b="b"/>
              <a:pathLst>
                <a:path w="1554" h="1452">
                  <a:moveTo>
                    <a:pt x="0" y="1452"/>
                  </a:moveTo>
                  <a:lnTo>
                    <a:pt x="1554" y="1452"/>
                  </a:lnTo>
                  <a:lnTo>
                    <a:pt x="798" y="0"/>
                  </a:lnTo>
                  <a:lnTo>
                    <a:pt x="0" y="1452"/>
                  </a:lnTo>
                  <a:close/>
                </a:path>
              </a:pathLst>
            </a:custGeom>
            <a:solidFill>
              <a:schemeClr val="tx1">
                <a:lumMod val="75000"/>
              </a:scheme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17" name="Freeform 8"/>
            <p:cNvSpPr>
              <a:spLocks/>
            </p:cNvSpPr>
            <p:nvPr/>
          </p:nvSpPr>
          <p:spPr bwMode="auto">
            <a:xfrm>
              <a:off x="6462713" y="1935163"/>
              <a:ext cx="471488" cy="677863"/>
            </a:xfrm>
            <a:custGeom>
              <a:avLst/>
              <a:gdLst/>
              <a:ahLst/>
              <a:cxnLst>
                <a:cxn ang="0">
                  <a:pos x="297" y="215"/>
                </a:cxn>
                <a:cxn ang="0">
                  <a:pos x="186" y="0"/>
                </a:cxn>
                <a:cxn ang="0">
                  <a:pos x="0" y="339"/>
                </a:cxn>
                <a:cxn ang="0">
                  <a:pos x="90" y="261"/>
                </a:cxn>
                <a:cxn ang="0">
                  <a:pos x="140" y="427"/>
                </a:cxn>
                <a:cxn ang="0">
                  <a:pos x="190" y="241"/>
                </a:cxn>
                <a:cxn ang="0">
                  <a:pos x="253" y="331"/>
                </a:cxn>
                <a:cxn ang="0">
                  <a:pos x="297" y="215"/>
                </a:cxn>
              </a:cxnLst>
              <a:rect l="0" t="0" r="r" b="b"/>
              <a:pathLst>
                <a:path w="297" h="427">
                  <a:moveTo>
                    <a:pt x="297" y="215"/>
                  </a:moveTo>
                  <a:lnTo>
                    <a:pt x="186" y="0"/>
                  </a:lnTo>
                  <a:lnTo>
                    <a:pt x="0" y="339"/>
                  </a:lnTo>
                  <a:lnTo>
                    <a:pt x="90" y="261"/>
                  </a:lnTo>
                  <a:lnTo>
                    <a:pt x="140" y="427"/>
                  </a:lnTo>
                  <a:lnTo>
                    <a:pt x="190" y="241"/>
                  </a:lnTo>
                  <a:lnTo>
                    <a:pt x="253" y="331"/>
                  </a:lnTo>
                  <a:lnTo>
                    <a:pt x="297" y="21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8" name="Group 17"/>
          <p:cNvGrpSpPr/>
          <p:nvPr/>
        </p:nvGrpSpPr>
        <p:grpSpPr>
          <a:xfrm>
            <a:off x="3081491" y="1753498"/>
            <a:ext cx="3598333" cy="4035578"/>
            <a:chOff x="6445250" y="1336675"/>
            <a:chExt cx="2698750" cy="2903538"/>
          </a:xfrm>
        </p:grpSpPr>
        <p:sp>
          <p:nvSpPr>
            <p:cNvPr id="19" name="Freeform 9"/>
            <p:cNvSpPr>
              <a:spLocks/>
            </p:cNvSpPr>
            <p:nvPr/>
          </p:nvSpPr>
          <p:spPr bwMode="auto">
            <a:xfrm>
              <a:off x="6445250" y="1336675"/>
              <a:ext cx="2698750" cy="2903538"/>
            </a:xfrm>
            <a:custGeom>
              <a:avLst/>
              <a:gdLst/>
              <a:ahLst/>
              <a:cxnLst>
                <a:cxn ang="0">
                  <a:pos x="1700" y="1327"/>
                </a:cxn>
                <a:cxn ang="0">
                  <a:pos x="1008" y="0"/>
                </a:cxn>
                <a:cxn ang="0">
                  <a:pos x="0" y="1829"/>
                </a:cxn>
                <a:cxn ang="0">
                  <a:pos x="1700" y="1829"/>
                </a:cxn>
                <a:cxn ang="0">
                  <a:pos x="1700" y="1327"/>
                </a:cxn>
              </a:cxnLst>
              <a:rect l="0" t="0" r="r" b="b"/>
              <a:pathLst>
                <a:path w="1700" h="1829">
                  <a:moveTo>
                    <a:pt x="1700" y="1327"/>
                  </a:moveTo>
                  <a:lnTo>
                    <a:pt x="1008" y="0"/>
                  </a:lnTo>
                  <a:lnTo>
                    <a:pt x="0" y="1829"/>
                  </a:lnTo>
                  <a:lnTo>
                    <a:pt x="1700" y="1829"/>
                  </a:lnTo>
                  <a:lnTo>
                    <a:pt x="1700" y="1327"/>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20" name="Freeform 10"/>
            <p:cNvSpPr>
              <a:spLocks/>
            </p:cNvSpPr>
            <p:nvPr/>
          </p:nvSpPr>
          <p:spPr bwMode="auto">
            <a:xfrm>
              <a:off x="7670800" y="1336675"/>
              <a:ext cx="598488" cy="852488"/>
            </a:xfrm>
            <a:custGeom>
              <a:avLst/>
              <a:gdLst/>
              <a:ahLst/>
              <a:cxnLst>
                <a:cxn ang="0">
                  <a:pos x="377" y="271"/>
                </a:cxn>
                <a:cxn ang="0">
                  <a:pos x="236" y="0"/>
                </a:cxn>
                <a:cxn ang="0">
                  <a:pos x="0" y="425"/>
                </a:cxn>
                <a:cxn ang="0">
                  <a:pos x="116" y="329"/>
                </a:cxn>
                <a:cxn ang="0">
                  <a:pos x="180" y="537"/>
                </a:cxn>
                <a:cxn ang="0">
                  <a:pos x="242" y="301"/>
                </a:cxn>
                <a:cxn ang="0">
                  <a:pos x="323" y="415"/>
                </a:cxn>
                <a:cxn ang="0">
                  <a:pos x="377" y="271"/>
                </a:cxn>
              </a:cxnLst>
              <a:rect l="0" t="0" r="r" b="b"/>
              <a:pathLst>
                <a:path w="377" h="537">
                  <a:moveTo>
                    <a:pt x="377" y="271"/>
                  </a:moveTo>
                  <a:lnTo>
                    <a:pt x="236" y="0"/>
                  </a:lnTo>
                  <a:lnTo>
                    <a:pt x="0" y="425"/>
                  </a:lnTo>
                  <a:lnTo>
                    <a:pt x="116" y="329"/>
                  </a:lnTo>
                  <a:lnTo>
                    <a:pt x="180" y="537"/>
                  </a:lnTo>
                  <a:lnTo>
                    <a:pt x="242" y="301"/>
                  </a:lnTo>
                  <a:lnTo>
                    <a:pt x="323" y="415"/>
                  </a:lnTo>
                  <a:lnTo>
                    <a:pt x="377" y="27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1" name="Group 20"/>
          <p:cNvGrpSpPr/>
          <p:nvPr/>
        </p:nvGrpSpPr>
        <p:grpSpPr>
          <a:xfrm>
            <a:off x="96090" y="3246659"/>
            <a:ext cx="2537884" cy="2464593"/>
            <a:chOff x="4505326" y="2466975"/>
            <a:chExt cx="1903413" cy="1773238"/>
          </a:xfrm>
        </p:grpSpPr>
        <p:sp>
          <p:nvSpPr>
            <p:cNvPr id="22" name="Freeform 21"/>
            <p:cNvSpPr>
              <a:spLocks/>
            </p:cNvSpPr>
            <p:nvPr/>
          </p:nvSpPr>
          <p:spPr bwMode="auto">
            <a:xfrm>
              <a:off x="4505326" y="2466975"/>
              <a:ext cx="1903413" cy="1773238"/>
            </a:xfrm>
            <a:custGeom>
              <a:avLst/>
              <a:gdLst/>
              <a:ahLst/>
              <a:cxnLst>
                <a:cxn ang="0">
                  <a:pos x="0" y="1117"/>
                </a:cxn>
                <a:cxn ang="0">
                  <a:pos x="1199" y="1117"/>
                </a:cxn>
                <a:cxn ang="0">
                  <a:pos x="615" y="0"/>
                </a:cxn>
                <a:cxn ang="0">
                  <a:pos x="0" y="1117"/>
                </a:cxn>
              </a:cxnLst>
              <a:rect l="0" t="0" r="r" b="b"/>
              <a:pathLst>
                <a:path w="1199" h="1117">
                  <a:moveTo>
                    <a:pt x="0" y="1117"/>
                  </a:moveTo>
                  <a:lnTo>
                    <a:pt x="1199" y="1117"/>
                  </a:lnTo>
                  <a:lnTo>
                    <a:pt x="615" y="0"/>
                  </a:lnTo>
                  <a:lnTo>
                    <a:pt x="0" y="1117"/>
                  </a:lnTo>
                  <a:close/>
                </a:path>
              </a:pathLst>
            </a:custGeom>
            <a:solidFill>
              <a:schemeClr val="tx1">
                <a:lumMod val="65000"/>
              </a:scheme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23" name="Freeform 22"/>
            <p:cNvSpPr>
              <a:spLocks/>
            </p:cNvSpPr>
            <p:nvPr/>
          </p:nvSpPr>
          <p:spPr bwMode="auto">
            <a:xfrm>
              <a:off x="5256213" y="2466975"/>
              <a:ext cx="363538" cy="519113"/>
            </a:xfrm>
            <a:custGeom>
              <a:avLst/>
              <a:gdLst/>
              <a:ahLst/>
              <a:cxnLst>
                <a:cxn ang="0">
                  <a:pos x="229" y="166"/>
                </a:cxn>
                <a:cxn ang="0">
                  <a:pos x="142" y="0"/>
                </a:cxn>
                <a:cxn ang="0">
                  <a:pos x="0" y="260"/>
                </a:cxn>
                <a:cxn ang="0">
                  <a:pos x="70" y="202"/>
                </a:cxn>
                <a:cxn ang="0">
                  <a:pos x="108" y="327"/>
                </a:cxn>
                <a:cxn ang="0">
                  <a:pos x="146" y="184"/>
                </a:cxn>
                <a:cxn ang="0">
                  <a:pos x="195" y="254"/>
                </a:cxn>
                <a:cxn ang="0">
                  <a:pos x="229" y="166"/>
                </a:cxn>
              </a:cxnLst>
              <a:rect l="0" t="0" r="r" b="b"/>
              <a:pathLst>
                <a:path w="229" h="327">
                  <a:moveTo>
                    <a:pt x="229" y="166"/>
                  </a:moveTo>
                  <a:lnTo>
                    <a:pt x="142" y="0"/>
                  </a:lnTo>
                  <a:lnTo>
                    <a:pt x="0" y="260"/>
                  </a:lnTo>
                  <a:lnTo>
                    <a:pt x="70" y="202"/>
                  </a:lnTo>
                  <a:lnTo>
                    <a:pt x="108" y="327"/>
                  </a:lnTo>
                  <a:lnTo>
                    <a:pt x="146" y="184"/>
                  </a:lnTo>
                  <a:lnTo>
                    <a:pt x="195" y="254"/>
                  </a:lnTo>
                  <a:lnTo>
                    <a:pt x="229" y="16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24" name="Rectangle 29"/>
          <p:cNvSpPr>
            <a:spLocks noChangeArrowheads="1"/>
          </p:cNvSpPr>
          <p:nvPr/>
        </p:nvSpPr>
        <p:spPr bwMode="auto">
          <a:xfrm>
            <a:off x="0" y="6126062"/>
            <a:ext cx="12192000" cy="731938"/>
          </a:xfrm>
          <a:prstGeom prst="rect">
            <a:avLst/>
          </a:prstGeom>
          <a:solidFill>
            <a:schemeClr val="bg1">
              <a:lumMod val="50000"/>
              <a:lumOff val="50000"/>
            </a:schemeClr>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25" name="Group 24"/>
          <p:cNvGrpSpPr/>
          <p:nvPr/>
        </p:nvGrpSpPr>
        <p:grpSpPr>
          <a:xfrm>
            <a:off x="5916235" y="2585326"/>
            <a:ext cx="3289300" cy="3203750"/>
            <a:chOff x="5491163" y="1935163"/>
            <a:chExt cx="2466975" cy="2305050"/>
          </a:xfrm>
        </p:grpSpPr>
        <p:sp>
          <p:nvSpPr>
            <p:cNvPr id="26" name="Freeform 7"/>
            <p:cNvSpPr>
              <a:spLocks/>
            </p:cNvSpPr>
            <p:nvPr/>
          </p:nvSpPr>
          <p:spPr bwMode="auto">
            <a:xfrm>
              <a:off x="5491163" y="1935163"/>
              <a:ext cx="2466975" cy="2305050"/>
            </a:xfrm>
            <a:custGeom>
              <a:avLst/>
              <a:gdLst/>
              <a:ahLst/>
              <a:cxnLst>
                <a:cxn ang="0">
                  <a:pos x="0" y="1452"/>
                </a:cxn>
                <a:cxn ang="0">
                  <a:pos x="1554" y="1452"/>
                </a:cxn>
                <a:cxn ang="0">
                  <a:pos x="798" y="0"/>
                </a:cxn>
                <a:cxn ang="0">
                  <a:pos x="0" y="1452"/>
                </a:cxn>
              </a:cxnLst>
              <a:rect l="0" t="0" r="r" b="b"/>
              <a:pathLst>
                <a:path w="1554" h="1452">
                  <a:moveTo>
                    <a:pt x="0" y="1452"/>
                  </a:moveTo>
                  <a:lnTo>
                    <a:pt x="1554" y="1452"/>
                  </a:lnTo>
                  <a:lnTo>
                    <a:pt x="798" y="0"/>
                  </a:lnTo>
                  <a:lnTo>
                    <a:pt x="0" y="1452"/>
                  </a:lnTo>
                  <a:close/>
                </a:path>
              </a:pathLst>
            </a:custGeom>
            <a:solidFill>
              <a:schemeClr val="tx1">
                <a:lumMod val="65000"/>
              </a:scheme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27" name="Freeform 8"/>
            <p:cNvSpPr>
              <a:spLocks/>
            </p:cNvSpPr>
            <p:nvPr/>
          </p:nvSpPr>
          <p:spPr bwMode="auto">
            <a:xfrm>
              <a:off x="6462713" y="1935163"/>
              <a:ext cx="471488" cy="677863"/>
            </a:xfrm>
            <a:custGeom>
              <a:avLst/>
              <a:gdLst/>
              <a:ahLst/>
              <a:cxnLst>
                <a:cxn ang="0">
                  <a:pos x="297" y="215"/>
                </a:cxn>
                <a:cxn ang="0">
                  <a:pos x="186" y="0"/>
                </a:cxn>
                <a:cxn ang="0">
                  <a:pos x="0" y="339"/>
                </a:cxn>
                <a:cxn ang="0">
                  <a:pos x="90" y="261"/>
                </a:cxn>
                <a:cxn ang="0">
                  <a:pos x="140" y="427"/>
                </a:cxn>
                <a:cxn ang="0">
                  <a:pos x="190" y="241"/>
                </a:cxn>
                <a:cxn ang="0">
                  <a:pos x="253" y="331"/>
                </a:cxn>
                <a:cxn ang="0">
                  <a:pos x="297" y="215"/>
                </a:cxn>
              </a:cxnLst>
              <a:rect l="0" t="0" r="r" b="b"/>
              <a:pathLst>
                <a:path w="297" h="427">
                  <a:moveTo>
                    <a:pt x="297" y="215"/>
                  </a:moveTo>
                  <a:lnTo>
                    <a:pt x="186" y="0"/>
                  </a:lnTo>
                  <a:lnTo>
                    <a:pt x="0" y="339"/>
                  </a:lnTo>
                  <a:lnTo>
                    <a:pt x="90" y="261"/>
                  </a:lnTo>
                  <a:lnTo>
                    <a:pt x="140" y="427"/>
                  </a:lnTo>
                  <a:lnTo>
                    <a:pt x="190" y="241"/>
                  </a:lnTo>
                  <a:lnTo>
                    <a:pt x="253" y="331"/>
                  </a:lnTo>
                  <a:lnTo>
                    <a:pt x="297" y="21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28" name="Rectangle 30"/>
          <p:cNvSpPr>
            <a:spLocks noChangeArrowheads="1"/>
          </p:cNvSpPr>
          <p:nvPr/>
        </p:nvSpPr>
        <p:spPr bwMode="auto">
          <a:xfrm>
            <a:off x="473502" y="6518209"/>
            <a:ext cx="342900"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29" name="Rectangle 31"/>
          <p:cNvSpPr>
            <a:spLocks noChangeArrowheads="1"/>
          </p:cNvSpPr>
          <p:nvPr/>
        </p:nvSpPr>
        <p:spPr bwMode="auto">
          <a:xfrm>
            <a:off x="1145014" y="6518209"/>
            <a:ext cx="346075"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30" name="Rectangle 32"/>
          <p:cNvSpPr>
            <a:spLocks noChangeArrowheads="1"/>
          </p:cNvSpPr>
          <p:nvPr/>
        </p:nvSpPr>
        <p:spPr bwMode="auto">
          <a:xfrm>
            <a:off x="1819702" y="6518209"/>
            <a:ext cx="342900"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31" name="Rectangle 33"/>
          <p:cNvSpPr>
            <a:spLocks noChangeArrowheads="1"/>
          </p:cNvSpPr>
          <p:nvPr/>
        </p:nvSpPr>
        <p:spPr bwMode="auto">
          <a:xfrm>
            <a:off x="2491214" y="6518209"/>
            <a:ext cx="346075"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32" name="Rectangle 34"/>
          <p:cNvSpPr>
            <a:spLocks noChangeArrowheads="1"/>
          </p:cNvSpPr>
          <p:nvPr/>
        </p:nvSpPr>
        <p:spPr bwMode="auto">
          <a:xfrm>
            <a:off x="3165902" y="6518209"/>
            <a:ext cx="342900"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33" name="Rectangle 35"/>
          <p:cNvSpPr>
            <a:spLocks noChangeArrowheads="1"/>
          </p:cNvSpPr>
          <p:nvPr/>
        </p:nvSpPr>
        <p:spPr bwMode="auto">
          <a:xfrm>
            <a:off x="3837414" y="6518209"/>
            <a:ext cx="346075"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34" name="Rectangle 36"/>
          <p:cNvSpPr>
            <a:spLocks noChangeArrowheads="1"/>
          </p:cNvSpPr>
          <p:nvPr/>
        </p:nvSpPr>
        <p:spPr bwMode="auto">
          <a:xfrm>
            <a:off x="4512102" y="6518209"/>
            <a:ext cx="342900"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35" name="Rectangle 37"/>
          <p:cNvSpPr>
            <a:spLocks noChangeArrowheads="1"/>
          </p:cNvSpPr>
          <p:nvPr/>
        </p:nvSpPr>
        <p:spPr bwMode="auto">
          <a:xfrm>
            <a:off x="5183614" y="6518209"/>
            <a:ext cx="346075"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36" name="Rectangle 38"/>
          <p:cNvSpPr>
            <a:spLocks noChangeArrowheads="1"/>
          </p:cNvSpPr>
          <p:nvPr/>
        </p:nvSpPr>
        <p:spPr bwMode="auto">
          <a:xfrm>
            <a:off x="5858302" y="6518209"/>
            <a:ext cx="342900"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37" name="Rectangle 39"/>
          <p:cNvSpPr>
            <a:spLocks noChangeArrowheads="1"/>
          </p:cNvSpPr>
          <p:nvPr/>
        </p:nvSpPr>
        <p:spPr bwMode="auto">
          <a:xfrm>
            <a:off x="6529814" y="6518209"/>
            <a:ext cx="346075"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38" name="Rectangle 40"/>
          <p:cNvSpPr>
            <a:spLocks noChangeArrowheads="1"/>
          </p:cNvSpPr>
          <p:nvPr/>
        </p:nvSpPr>
        <p:spPr bwMode="auto">
          <a:xfrm>
            <a:off x="7204502" y="6518209"/>
            <a:ext cx="342900"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39" name="Rectangle 41"/>
          <p:cNvSpPr>
            <a:spLocks noChangeArrowheads="1"/>
          </p:cNvSpPr>
          <p:nvPr/>
        </p:nvSpPr>
        <p:spPr bwMode="auto">
          <a:xfrm>
            <a:off x="7876014" y="6518209"/>
            <a:ext cx="346075"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40" name="Rectangle 42"/>
          <p:cNvSpPr>
            <a:spLocks noChangeArrowheads="1"/>
          </p:cNvSpPr>
          <p:nvPr/>
        </p:nvSpPr>
        <p:spPr bwMode="auto">
          <a:xfrm>
            <a:off x="8550702" y="6518209"/>
            <a:ext cx="342900"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41" name="Rectangle 30"/>
          <p:cNvSpPr>
            <a:spLocks noChangeArrowheads="1"/>
          </p:cNvSpPr>
          <p:nvPr/>
        </p:nvSpPr>
        <p:spPr bwMode="auto">
          <a:xfrm>
            <a:off x="-26561" y="6518094"/>
            <a:ext cx="342900"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42" name="Rectangle 31"/>
          <p:cNvSpPr>
            <a:spLocks noChangeArrowheads="1"/>
          </p:cNvSpPr>
          <p:nvPr/>
        </p:nvSpPr>
        <p:spPr bwMode="auto">
          <a:xfrm>
            <a:off x="9148704" y="6516373"/>
            <a:ext cx="346075"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43" name="Rectangle 32"/>
          <p:cNvSpPr>
            <a:spLocks noChangeArrowheads="1"/>
          </p:cNvSpPr>
          <p:nvPr/>
        </p:nvSpPr>
        <p:spPr bwMode="auto">
          <a:xfrm>
            <a:off x="9823392" y="6516373"/>
            <a:ext cx="342900"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44" name="Rectangle 33"/>
          <p:cNvSpPr>
            <a:spLocks noChangeArrowheads="1"/>
          </p:cNvSpPr>
          <p:nvPr/>
        </p:nvSpPr>
        <p:spPr bwMode="auto">
          <a:xfrm>
            <a:off x="10494904" y="6516373"/>
            <a:ext cx="346075"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45" name="Rectangle 34"/>
          <p:cNvSpPr>
            <a:spLocks noChangeArrowheads="1"/>
          </p:cNvSpPr>
          <p:nvPr/>
        </p:nvSpPr>
        <p:spPr bwMode="auto">
          <a:xfrm>
            <a:off x="11169592" y="6516373"/>
            <a:ext cx="342900"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46" name="Rectangle 35"/>
          <p:cNvSpPr>
            <a:spLocks noChangeArrowheads="1"/>
          </p:cNvSpPr>
          <p:nvPr/>
        </p:nvSpPr>
        <p:spPr bwMode="auto">
          <a:xfrm>
            <a:off x="11841104" y="6516373"/>
            <a:ext cx="346075" cy="34925"/>
          </a:xfrm>
          <a:prstGeom prst="rect">
            <a:avLst/>
          </a:prstGeom>
          <a:solidFill>
            <a:srgbClr val="EFEEED"/>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47" name="Title 1"/>
          <p:cNvSpPr>
            <a:spLocks noGrp="1"/>
          </p:cNvSpPr>
          <p:nvPr>
            <p:ph type="title"/>
          </p:nvPr>
        </p:nvSpPr>
        <p:spPr>
          <a:xfrm>
            <a:off x="800100" y="515380"/>
            <a:ext cx="10696574" cy="735541"/>
          </a:xfrm>
        </p:spPr>
        <p:txBody>
          <a:bodyPr>
            <a:normAutofit/>
          </a:bodyPr>
          <a:lstStyle/>
          <a:p>
            <a:pPr algn="ctr"/>
            <a:r>
              <a:rPr lang="en-US" dirty="0" err="1">
                <a:solidFill>
                  <a:schemeClr val="tx1"/>
                </a:solidFill>
              </a:rPr>
              <a:t>Marketting</a:t>
            </a:r>
            <a:r>
              <a:rPr lang="en-US" dirty="0">
                <a:solidFill>
                  <a:schemeClr val="tx1"/>
                </a:solidFill>
              </a:rPr>
              <a:t> Infographic </a:t>
            </a:r>
          </a:p>
        </p:txBody>
      </p:sp>
      <p:sp>
        <p:nvSpPr>
          <p:cNvPr id="48" name="椭圆 13"/>
          <p:cNvSpPr/>
          <p:nvPr/>
        </p:nvSpPr>
        <p:spPr>
          <a:xfrm>
            <a:off x="802506" y="2745363"/>
            <a:ext cx="1193106" cy="501295"/>
          </a:xfrm>
          <a:custGeom>
            <a:avLst/>
            <a:gdLst>
              <a:gd name="connsiteX0" fmla="*/ 0 w 7560840"/>
              <a:gd name="connsiteY0" fmla="*/ 1512168 h 3024336"/>
              <a:gd name="connsiteX1" fmla="*/ 3780420 w 7560840"/>
              <a:gd name="connsiteY1" fmla="*/ 0 h 3024336"/>
              <a:gd name="connsiteX2" fmla="*/ 7560840 w 7560840"/>
              <a:gd name="connsiteY2" fmla="*/ 1512168 h 3024336"/>
              <a:gd name="connsiteX3" fmla="*/ 3780420 w 7560840"/>
              <a:gd name="connsiteY3" fmla="*/ 3024336 h 3024336"/>
              <a:gd name="connsiteX4" fmla="*/ 0 w 7560840"/>
              <a:gd name="connsiteY4" fmla="*/ 1512168 h 3024336"/>
              <a:gd name="connsiteX0" fmla="*/ 1147 w 7561987"/>
              <a:gd name="connsiteY0" fmla="*/ 1437740 h 2949908"/>
              <a:gd name="connsiteX1" fmla="*/ 3494488 w 7561987"/>
              <a:gd name="connsiteY1" fmla="*/ 0 h 2949908"/>
              <a:gd name="connsiteX2" fmla="*/ 7561987 w 7561987"/>
              <a:gd name="connsiteY2" fmla="*/ 1437740 h 2949908"/>
              <a:gd name="connsiteX3" fmla="*/ 3781567 w 7561987"/>
              <a:gd name="connsiteY3" fmla="*/ 2949908 h 2949908"/>
              <a:gd name="connsiteX4" fmla="*/ 1147 w 7561987"/>
              <a:gd name="connsiteY4" fmla="*/ 1437740 h 2949908"/>
              <a:gd name="connsiteX0" fmla="*/ 70627 w 7631467"/>
              <a:gd name="connsiteY0" fmla="*/ 1502427 h 3014595"/>
              <a:gd name="connsiteX1" fmla="*/ 1547889 w 7631467"/>
              <a:gd name="connsiteY1" fmla="*/ 374460 h 3014595"/>
              <a:gd name="connsiteX2" fmla="*/ 3563968 w 7631467"/>
              <a:gd name="connsiteY2" fmla="*/ 64687 h 3014595"/>
              <a:gd name="connsiteX3" fmla="*/ 7631467 w 7631467"/>
              <a:gd name="connsiteY3" fmla="*/ 1502427 h 3014595"/>
              <a:gd name="connsiteX4" fmla="*/ 3851047 w 7631467"/>
              <a:gd name="connsiteY4" fmla="*/ 3014595 h 3014595"/>
              <a:gd name="connsiteX5" fmla="*/ 70627 w 7631467"/>
              <a:gd name="connsiteY5" fmla="*/ 1502427 h 3014595"/>
              <a:gd name="connsiteX0" fmla="*/ 103206 w 7153684"/>
              <a:gd name="connsiteY0" fmla="*/ 907003 h 3023186"/>
              <a:gd name="connsiteX1" fmla="*/ 1070106 w 7153684"/>
              <a:gd name="connsiteY1" fmla="*/ 374460 h 3023186"/>
              <a:gd name="connsiteX2" fmla="*/ 3086185 w 7153684"/>
              <a:gd name="connsiteY2" fmla="*/ 64687 h 3023186"/>
              <a:gd name="connsiteX3" fmla="*/ 7153684 w 7153684"/>
              <a:gd name="connsiteY3" fmla="*/ 1502427 h 3023186"/>
              <a:gd name="connsiteX4" fmla="*/ 3373264 w 7153684"/>
              <a:gd name="connsiteY4" fmla="*/ 3014595 h 3023186"/>
              <a:gd name="connsiteX5" fmla="*/ 103206 w 7153684"/>
              <a:gd name="connsiteY5" fmla="*/ 907003 h 3023186"/>
              <a:gd name="connsiteX0" fmla="*/ 103206 w 7153684"/>
              <a:gd name="connsiteY0" fmla="*/ 907003 h 3056011"/>
              <a:gd name="connsiteX1" fmla="*/ 1070106 w 7153684"/>
              <a:gd name="connsiteY1" fmla="*/ 374460 h 3056011"/>
              <a:gd name="connsiteX2" fmla="*/ 3086185 w 7153684"/>
              <a:gd name="connsiteY2" fmla="*/ 64687 h 3056011"/>
              <a:gd name="connsiteX3" fmla="*/ 7153684 w 7153684"/>
              <a:gd name="connsiteY3" fmla="*/ 1502427 h 3056011"/>
              <a:gd name="connsiteX4" fmla="*/ 3373264 w 7153684"/>
              <a:gd name="connsiteY4" fmla="*/ 3014595 h 3056011"/>
              <a:gd name="connsiteX5" fmla="*/ 1931342 w 7153684"/>
              <a:gd name="connsiteY5" fmla="*/ 2479707 h 3056011"/>
              <a:gd name="connsiteX6" fmla="*/ 103206 w 7153684"/>
              <a:gd name="connsiteY6" fmla="*/ 907003 h 3056011"/>
              <a:gd name="connsiteX0" fmla="*/ 30165 w 7080643"/>
              <a:gd name="connsiteY0" fmla="*/ 907003 h 3040230"/>
              <a:gd name="connsiteX1" fmla="*/ 997065 w 7080643"/>
              <a:gd name="connsiteY1" fmla="*/ 374460 h 3040230"/>
              <a:gd name="connsiteX2" fmla="*/ 3013144 w 7080643"/>
              <a:gd name="connsiteY2" fmla="*/ 64687 h 3040230"/>
              <a:gd name="connsiteX3" fmla="*/ 7080643 w 7080643"/>
              <a:gd name="connsiteY3" fmla="*/ 1502427 h 3040230"/>
              <a:gd name="connsiteX4" fmla="*/ 3300223 w 7080643"/>
              <a:gd name="connsiteY4" fmla="*/ 3014595 h 3040230"/>
              <a:gd name="connsiteX5" fmla="*/ 1996524 w 7080643"/>
              <a:gd name="connsiteY5" fmla="*/ 2341484 h 3040230"/>
              <a:gd name="connsiteX6" fmla="*/ 30165 w 7080643"/>
              <a:gd name="connsiteY6" fmla="*/ 907003 h 3040230"/>
              <a:gd name="connsiteX0" fmla="*/ 30165 w 7080643"/>
              <a:gd name="connsiteY0" fmla="*/ 907003 h 2860795"/>
              <a:gd name="connsiteX1" fmla="*/ 997065 w 7080643"/>
              <a:gd name="connsiteY1" fmla="*/ 374460 h 2860795"/>
              <a:gd name="connsiteX2" fmla="*/ 3013144 w 7080643"/>
              <a:gd name="connsiteY2" fmla="*/ 64687 h 2860795"/>
              <a:gd name="connsiteX3" fmla="*/ 7080643 w 7080643"/>
              <a:gd name="connsiteY3" fmla="*/ 1502427 h 2860795"/>
              <a:gd name="connsiteX4" fmla="*/ 4108297 w 7080643"/>
              <a:gd name="connsiteY4" fmla="*/ 2823209 h 2860795"/>
              <a:gd name="connsiteX5" fmla="*/ 1996524 w 7080643"/>
              <a:gd name="connsiteY5" fmla="*/ 2341484 h 2860795"/>
              <a:gd name="connsiteX6" fmla="*/ 30165 w 7080643"/>
              <a:gd name="connsiteY6" fmla="*/ 907003 h 2860795"/>
              <a:gd name="connsiteX0" fmla="*/ 30165 w 7234734"/>
              <a:gd name="connsiteY0" fmla="*/ 907003 h 2823226"/>
              <a:gd name="connsiteX1" fmla="*/ 997065 w 7234734"/>
              <a:gd name="connsiteY1" fmla="*/ 374460 h 2823226"/>
              <a:gd name="connsiteX2" fmla="*/ 3013144 w 7234734"/>
              <a:gd name="connsiteY2" fmla="*/ 64687 h 2823226"/>
              <a:gd name="connsiteX3" fmla="*/ 7080643 w 7234734"/>
              <a:gd name="connsiteY3" fmla="*/ 1502427 h 2823226"/>
              <a:gd name="connsiteX4" fmla="*/ 6164487 w 7234734"/>
              <a:gd name="connsiteY4" fmla="*/ 2330852 h 2823226"/>
              <a:gd name="connsiteX5" fmla="*/ 4108297 w 7234734"/>
              <a:gd name="connsiteY5" fmla="*/ 2823209 h 2823226"/>
              <a:gd name="connsiteX6" fmla="*/ 1996524 w 7234734"/>
              <a:gd name="connsiteY6" fmla="*/ 2341484 h 2823226"/>
              <a:gd name="connsiteX7" fmla="*/ 30165 w 7234734"/>
              <a:gd name="connsiteY7" fmla="*/ 907003 h 2823226"/>
              <a:gd name="connsiteX0" fmla="*/ 30165 w 7222808"/>
              <a:gd name="connsiteY0" fmla="*/ 907003 h 2825163"/>
              <a:gd name="connsiteX1" fmla="*/ 997065 w 7222808"/>
              <a:gd name="connsiteY1" fmla="*/ 374460 h 2825163"/>
              <a:gd name="connsiteX2" fmla="*/ 3013144 w 7222808"/>
              <a:gd name="connsiteY2" fmla="*/ 64687 h 2825163"/>
              <a:gd name="connsiteX3" fmla="*/ 7080643 w 7222808"/>
              <a:gd name="connsiteY3" fmla="*/ 1502427 h 2825163"/>
              <a:gd name="connsiteX4" fmla="*/ 6047529 w 7222808"/>
              <a:gd name="connsiteY4" fmla="*/ 2213894 h 2825163"/>
              <a:gd name="connsiteX5" fmla="*/ 4108297 w 7222808"/>
              <a:gd name="connsiteY5" fmla="*/ 2823209 h 2825163"/>
              <a:gd name="connsiteX6" fmla="*/ 1996524 w 7222808"/>
              <a:gd name="connsiteY6" fmla="*/ 2341484 h 2825163"/>
              <a:gd name="connsiteX7" fmla="*/ 30165 w 7222808"/>
              <a:gd name="connsiteY7" fmla="*/ 907003 h 2825163"/>
              <a:gd name="connsiteX0" fmla="*/ 30165 w 6522031"/>
              <a:gd name="connsiteY0" fmla="*/ 869241 h 2787401"/>
              <a:gd name="connsiteX1" fmla="*/ 997065 w 6522031"/>
              <a:gd name="connsiteY1" fmla="*/ 336698 h 2787401"/>
              <a:gd name="connsiteX2" fmla="*/ 3013144 w 6522031"/>
              <a:gd name="connsiteY2" fmla="*/ 26925 h 2787401"/>
              <a:gd name="connsiteX3" fmla="*/ 6208773 w 6522031"/>
              <a:gd name="connsiteY3" fmla="*/ 901140 h 2787401"/>
              <a:gd name="connsiteX4" fmla="*/ 6047529 w 6522031"/>
              <a:gd name="connsiteY4" fmla="*/ 2176132 h 2787401"/>
              <a:gd name="connsiteX5" fmla="*/ 4108297 w 6522031"/>
              <a:gd name="connsiteY5" fmla="*/ 2785447 h 2787401"/>
              <a:gd name="connsiteX6" fmla="*/ 1996524 w 6522031"/>
              <a:gd name="connsiteY6" fmla="*/ 2303722 h 2787401"/>
              <a:gd name="connsiteX7" fmla="*/ 30165 w 6522031"/>
              <a:gd name="connsiteY7" fmla="*/ 869241 h 2787401"/>
              <a:gd name="connsiteX0" fmla="*/ 30165 w 6372442"/>
              <a:gd name="connsiteY0" fmla="*/ 844520 h 2762680"/>
              <a:gd name="connsiteX1" fmla="*/ 997065 w 6372442"/>
              <a:gd name="connsiteY1" fmla="*/ 311977 h 2762680"/>
              <a:gd name="connsiteX2" fmla="*/ 3013144 w 6372442"/>
              <a:gd name="connsiteY2" fmla="*/ 2204 h 2762680"/>
              <a:gd name="connsiteX3" fmla="*/ 5111864 w 6372442"/>
              <a:gd name="connsiteY3" fmla="*/ 418304 h 2762680"/>
              <a:gd name="connsiteX4" fmla="*/ 6208773 w 6372442"/>
              <a:gd name="connsiteY4" fmla="*/ 876419 h 2762680"/>
              <a:gd name="connsiteX5" fmla="*/ 6047529 w 6372442"/>
              <a:gd name="connsiteY5" fmla="*/ 2151411 h 2762680"/>
              <a:gd name="connsiteX6" fmla="*/ 4108297 w 6372442"/>
              <a:gd name="connsiteY6" fmla="*/ 2760726 h 2762680"/>
              <a:gd name="connsiteX7" fmla="*/ 1996524 w 6372442"/>
              <a:gd name="connsiteY7" fmla="*/ 2279001 h 2762680"/>
              <a:gd name="connsiteX8" fmla="*/ 30165 w 6372442"/>
              <a:gd name="connsiteY8" fmla="*/ 844520 h 2762680"/>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6372442"/>
              <a:gd name="connsiteY0" fmla="*/ 842466 h 2760626"/>
              <a:gd name="connsiteX1" fmla="*/ 997065 w 6372442"/>
              <a:gd name="connsiteY1" fmla="*/ 309923 h 2760626"/>
              <a:gd name="connsiteX2" fmla="*/ 3013144 w 6372442"/>
              <a:gd name="connsiteY2" fmla="*/ 150 h 2760626"/>
              <a:gd name="connsiteX3" fmla="*/ 5133129 w 6372442"/>
              <a:gd name="connsiteY3" fmla="*/ 278027 h 2760626"/>
              <a:gd name="connsiteX4" fmla="*/ 6208773 w 6372442"/>
              <a:gd name="connsiteY4" fmla="*/ 874365 h 2760626"/>
              <a:gd name="connsiteX5" fmla="*/ 6047529 w 6372442"/>
              <a:gd name="connsiteY5" fmla="*/ 2149357 h 2760626"/>
              <a:gd name="connsiteX6" fmla="*/ 4108297 w 6372442"/>
              <a:gd name="connsiteY6" fmla="*/ 2758672 h 2760626"/>
              <a:gd name="connsiteX7" fmla="*/ 1996524 w 6372442"/>
              <a:gd name="connsiteY7" fmla="*/ 2276947 h 2760626"/>
              <a:gd name="connsiteX8" fmla="*/ 30165 w 6372442"/>
              <a:gd name="connsiteY8" fmla="*/ 842466 h 2760626"/>
              <a:gd name="connsiteX0" fmla="*/ 30165 w 7073018"/>
              <a:gd name="connsiteY0" fmla="*/ 842466 h 2760626"/>
              <a:gd name="connsiteX1" fmla="*/ 997065 w 7073018"/>
              <a:gd name="connsiteY1" fmla="*/ 309923 h 2760626"/>
              <a:gd name="connsiteX2" fmla="*/ 3013144 w 7073018"/>
              <a:gd name="connsiteY2" fmla="*/ 150 h 2760626"/>
              <a:gd name="connsiteX3" fmla="*/ 5133129 w 7073018"/>
              <a:gd name="connsiteY3" fmla="*/ 278027 h 2760626"/>
              <a:gd name="connsiteX4" fmla="*/ 6208773 w 7073018"/>
              <a:gd name="connsiteY4" fmla="*/ 874365 h 2760626"/>
              <a:gd name="connsiteX5" fmla="*/ 6047529 w 7073018"/>
              <a:gd name="connsiteY5" fmla="*/ 2149357 h 2760626"/>
              <a:gd name="connsiteX6" fmla="*/ 4108297 w 7073018"/>
              <a:gd name="connsiteY6" fmla="*/ 2758672 h 2760626"/>
              <a:gd name="connsiteX7" fmla="*/ 1996524 w 7073018"/>
              <a:gd name="connsiteY7" fmla="*/ 2276947 h 2760626"/>
              <a:gd name="connsiteX8" fmla="*/ 30165 w 7073018"/>
              <a:gd name="connsiteY8" fmla="*/ 842466 h 2760626"/>
              <a:gd name="connsiteX0" fmla="*/ 30165 w 7314880"/>
              <a:gd name="connsiteY0" fmla="*/ 842466 h 2760626"/>
              <a:gd name="connsiteX1" fmla="*/ 997065 w 7314880"/>
              <a:gd name="connsiteY1" fmla="*/ 309923 h 2760626"/>
              <a:gd name="connsiteX2" fmla="*/ 3013144 w 7314880"/>
              <a:gd name="connsiteY2" fmla="*/ 150 h 2760626"/>
              <a:gd name="connsiteX3" fmla="*/ 5133129 w 7314880"/>
              <a:gd name="connsiteY3" fmla="*/ 278027 h 2760626"/>
              <a:gd name="connsiteX4" fmla="*/ 6208773 w 7314880"/>
              <a:gd name="connsiteY4" fmla="*/ 874365 h 2760626"/>
              <a:gd name="connsiteX5" fmla="*/ 6047529 w 7314880"/>
              <a:gd name="connsiteY5" fmla="*/ 2149357 h 2760626"/>
              <a:gd name="connsiteX6" fmla="*/ 4108297 w 7314880"/>
              <a:gd name="connsiteY6" fmla="*/ 2758672 h 2760626"/>
              <a:gd name="connsiteX7" fmla="*/ 1996524 w 7314880"/>
              <a:gd name="connsiteY7" fmla="*/ 2276947 h 2760626"/>
              <a:gd name="connsiteX8" fmla="*/ 30165 w 7314880"/>
              <a:gd name="connsiteY8" fmla="*/ 842466 h 2760626"/>
              <a:gd name="connsiteX0" fmla="*/ 30165 w 7257972"/>
              <a:gd name="connsiteY0" fmla="*/ 842466 h 2760626"/>
              <a:gd name="connsiteX1" fmla="*/ 997065 w 7257972"/>
              <a:gd name="connsiteY1" fmla="*/ 309923 h 2760626"/>
              <a:gd name="connsiteX2" fmla="*/ 3013144 w 7257972"/>
              <a:gd name="connsiteY2" fmla="*/ 150 h 2760626"/>
              <a:gd name="connsiteX3" fmla="*/ 5133129 w 7257972"/>
              <a:gd name="connsiteY3" fmla="*/ 278027 h 2760626"/>
              <a:gd name="connsiteX4" fmla="*/ 6208773 w 7257972"/>
              <a:gd name="connsiteY4" fmla="*/ 874365 h 2760626"/>
              <a:gd name="connsiteX5" fmla="*/ 6047529 w 7257972"/>
              <a:gd name="connsiteY5" fmla="*/ 2149357 h 2760626"/>
              <a:gd name="connsiteX6" fmla="*/ 4108297 w 7257972"/>
              <a:gd name="connsiteY6" fmla="*/ 2758672 h 2760626"/>
              <a:gd name="connsiteX7" fmla="*/ 1996524 w 7257972"/>
              <a:gd name="connsiteY7" fmla="*/ 2276947 h 2760626"/>
              <a:gd name="connsiteX8" fmla="*/ 30165 w 7257972"/>
              <a:gd name="connsiteY8" fmla="*/ 842466 h 2760626"/>
              <a:gd name="connsiteX0" fmla="*/ 30165 w 7312025"/>
              <a:gd name="connsiteY0" fmla="*/ 842466 h 2760626"/>
              <a:gd name="connsiteX1" fmla="*/ 997065 w 7312025"/>
              <a:gd name="connsiteY1" fmla="*/ 309923 h 2760626"/>
              <a:gd name="connsiteX2" fmla="*/ 3013144 w 7312025"/>
              <a:gd name="connsiteY2" fmla="*/ 150 h 2760626"/>
              <a:gd name="connsiteX3" fmla="*/ 5133129 w 7312025"/>
              <a:gd name="connsiteY3" fmla="*/ 278027 h 2760626"/>
              <a:gd name="connsiteX4" fmla="*/ 6208773 w 7312025"/>
              <a:gd name="connsiteY4" fmla="*/ 874365 h 2760626"/>
              <a:gd name="connsiteX5" fmla="*/ 6047529 w 7312025"/>
              <a:gd name="connsiteY5" fmla="*/ 2149357 h 2760626"/>
              <a:gd name="connsiteX6" fmla="*/ 4108297 w 7312025"/>
              <a:gd name="connsiteY6" fmla="*/ 2758672 h 2760626"/>
              <a:gd name="connsiteX7" fmla="*/ 1996524 w 7312025"/>
              <a:gd name="connsiteY7" fmla="*/ 2276947 h 2760626"/>
              <a:gd name="connsiteX8" fmla="*/ 30165 w 7312025"/>
              <a:gd name="connsiteY8" fmla="*/ 842466 h 2760626"/>
              <a:gd name="connsiteX0" fmla="*/ 30165 w 7312025"/>
              <a:gd name="connsiteY0" fmla="*/ 842466 h 2800573"/>
              <a:gd name="connsiteX1" fmla="*/ 997065 w 7312025"/>
              <a:gd name="connsiteY1" fmla="*/ 309923 h 2800573"/>
              <a:gd name="connsiteX2" fmla="*/ 3013144 w 7312025"/>
              <a:gd name="connsiteY2" fmla="*/ 150 h 2800573"/>
              <a:gd name="connsiteX3" fmla="*/ 5133129 w 7312025"/>
              <a:gd name="connsiteY3" fmla="*/ 278027 h 2800573"/>
              <a:gd name="connsiteX4" fmla="*/ 6208773 w 7312025"/>
              <a:gd name="connsiteY4" fmla="*/ 874365 h 2800573"/>
              <a:gd name="connsiteX5" fmla="*/ 6047529 w 7312025"/>
              <a:gd name="connsiteY5" fmla="*/ 2149357 h 2800573"/>
              <a:gd name="connsiteX6" fmla="*/ 4108297 w 7312025"/>
              <a:gd name="connsiteY6" fmla="*/ 2758672 h 2800573"/>
              <a:gd name="connsiteX7" fmla="*/ 1996524 w 7312025"/>
              <a:gd name="connsiteY7" fmla="*/ 2276947 h 2800573"/>
              <a:gd name="connsiteX8" fmla="*/ 30165 w 7312025"/>
              <a:gd name="connsiteY8" fmla="*/ 842466 h 2800573"/>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53908"/>
              <a:gd name="connsiteX1" fmla="*/ 997065 w 7312025"/>
              <a:gd name="connsiteY1" fmla="*/ 309923 h 2953908"/>
              <a:gd name="connsiteX2" fmla="*/ 3013144 w 7312025"/>
              <a:gd name="connsiteY2" fmla="*/ 150 h 2953908"/>
              <a:gd name="connsiteX3" fmla="*/ 5133129 w 7312025"/>
              <a:gd name="connsiteY3" fmla="*/ 278027 h 2953908"/>
              <a:gd name="connsiteX4" fmla="*/ 6208773 w 7312025"/>
              <a:gd name="connsiteY4" fmla="*/ 874365 h 2953908"/>
              <a:gd name="connsiteX5" fmla="*/ 6047529 w 7312025"/>
              <a:gd name="connsiteY5" fmla="*/ 2149357 h 2953908"/>
              <a:gd name="connsiteX6" fmla="*/ 4108297 w 7312025"/>
              <a:gd name="connsiteY6" fmla="*/ 2758672 h 2953908"/>
              <a:gd name="connsiteX7" fmla="*/ 1996524 w 7312025"/>
              <a:gd name="connsiteY7" fmla="*/ 2276947 h 2953908"/>
              <a:gd name="connsiteX8" fmla="*/ 30165 w 7312025"/>
              <a:gd name="connsiteY8" fmla="*/ 842466 h 2953908"/>
              <a:gd name="connsiteX0" fmla="*/ 30165 w 7312025"/>
              <a:gd name="connsiteY0" fmla="*/ 842466 h 2999228"/>
              <a:gd name="connsiteX1" fmla="*/ 997065 w 7312025"/>
              <a:gd name="connsiteY1" fmla="*/ 309923 h 2999228"/>
              <a:gd name="connsiteX2" fmla="*/ 3013144 w 7312025"/>
              <a:gd name="connsiteY2" fmla="*/ 150 h 2999228"/>
              <a:gd name="connsiteX3" fmla="*/ 5133129 w 7312025"/>
              <a:gd name="connsiteY3" fmla="*/ 278027 h 2999228"/>
              <a:gd name="connsiteX4" fmla="*/ 6208773 w 7312025"/>
              <a:gd name="connsiteY4" fmla="*/ 874365 h 2999228"/>
              <a:gd name="connsiteX5" fmla="*/ 6047529 w 7312025"/>
              <a:gd name="connsiteY5" fmla="*/ 2149357 h 2999228"/>
              <a:gd name="connsiteX6" fmla="*/ 4108297 w 7312025"/>
              <a:gd name="connsiteY6" fmla="*/ 2758672 h 2999228"/>
              <a:gd name="connsiteX7" fmla="*/ 1996524 w 7312025"/>
              <a:gd name="connsiteY7" fmla="*/ 2276947 h 2999228"/>
              <a:gd name="connsiteX8" fmla="*/ 30165 w 7312025"/>
              <a:gd name="connsiteY8" fmla="*/ 842466 h 2999228"/>
              <a:gd name="connsiteX0" fmla="*/ 30165 w 7312025"/>
              <a:gd name="connsiteY0" fmla="*/ 842466 h 3002777"/>
              <a:gd name="connsiteX1" fmla="*/ 997065 w 7312025"/>
              <a:gd name="connsiteY1" fmla="*/ 309923 h 3002777"/>
              <a:gd name="connsiteX2" fmla="*/ 3013144 w 7312025"/>
              <a:gd name="connsiteY2" fmla="*/ 150 h 3002777"/>
              <a:gd name="connsiteX3" fmla="*/ 5133129 w 7312025"/>
              <a:gd name="connsiteY3" fmla="*/ 278027 h 3002777"/>
              <a:gd name="connsiteX4" fmla="*/ 6208773 w 7312025"/>
              <a:gd name="connsiteY4" fmla="*/ 874365 h 3002777"/>
              <a:gd name="connsiteX5" fmla="*/ 6047529 w 7312025"/>
              <a:gd name="connsiteY5" fmla="*/ 2149357 h 3002777"/>
              <a:gd name="connsiteX6" fmla="*/ 4108297 w 7312025"/>
              <a:gd name="connsiteY6" fmla="*/ 2758672 h 3002777"/>
              <a:gd name="connsiteX7" fmla="*/ 1996524 w 7312025"/>
              <a:gd name="connsiteY7" fmla="*/ 2276947 h 3002777"/>
              <a:gd name="connsiteX8" fmla="*/ 30165 w 7312025"/>
              <a:gd name="connsiteY8" fmla="*/ 842466 h 3002777"/>
              <a:gd name="connsiteX0" fmla="*/ 299983 w 7581843"/>
              <a:gd name="connsiteY0" fmla="*/ 842466 h 3002777"/>
              <a:gd name="connsiteX1" fmla="*/ 1266883 w 7581843"/>
              <a:gd name="connsiteY1" fmla="*/ 309923 h 3002777"/>
              <a:gd name="connsiteX2" fmla="*/ 3282962 w 7581843"/>
              <a:gd name="connsiteY2" fmla="*/ 150 h 3002777"/>
              <a:gd name="connsiteX3" fmla="*/ 5402947 w 7581843"/>
              <a:gd name="connsiteY3" fmla="*/ 278027 h 3002777"/>
              <a:gd name="connsiteX4" fmla="*/ 6478591 w 7581843"/>
              <a:gd name="connsiteY4" fmla="*/ 874365 h 3002777"/>
              <a:gd name="connsiteX5" fmla="*/ 6317347 w 7581843"/>
              <a:gd name="connsiteY5" fmla="*/ 2149357 h 3002777"/>
              <a:gd name="connsiteX6" fmla="*/ 4378115 w 7581843"/>
              <a:gd name="connsiteY6" fmla="*/ 2758672 h 3002777"/>
              <a:gd name="connsiteX7" fmla="*/ 2266342 w 7581843"/>
              <a:gd name="connsiteY7" fmla="*/ 2276947 h 3002777"/>
              <a:gd name="connsiteX8" fmla="*/ 299983 w 7581843"/>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345344 w 7627204"/>
              <a:gd name="connsiteY0" fmla="*/ 842466 h 3002777"/>
              <a:gd name="connsiteX1" fmla="*/ 1312244 w 7627204"/>
              <a:gd name="connsiteY1" fmla="*/ 309923 h 3002777"/>
              <a:gd name="connsiteX2" fmla="*/ 3328323 w 7627204"/>
              <a:gd name="connsiteY2" fmla="*/ 150 h 3002777"/>
              <a:gd name="connsiteX3" fmla="*/ 5448308 w 7627204"/>
              <a:gd name="connsiteY3" fmla="*/ 278027 h 3002777"/>
              <a:gd name="connsiteX4" fmla="*/ 6523952 w 7627204"/>
              <a:gd name="connsiteY4" fmla="*/ 874365 h 3002777"/>
              <a:gd name="connsiteX5" fmla="*/ 6362708 w 7627204"/>
              <a:gd name="connsiteY5" fmla="*/ 2149357 h 3002777"/>
              <a:gd name="connsiteX6" fmla="*/ 4423476 w 7627204"/>
              <a:gd name="connsiteY6" fmla="*/ 2758672 h 3002777"/>
              <a:gd name="connsiteX7" fmla="*/ 2311703 w 7627204"/>
              <a:gd name="connsiteY7" fmla="*/ 2276947 h 3002777"/>
              <a:gd name="connsiteX8" fmla="*/ 345344 w 7627204"/>
              <a:gd name="connsiteY8" fmla="*/ 842466 h 3002777"/>
              <a:gd name="connsiteX0" fmla="*/ 709296 w 7991156"/>
              <a:gd name="connsiteY0" fmla="*/ 842466 h 3002777"/>
              <a:gd name="connsiteX1" fmla="*/ 1676196 w 7991156"/>
              <a:gd name="connsiteY1" fmla="*/ 309923 h 3002777"/>
              <a:gd name="connsiteX2" fmla="*/ 3692275 w 7991156"/>
              <a:gd name="connsiteY2" fmla="*/ 150 h 3002777"/>
              <a:gd name="connsiteX3" fmla="*/ 5812260 w 7991156"/>
              <a:gd name="connsiteY3" fmla="*/ 278027 h 3002777"/>
              <a:gd name="connsiteX4" fmla="*/ 6887904 w 7991156"/>
              <a:gd name="connsiteY4" fmla="*/ 874365 h 3002777"/>
              <a:gd name="connsiteX5" fmla="*/ 6726660 w 7991156"/>
              <a:gd name="connsiteY5" fmla="*/ 2149357 h 3002777"/>
              <a:gd name="connsiteX6" fmla="*/ 4787428 w 7991156"/>
              <a:gd name="connsiteY6" fmla="*/ 2758672 h 3002777"/>
              <a:gd name="connsiteX7" fmla="*/ 2675655 w 7991156"/>
              <a:gd name="connsiteY7" fmla="*/ 2276947 h 3002777"/>
              <a:gd name="connsiteX8" fmla="*/ 709296 w 7991156"/>
              <a:gd name="connsiteY8" fmla="*/ 842466 h 3002777"/>
              <a:gd name="connsiteX0" fmla="*/ 551103 w 7832963"/>
              <a:gd name="connsiteY0" fmla="*/ 842466 h 3002777"/>
              <a:gd name="connsiteX1" fmla="*/ 1518003 w 7832963"/>
              <a:gd name="connsiteY1" fmla="*/ 309923 h 3002777"/>
              <a:gd name="connsiteX2" fmla="*/ 3534082 w 7832963"/>
              <a:gd name="connsiteY2" fmla="*/ 150 h 3002777"/>
              <a:gd name="connsiteX3" fmla="*/ 5654067 w 7832963"/>
              <a:gd name="connsiteY3" fmla="*/ 278027 h 3002777"/>
              <a:gd name="connsiteX4" fmla="*/ 6729711 w 7832963"/>
              <a:gd name="connsiteY4" fmla="*/ 874365 h 3002777"/>
              <a:gd name="connsiteX5" fmla="*/ 6568467 w 7832963"/>
              <a:gd name="connsiteY5" fmla="*/ 2149357 h 3002777"/>
              <a:gd name="connsiteX6" fmla="*/ 4629235 w 7832963"/>
              <a:gd name="connsiteY6" fmla="*/ 2758672 h 3002777"/>
              <a:gd name="connsiteX7" fmla="*/ 2517462 w 7832963"/>
              <a:gd name="connsiteY7" fmla="*/ 2276947 h 3002777"/>
              <a:gd name="connsiteX8" fmla="*/ 551103 w 7832963"/>
              <a:gd name="connsiteY8" fmla="*/ 842466 h 3002777"/>
              <a:gd name="connsiteX0" fmla="*/ 658540 w 7940400"/>
              <a:gd name="connsiteY0" fmla="*/ 842466 h 3002777"/>
              <a:gd name="connsiteX1" fmla="*/ 1625440 w 7940400"/>
              <a:gd name="connsiteY1" fmla="*/ 309923 h 3002777"/>
              <a:gd name="connsiteX2" fmla="*/ 3641519 w 7940400"/>
              <a:gd name="connsiteY2" fmla="*/ 150 h 3002777"/>
              <a:gd name="connsiteX3" fmla="*/ 5761504 w 7940400"/>
              <a:gd name="connsiteY3" fmla="*/ 278027 h 3002777"/>
              <a:gd name="connsiteX4" fmla="*/ 6837148 w 7940400"/>
              <a:gd name="connsiteY4" fmla="*/ 874365 h 3002777"/>
              <a:gd name="connsiteX5" fmla="*/ 6675904 w 7940400"/>
              <a:gd name="connsiteY5" fmla="*/ 2149357 h 3002777"/>
              <a:gd name="connsiteX6" fmla="*/ 4736672 w 7940400"/>
              <a:gd name="connsiteY6" fmla="*/ 2758672 h 3002777"/>
              <a:gd name="connsiteX7" fmla="*/ 2624899 w 7940400"/>
              <a:gd name="connsiteY7" fmla="*/ 2276947 h 3002777"/>
              <a:gd name="connsiteX8" fmla="*/ 658540 w 79404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842466 h 3002777"/>
              <a:gd name="connsiteX1" fmla="*/ 1608940 w 7923900"/>
              <a:gd name="connsiteY1" fmla="*/ 309923 h 3002777"/>
              <a:gd name="connsiteX2" fmla="*/ 3625019 w 7923900"/>
              <a:gd name="connsiteY2" fmla="*/ 150 h 3002777"/>
              <a:gd name="connsiteX3" fmla="*/ 5745004 w 7923900"/>
              <a:gd name="connsiteY3" fmla="*/ 278027 h 3002777"/>
              <a:gd name="connsiteX4" fmla="*/ 6820648 w 7923900"/>
              <a:gd name="connsiteY4" fmla="*/ 874365 h 3002777"/>
              <a:gd name="connsiteX5" fmla="*/ 6659404 w 7923900"/>
              <a:gd name="connsiteY5" fmla="*/ 2149357 h 3002777"/>
              <a:gd name="connsiteX6" fmla="*/ 4720172 w 7923900"/>
              <a:gd name="connsiteY6" fmla="*/ 2758672 h 3002777"/>
              <a:gd name="connsiteX7" fmla="*/ 2608399 w 7923900"/>
              <a:gd name="connsiteY7" fmla="*/ 2276947 h 3002777"/>
              <a:gd name="connsiteX8" fmla="*/ 642040 w 7923900"/>
              <a:gd name="connsiteY8" fmla="*/ 842466 h 3002777"/>
              <a:gd name="connsiteX0" fmla="*/ 642040 w 7923900"/>
              <a:gd name="connsiteY0" fmla="*/ 999238 h 3159549"/>
              <a:gd name="connsiteX1" fmla="*/ 1608940 w 7923900"/>
              <a:gd name="connsiteY1" fmla="*/ 466695 h 3159549"/>
              <a:gd name="connsiteX2" fmla="*/ 3625019 w 7923900"/>
              <a:gd name="connsiteY2" fmla="*/ 156922 h 3159549"/>
              <a:gd name="connsiteX3" fmla="*/ 5745004 w 7923900"/>
              <a:gd name="connsiteY3" fmla="*/ 434799 h 3159549"/>
              <a:gd name="connsiteX4" fmla="*/ 6820648 w 7923900"/>
              <a:gd name="connsiteY4" fmla="*/ 1031137 h 3159549"/>
              <a:gd name="connsiteX5" fmla="*/ 6659404 w 7923900"/>
              <a:gd name="connsiteY5" fmla="*/ 2306129 h 3159549"/>
              <a:gd name="connsiteX6" fmla="*/ 4720172 w 7923900"/>
              <a:gd name="connsiteY6" fmla="*/ 2915444 h 3159549"/>
              <a:gd name="connsiteX7" fmla="*/ 2608399 w 7923900"/>
              <a:gd name="connsiteY7" fmla="*/ 2433719 h 3159549"/>
              <a:gd name="connsiteX8" fmla="*/ 642040 w 7923900"/>
              <a:gd name="connsiteY8" fmla="*/ 999238 h 3159549"/>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058536 h 3218847"/>
              <a:gd name="connsiteX1" fmla="*/ 1608940 w 7923900"/>
              <a:gd name="connsiteY1" fmla="*/ 525993 h 3218847"/>
              <a:gd name="connsiteX2" fmla="*/ 3625019 w 7923900"/>
              <a:gd name="connsiteY2" fmla="*/ 216220 h 3218847"/>
              <a:gd name="connsiteX3" fmla="*/ 5745004 w 7923900"/>
              <a:gd name="connsiteY3" fmla="*/ 494097 h 3218847"/>
              <a:gd name="connsiteX4" fmla="*/ 6820648 w 7923900"/>
              <a:gd name="connsiteY4" fmla="*/ 1090435 h 3218847"/>
              <a:gd name="connsiteX5" fmla="*/ 6659404 w 7923900"/>
              <a:gd name="connsiteY5" fmla="*/ 2365427 h 3218847"/>
              <a:gd name="connsiteX6" fmla="*/ 4720172 w 7923900"/>
              <a:gd name="connsiteY6" fmla="*/ 2974742 h 3218847"/>
              <a:gd name="connsiteX7" fmla="*/ 2608399 w 7923900"/>
              <a:gd name="connsiteY7" fmla="*/ 2493017 h 3218847"/>
              <a:gd name="connsiteX8" fmla="*/ 642040 w 7923900"/>
              <a:gd name="connsiteY8" fmla="*/ 1058536 h 3218847"/>
              <a:gd name="connsiteX0" fmla="*/ 642040 w 7923900"/>
              <a:gd name="connsiteY0" fmla="*/ 1106883 h 3267194"/>
              <a:gd name="connsiteX1" fmla="*/ 1608940 w 7923900"/>
              <a:gd name="connsiteY1" fmla="*/ 574340 h 3267194"/>
              <a:gd name="connsiteX2" fmla="*/ 3625019 w 7923900"/>
              <a:gd name="connsiteY2" fmla="*/ 264567 h 3267194"/>
              <a:gd name="connsiteX3" fmla="*/ 5745004 w 7923900"/>
              <a:gd name="connsiteY3" fmla="*/ 542444 h 3267194"/>
              <a:gd name="connsiteX4" fmla="*/ 6820648 w 7923900"/>
              <a:gd name="connsiteY4" fmla="*/ 1138782 h 3267194"/>
              <a:gd name="connsiteX5" fmla="*/ 6659404 w 7923900"/>
              <a:gd name="connsiteY5" fmla="*/ 2413774 h 3267194"/>
              <a:gd name="connsiteX6" fmla="*/ 4720172 w 7923900"/>
              <a:gd name="connsiteY6" fmla="*/ 3023089 h 3267194"/>
              <a:gd name="connsiteX7" fmla="*/ 2608399 w 7923900"/>
              <a:gd name="connsiteY7" fmla="*/ 2541364 h 3267194"/>
              <a:gd name="connsiteX8" fmla="*/ 642040 w 7923900"/>
              <a:gd name="connsiteY8" fmla="*/ 1106883 h 3267194"/>
              <a:gd name="connsiteX0" fmla="*/ 642040 w 7923900"/>
              <a:gd name="connsiteY0" fmla="*/ 1131283 h 3291594"/>
              <a:gd name="connsiteX1" fmla="*/ 1608940 w 7923900"/>
              <a:gd name="connsiteY1" fmla="*/ 598740 h 3291594"/>
              <a:gd name="connsiteX2" fmla="*/ 3625019 w 7923900"/>
              <a:gd name="connsiteY2" fmla="*/ 288967 h 3291594"/>
              <a:gd name="connsiteX3" fmla="*/ 5745004 w 7923900"/>
              <a:gd name="connsiteY3" fmla="*/ 566844 h 3291594"/>
              <a:gd name="connsiteX4" fmla="*/ 6820648 w 7923900"/>
              <a:gd name="connsiteY4" fmla="*/ 1163182 h 3291594"/>
              <a:gd name="connsiteX5" fmla="*/ 6659404 w 7923900"/>
              <a:gd name="connsiteY5" fmla="*/ 2438174 h 3291594"/>
              <a:gd name="connsiteX6" fmla="*/ 4720172 w 7923900"/>
              <a:gd name="connsiteY6" fmla="*/ 3047489 h 3291594"/>
              <a:gd name="connsiteX7" fmla="*/ 2608399 w 7923900"/>
              <a:gd name="connsiteY7" fmla="*/ 2565764 h 3291594"/>
              <a:gd name="connsiteX8" fmla="*/ 642040 w 7923900"/>
              <a:gd name="connsiteY8" fmla="*/ 1131283 h 3291594"/>
              <a:gd name="connsiteX0" fmla="*/ 642040 w 7923900"/>
              <a:gd name="connsiteY0" fmla="*/ 1168997 h 3329308"/>
              <a:gd name="connsiteX1" fmla="*/ 1608940 w 7923900"/>
              <a:gd name="connsiteY1" fmla="*/ 636454 h 3329308"/>
              <a:gd name="connsiteX2" fmla="*/ 3625019 w 7923900"/>
              <a:gd name="connsiteY2" fmla="*/ 326681 h 3329308"/>
              <a:gd name="connsiteX3" fmla="*/ 5745004 w 7923900"/>
              <a:gd name="connsiteY3" fmla="*/ 604558 h 3329308"/>
              <a:gd name="connsiteX4" fmla="*/ 6820648 w 7923900"/>
              <a:gd name="connsiteY4" fmla="*/ 1200896 h 3329308"/>
              <a:gd name="connsiteX5" fmla="*/ 6659404 w 7923900"/>
              <a:gd name="connsiteY5" fmla="*/ 2475888 h 3329308"/>
              <a:gd name="connsiteX6" fmla="*/ 4720172 w 7923900"/>
              <a:gd name="connsiteY6" fmla="*/ 3085203 h 3329308"/>
              <a:gd name="connsiteX7" fmla="*/ 2608399 w 7923900"/>
              <a:gd name="connsiteY7" fmla="*/ 2603478 h 3329308"/>
              <a:gd name="connsiteX8" fmla="*/ 642040 w 7923900"/>
              <a:gd name="connsiteY8" fmla="*/ 1168997 h 332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3900" h="3329308">
                <a:moveTo>
                  <a:pt x="642040" y="1168997"/>
                </a:moveTo>
                <a:cubicBezTo>
                  <a:pt x="592422" y="841160"/>
                  <a:pt x="1058615" y="716589"/>
                  <a:pt x="1608940" y="636454"/>
                </a:cubicBezTo>
                <a:cubicBezTo>
                  <a:pt x="2010409" y="-187959"/>
                  <a:pt x="3180225" y="34285"/>
                  <a:pt x="3625019" y="326681"/>
                </a:cubicBezTo>
                <a:cubicBezTo>
                  <a:pt x="4803460" y="-401649"/>
                  <a:pt x="5648333" y="267470"/>
                  <a:pt x="5745004" y="604558"/>
                </a:cubicBezTo>
                <a:cubicBezTo>
                  <a:pt x="6830502" y="845953"/>
                  <a:pt x="6919885" y="1018371"/>
                  <a:pt x="6820648" y="1200896"/>
                </a:cubicBezTo>
                <a:cubicBezTo>
                  <a:pt x="8465151" y="1245198"/>
                  <a:pt x="8154255" y="2510939"/>
                  <a:pt x="6659404" y="2475888"/>
                </a:cubicBezTo>
                <a:cubicBezTo>
                  <a:pt x="6801967" y="3397767"/>
                  <a:pt x="5257116" y="3414812"/>
                  <a:pt x="4720172" y="3085203"/>
                </a:cubicBezTo>
                <a:cubicBezTo>
                  <a:pt x="3194400" y="3712525"/>
                  <a:pt x="2579251" y="2976008"/>
                  <a:pt x="2608399" y="2603478"/>
                </a:cubicBezTo>
                <a:cubicBezTo>
                  <a:pt x="-371467" y="3294202"/>
                  <a:pt x="-446026" y="1475569"/>
                  <a:pt x="642040" y="1168997"/>
                </a:cubicBezTo>
                <a:close/>
              </a:path>
            </a:pathLst>
          </a:custGeom>
          <a:gradFill>
            <a:gsLst>
              <a:gs pos="7000">
                <a:srgbClr val="CDECFF"/>
              </a:gs>
              <a:gs pos="88000">
                <a:srgbClr val="F7FCFF"/>
              </a:gs>
            </a:gsLst>
            <a:lin ang="16200000" scaled="0"/>
          </a:gradFill>
          <a:ln w="25400">
            <a:solidFill>
              <a:schemeClr val="tx1"/>
            </a:soli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2013</a:t>
            </a:r>
            <a:endParaRPr kumimoji="0" lang="zh-CN" altLang="en-US" sz="18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49" name="Rectangle 48"/>
          <p:cNvSpPr/>
          <p:nvPr/>
        </p:nvSpPr>
        <p:spPr>
          <a:xfrm>
            <a:off x="4326551" y="3208904"/>
            <a:ext cx="1727057" cy="73866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Fusce</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0" name="Rectangle 49"/>
          <p:cNvSpPr/>
          <p:nvPr/>
        </p:nvSpPr>
        <p:spPr>
          <a:xfrm>
            <a:off x="6724058" y="3952965"/>
            <a:ext cx="1727057" cy="73866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400" b="0" i="0" u="none" strike="noStrike" kern="1200" cap="none" spc="0" normalizeH="0" baseline="0" noProof="0" dirty="0">
                <a:ln>
                  <a:noFill/>
                </a:ln>
                <a:solidFill>
                  <a:srgbClr val="FFFFFF"/>
                </a:solidFill>
                <a:effectLst/>
                <a:uLnTx/>
                <a:uFillTx/>
                <a:latin typeface="Calibri"/>
                <a:ea typeface="+mn-ea"/>
                <a:cs typeface="+mn-cs"/>
              </a:rPr>
              <a: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Fusce</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1" name="Rectangle 50"/>
          <p:cNvSpPr/>
          <p:nvPr/>
        </p:nvSpPr>
        <p:spPr>
          <a:xfrm>
            <a:off x="2337538" y="3855747"/>
            <a:ext cx="1571831"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FFFFFF"/>
                </a:solidFill>
                <a:effectLst/>
                <a:uLnTx/>
                <a:uFillTx/>
                <a:latin typeface="Calibri"/>
                <a:ea typeface="+mn-ea"/>
                <a:cs typeface="+mn-cs"/>
              </a:rPr>
              <a:t>ametonsectetur</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2" name="Rectangle 51"/>
          <p:cNvSpPr/>
          <p:nvPr/>
        </p:nvSpPr>
        <p:spPr>
          <a:xfrm>
            <a:off x="828227" y="3981434"/>
            <a:ext cx="1075203"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Lorem ipsum dolor</a:t>
            </a:r>
          </a:p>
        </p:txBody>
      </p:sp>
      <p:grpSp>
        <p:nvGrpSpPr>
          <p:cNvPr id="53" name="Group 52"/>
          <p:cNvGrpSpPr/>
          <p:nvPr/>
        </p:nvGrpSpPr>
        <p:grpSpPr>
          <a:xfrm>
            <a:off x="9684511" y="3811198"/>
            <a:ext cx="900255" cy="1522321"/>
            <a:chOff x="3602834" y="3465939"/>
            <a:chExt cx="1849437" cy="3127376"/>
          </a:xfrm>
        </p:grpSpPr>
        <p:sp>
          <p:nvSpPr>
            <p:cNvPr id="54" name="Freeform 6"/>
            <p:cNvSpPr>
              <a:spLocks/>
            </p:cNvSpPr>
            <p:nvPr/>
          </p:nvSpPr>
          <p:spPr bwMode="auto">
            <a:xfrm>
              <a:off x="4526759"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5" name="Freeform 17"/>
            <p:cNvSpPr>
              <a:spLocks/>
            </p:cNvSpPr>
            <p:nvPr/>
          </p:nvSpPr>
          <p:spPr bwMode="auto">
            <a:xfrm>
              <a:off x="4456115" y="6007527"/>
              <a:ext cx="141288" cy="585788"/>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6" name="Freeform 5"/>
            <p:cNvSpPr>
              <a:spLocks/>
            </p:cNvSpPr>
            <p:nvPr/>
          </p:nvSpPr>
          <p:spPr bwMode="auto">
            <a:xfrm>
              <a:off x="3602834"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57" name="Group 56"/>
            <p:cNvGrpSpPr/>
            <p:nvPr/>
          </p:nvGrpSpPr>
          <p:grpSpPr>
            <a:xfrm>
              <a:off x="3879059" y="3958064"/>
              <a:ext cx="1296987" cy="1885951"/>
              <a:chOff x="4360863" y="3244850"/>
              <a:chExt cx="1296987" cy="1885951"/>
            </a:xfrm>
            <a:solidFill>
              <a:srgbClr val="FFFFFF">
                <a:alpha val="10000"/>
              </a:srgbClr>
            </a:solidFill>
          </p:grpSpPr>
          <p:sp>
            <p:nvSpPr>
              <p:cNvPr id="58"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9"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0"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1"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2"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3"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nvGrpSpPr>
          <p:cNvPr id="64" name="Group 63"/>
          <p:cNvGrpSpPr/>
          <p:nvPr/>
        </p:nvGrpSpPr>
        <p:grpSpPr>
          <a:xfrm>
            <a:off x="10955212" y="4479628"/>
            <a:ext cx="476883" cy="806404"/>
            <a:chOff x="3602834" y="3465939"/>
            <a:chExt cx="1849437" cy="3127376"/>
          </a:xfrm>
        </p:grpSpPr>
        <p:sp>
          <p:nvSpPr>
            <p:cNvPr id="65" name="Freeform 6"/>
            <p:cNvSpPr>
              <a:spLocks/>
            </p:cNvSpPr>
            <p:nvPr/>
          </p:nvSpPr>
          <p:spPr bwMode="auto">
            <a:xfrm>
              <a:off x="4526759"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6" name="Freeform 17"/>
            <p:cNvSpPr>
              <a:spLocks/>
            </p:cNvSpPr>
            <p:nvPr/>
          </p:nvSpPr>
          <p:spPr bwMode="auto">
            <a:xfrm>
              <a:off x="4456115" y="6007527"/>
              <a:ext cx="141288" cy="585788"/>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7" name="Freeform 5"/>
            <p:cNvSpPr>
              <a:spLocks/>
            </p:cNvSpPr>
            <p:nvPr/>
          </p:nvSpPr>
          <p:spPr bwMode="auto">
            <a:xfrm>
              <a:off x="3602834"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68" name="Group 67"/>
            <p:cNvGrpSpPr/>
            <p:nvPr/>
          </p:nvGrpSpPr>
          <p:grpSpPr>
            <a:xfrm>
              <a:off x="3879059" y="3958064"/>
              <a:ext cx="1296987" cy="1885951"/>
              <a:chOff x="4360863" y="3244850"/>
              <a:chExt cx="1296987" cy="1885951"/>
            </a:xfrm>
            <a:solidFill>
              <a:srgbClr val="FFFFFF">
                <a:alpha val="10000"/>
              </a:srgbClr>
            </a:solidFill>
          </p:grpSpPr>
          <p:sp>
            <p:nvSpPr>
              <p:cNvPr id="69"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0"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1"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2"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3"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4"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sp>
        <p:nvSpPr>
          <p:cNvPr id="75" name="TextBox 74"/>
          <p:cNvSpPr txBox="1"/>
          <p:nvPr/>
        </p:nvSpPr>
        <p:spPr>
          <a:xfrm>
            <a:off x="9265360" y="3104775"/>
            <a:ext cx="2187354" cy="61773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a:ea typeface="+mn-ea"/>
                <a:cs typeface="+mn-cs"/>
              </a:rPr>
              <a:t>Contrary to popular belief, Lorem Ipsum is not simply</a:t>
            </a:r>
          </a:p>
        </p:txBody>
      </p:sp>
      <p:grpSp>
        <p:nvGrpSpPr>
          <p:cNvPr id="76" name="Group 75"/>
          <p:cNvGrpSpPr/>
          <p:nvPr/>
        </p:nvGrpSpPr>
        <p:grpSpPr>
          <a:xfrm>
            <a:off x="9220488" y="3161008"/>
            <a:ext cx="916326" cy="1785951"/>
            <a:chOff x="777418" y="2549749"/>
            <a:chExt cx="916326" cy="1785951"/>
          </a:xfrm>
        </p:grpSpPr>
        <p:cxnSp>
          <p:nvCxnSpPr>
            <p:cNvPr id="77" name="Elbow Connector 76"/>
            <p:cNvCxnSpPr/>
            <p:nvPr/>
          </p:nvCxnSpPr>
          <p:spPr>
            <a:xfrm rot="16200000" flipV="1">
              <a:off x="386796" y="3028752"/>
              <a:ext cx="1727866" cy="886030"/>
            </a:xfrm>
            <a:prstGeom prst="bentConnector3">
              <a:avLst>
                <a:gd name="adj1" fmla="val 66327"/>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78" name="Oval 77"/>
            <p:cNvSpPr/>
            <p:nvPr/>
          </p:nvSpPr>
          <p:spPr>
            <a:xfrm flipH="1" flipV="1">
              <a:off x="777418" y="2549749"/>
              <a:ext cx="74286" cy="74286"/>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grpSp>
      <p:grpSp>
        <p:nvGrpSpPr>
          <p:cNvPr id="79" name="Group 78"/>
          <p:cNvGrpSpPr/>
          <p:nvPr/>
        </p:nvGrpSpPr>
        <p:grpSpPr>
          <a:xfrm>
            <a:off x="11732834" y="4800483"/>
            <a:ext cx="404880" cy="684648"/>
            <a:chOff x="3602834" y="3465939"/>
            <a:chExt cx="1849437" cy="3127376"/>
          </a:xfrm>
        </p:grpSpPr>
        <p:sp>
          <p:nvSpPr>
            <p:cNvPr id="80" name="Freeform 6"/>
            <p:cNvSpPr>
              <a:spLocks/>
            </p:cNvSpPr>
            <p:nvPr/>
          </p:nvSpPr>
          <p:spPr bwMode="auto">
            <a:xfrm>
              <a:off x="4526759"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1" name="Freeform 17"/>
            <p:cNvSpPr>
              <a:spLocks/>
            </p:cNvSpPr>
            <p:nvPr/>
          </p:nvSpPr>
          <p:spPr bwMode="auto">
            <a:xfrm>
              <a:off x="4456115" y="6007527"/>
              <a:ext cx="141288" cy="585788"/>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2" name="Freeform 5"/>
            <p:cNvSpPr>
              <a:spLocks/>
            </p:cNvSpPr>
            <p:nvPr/>
          </p:nvSpPr>
          <p:spPr bwMode="auto">
            <a:xfrm>
              <a:off x="3602834"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83" name="Group 82"/>
            <p:cNvGrpSpPr/>
            <p:nvPr/>
          </p:nvGrpSpPr>
          <p:grpSpPr>
            <a:xfrm>
              <a:off x="3879059" y="3958064"/>
              <a:ext cx="1296987" cy="1885951"/>
              <a:chOff x="4360863" y="3244850"/>
              <a:chExt cx="1296987" cy="1885951"/>
            </a:xfrm>
            <a:solidFill>
              <a:srgbClr val="FFFFFF">
                <a:alpha val="10000"/>
              </a:srgbClr>
            </a:solidFill>
          </p:grpSpPr>
          <p:sp>
            <p:nvSpPr>
              <p:cNvPr id="84"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5"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6"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7"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8"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9"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sp>
        <p:nvSpPr>
          <p:cNvPr id="90" name="Freeform 89"/>
          <p:cNvSpPr>
            <a:spLocks/>
          </p:cNvSpPr>
          <p:nvPr/>
        </p:nvSpPr>
        <p:spPr bwMode="auto">
          <a:xfrm>
            <a:off x="1862961" y="4334433"/>
            <a:ext cx="5947473" cy="1796041"/>
          </a:xfrm>
          <a:custGeom>
            <a:avLst/>
            <a:gdLst/>
            <a:ahLst/>
            <a:cxnLst>
              <a:cxn ang="0">
                <a:pos x="1402" y="0"/>
              </a:cxn>
              <a:cxn ang="0">
                <a:pos x="1259" y="4"/>
              </a:cxn>
              <a:cxn ang="0">
                <a:pos x="1119" y="16"/>
              </a:cxn>
              <a:cxn ang="0">
                <a:pos x="985" y="32"/>
              </a:cxn>
              <a:cxn ang="0">
                <a:pos x="856" y="56"/>
              </a:cxn>
              <a:cxn ang="0">
                <a:pos x="734" y="86"/>
              </a:cxn>
              <a:cxn ang="0">
                <a:pos x="618" y="122"/>
              </a:cxn>
              <a:cxn ang="0">
                <a:pos x="511" y="161"/>
              </a:cxn>
              <a:cxn ang="0">
                <a:pos x="411" y="207"/>
              </a:cxn>
              <a:cxn ang="0">
                <a:pos x="321" y="259"/>
              </a:cxn>
              <a:cxn ang="0">
                <a:pos x="239" y="313"/>
              </a:cxn>
              <a:cxn ang="0">
                <a:pos x="169" y="371"/>
              </a:cxn>
              <a:cxn ang="0">
                <a:pos x="112" y="433"/>
              </a:cxn>
              <a:cxn ang="0">
                <a:pos x="64" y="499"/>
              </a:cxn>
              <a:cxn ang="0">
                <a:pos x="30" y="566"/>
              </a:cxn>
              <a:cxn ang="0">
                <a:pos x="8" y="636"/>
              </a:cxn>
              <a:cxn ang="0">
                <a:pos x="0" y="708"/>
              </a:cxn>
              <a:cxn ang="0">
                <a:pos x="2" y="736"/>
              </a:cxn>
              <a:cxn ang="0">
                <a:pos x="10" y="788"/>
              </a:cxn>
              <a:cxn ang="0">
                <a:pos x="2787" y="814"/>
              </a:cxn>
              <a:cxn ang="0">
                <a:pos x="2795" y="788"/>
              </a:cxn>
              <a:cxn ang="0">
                <a:pos x="2803" y="736"/>
              </a:cxn>
              <a:cxn ang="0">
                <a:pos x="2803" y="708"/>
              </a:cxn>
              <a:cxn ang="0">
                <a:pos x="2795" y="636"/>
              </a:cxn>
              <a:cxn ang="0">
                <a:pos x="2775" y="566"/>
              </a:cxn>
              <a:cxn ang="0">
                <a:pos x="2741" y="499"/>
              </a:cxn>
              <a:cxn ang="0">
                <a:pos x="2693" y="433"/>
              </a:cxn>
              <a:cxn ang="0">
                <a:pos x="2633" y="371"/>
              </a:cxn>
              <a:cxn ang="0">
                <a:pos x="2564" y="313"/>
              </a:cxn>
              <a:cxn ang="0">
                <a:pos x="2484" y="259"/>
              </a:cxn>
              <a:cxn ang="0">
                <a:pos x="2392" y="207"/>
              </a:cxn>
              <a:cxn ang="0">
                <a:pos x="2292" y="161"/>
              </a:cxn>
              <a:cxn ang="0">
                <a:pos x="2185" y="122"/>
              </a:cxn>
              <a:cxn ang="0">
                <a:pos x="2071" y="86"/>
              </a:cxn>
              <a:cxn ang="0">
                <a:pos x="1947" y="56"/>
              </a:cxn>
              <a:cxn ang="0">
                <a:pos x="1819" y="32"/>
              </a:cxn>
              <a:cxn ang="0">
                <a:pos x="1684" y="16"/>
              </a:cxn>
              <a:cxn ang="0">
                <a:pos x="1546" y="4"/>
              </a:cxn>
              <a:cxn ang="0">
                <a:pos x="1402" y="0"/>
              </a:cxn>
            </a:cxnLst>
            <a:rect l="0" t="0" r="r" b="b"/>
            <a:pathLst>
              <a:path w="2803" h="814">
                <a:moveTo>
                  <a:pt x="1402" y="0"/>
                </a:moveTo>
                <a:lnTo>
                  <a:pt x="1402" y="0"/>
                </a:lnTo>
                <a:lnTo>
                  <a:pt x="1331" y="2"/>
                </a:lnTo>
                <a:lnTo>
                  <a:pt x="1259" y="4"/>
                </a:lnTo>
                <a:lnTo>
                  <a:pt x="1189" y="10"/>
                </a:lnTo>
                <a:lnTo>
                  <a:pt x="1119" y="16"/>
                </a:lnTo>
                <a:lnTo>
                  <a:pt x="1051" y="24"/>
                </a:lnTo>
                <a:lnTo>
                  <a:pt x="985" y="32"/>
                </a:lnTo>
                <a:lnTo>
                  <a:pt x="920" y="44"/>
                </a:lnTo>
                <a:lnTo>
                  <a:pt x="856" y="56"/>
                </a:lnTo>
                <a:lnTo>
                  <a:pt x="794" y="70"/>
                </a:lnTo>
                <a:lnTo>
                  <a:pt x="734" y="86"/>
                </a:lnTo>
                <a:lnTo>
                  <a:pt x="674" y="104"/>
                </a:lnTo>
                <a:lnTo>
                  <a:pt x="618" y="122"/>
                </a:lnTo>
                <a:lnTo>
                  <a:pt x="562" y="142"/>
                </a:lnTo>
                <a:lnTo>
                  <a:pt x="511" y="161"/>
                </a:lnTo>
                <a:lnTo>
                  <a:pt x="459" y="185"/>
                </a:lnTo>
                <a:lnTo>
                  <a:pt x="411" y="207"/>
                </a:lnTo>
                <a:lnTo>
                  <a:pt x="365" y="233"/>
                </a:lnTo>
                <a:lnTo>
                  <a:pt x="321" y="259"/>
                </a:lnTo>
                <a:lnTo>
                  <a:pt x="279" y="285"/>
                </a:lnTo>
                <a:lnTo>
                  <a:pt x="239" y="313"/>
                </a:lnTo>
                <a:lnTo>
                  <a:pt x="203" y="341"/>
                </a:lnTo>
                <a:lnTo>
                  <a:pt x="169" y="371"/>
                </a:lnTo>
                <a:lnTo>
                  <a:pt x="140" y="403"/>
                </a:lnTo>
                <a:lnTo>
                  <a:pt x="112" y="433"/>
                </a:lnTo>
                <a:lnTo>
                  <a:pt x="86" y="465"/>
                </a:lnTo>
                <a:lnTo>
                  <a:pt x="64" y="499"/>
                </a:lnTo>
                <a:lnTo>
                  <a:pt x="44" y="533"/>
                </a:lnTo>
                <a:lnTo>
                  <a:pt x="30" y="566"/>
                </a:lnTo>
                <a:lnTo>
                  <a:pt x="16" y="600"/>
                </a:lnTo>
                <a:lnTo>
                  <a:pt x="8" y="636"/>
                </a:lnTo>
                <a:lnTo>
                  <a:pt x="2" y="672"/>
                </a:lnTo>
                <a:lnTo>
                  <a:pt x="0" y="708"/>
                </a:lnTo>
                <a:lnTo>
                  <a:pt x="0" y="708"/>
                </a:lnTo>
                <a:lnTo>
                  <a:pt x="2" y="736"/>
                </a:lnTo>
                <a:lnTo>
                  <a:pt x="4" y="762"/>
                </a:lnTo>
                <a:lnTo>
                  <a:pt x="10" y="788"/>
                </a:lnTo>
                <a:lnTo>
                  <a:pt x="16" y="814"/>
                </a:lnTo>
                <a:lnTo>
                  <a:pt x="2787" y="814"/>
                </a:lnTo>
                <a:lnTo>
                  <a:pt x="2787" y="814"/>
                </a:lnTo>
                <a:lnTo>
                  <a:pt x="2795" y="788"/>
                </a:lnTo>
                <a:lnTo>
                  <a:pt x="2799" y="762"/>
                </a:lnTo>
                <a:lnTo>
                  <a:pt x="2803" y="736"/>
                </a:lnTo>
                <a:lnTo>
                  <a:pt x="2803" y="708"/>
                </a:lnTo>
                <a:lnTo>
                  <a:pt x="2803" y="708"/>
                </a:lnTo>
                <a:lnTo>
                  <a:pt x="2801" y="672"/>
                </a:lnTo>
                <a:lnTo>
                  <a:pt x="2795" y="636"/>
                </a:lnTo>
                <a:lnTo>
                  <a:pt x="2787" y="600"/>
                </a:lnTo>
                <a:lnTo>
                  <a:pt x="2775" y="566"/>
                </a:lnTo>
                <a:lnTo>
                  <a:pt x="2759" y="533"/>
                </a:lnTo>
                <a:lnTo>
                  <a:pt x="2741" y="499"/>
                </a:lnTo>
                <a:lnTo>
                  <a:pt x="2717" y="465"/>
                </a:lnTo>
                <a:lnTo>
                  <a:pt x="2693" y="433"/>
                </a:lnTo>
                <a:lnTo>
                  <a:pt x="2665" y="403"/>
                </a:lnTo>
                <a:lnTo>
                  <a:pt x="2633" y="371"/>
                </a:lnTo>
                <a:lnTo>
                  <a:pt x="2600" y="341"/>
                </a:lnTo>
                <a:lnTo>
                  <a:pt x="2564" y="313"/>
                </a:lnTo>
                <a:lnTo>
                  <a:pt x="2526" y="285"/>
                </a:lnTo>
                <a:lnTo>
                  <a:pt x="2484" y="259"/>
                </a:lnTo>
                <a:lnTo>
                  <a:pt x="2440" y="233"/>
                </a:lnTo>
                <a:lnTo>
                  <a:pt x="2392" y="207"/>
                </a:lnTo>
                <a:lnTo>
                  <a:pt x="2344" y="185"/>
                </a:lnTo>
                <a:lnTo>
                  <a:pt x="2292" y="161"/>
                </a:lnTo>
                <a:lnTo>
                  <a:pt x="2240" y="142"/>
                </a:lnTo>
                <a:lnTo>
                  <a:pt x="2185" y="122"/>
                </a:lnTo>
                <a:lnTo>
                  <a:pt x="2129" y="104"/>
                </a:lnTo>
                <a:lnTo>
                  <a:pt x="2071" y="86"/>
                </a:lnTo>
                <a:lnTo>
                  <a:pt x="2009" y="70"/>
                </a:lnTo>
                <a:lnTo>
                  <a:pt x="1947" y="56"/>
                </a:lnTo>
                <a:lnTo>
                  <a:pt x="1883" y="44"/>
                </a:lnTo>
                <a:lnTo>
                  <a:pt x="1819" y="32"/>
                </a:lnTo>
                <a:lnTo>
                  <a:pt x="1752" y="24"/>
                </a:lnTo>
                <a:lnTo>
                  <a:pt x="1684" y="16"/>
                </a:lnTo>
                <a:lnTo>
                  <a:pt x="1616" y="10"/>
                </a:lnTo>
                <a:lnTo>
                  <a:pt x="1546" y="4"/>
                </a:lnTo>
                <a:lnTo>
                  <a:pt x="1474" y="2"/>
                </a:lnTo>
                <a:lnTo>
                  <a:pt x="1402" y="0"/>
                </a:lnTo>
                <a:lnTo>
                  <a:pt x="1402" y="0"/>
                </a:lnTo>
                <a:close/>
              </a:path>
            </a:pathLst>
          </a:custGeom>
          <a:solidFill>
            <a:srgbClr val="9BC319"/>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91" name="Freeform 90"/>
          <p:cNvSpPr>
            <a:spLocks/>
          </p:cNvSpPr>
          <p:nvPr/>
        </p:nvSpPr>
        <p:spPr bwMode="auto">
          <a:xfrm>
            <a:off x="8338191" y="5152508"/>
            <a:ext cx="3848988" cy="977453"/>
          </a:xfrm>
          <a:custGeom>
            <a:avLst/>
            <a:gdLst/>
            <a:ahLst/>
            <a:cxnLst>
              <a:cxn ang="0">
                <a:pos x="1814" y="443"/>
              </a:cxn>
              <a:cxn ang="0">
                <a:pos x="1814" y="176"/>
              </a:cxn>
              <a:cxn ang="0">
                <a:pos x="1814" y="176"/>
              </a:cxn>
              <a:cxn ang="0">
                <a:pos x="1776" y="156"/>
              </a:cxn>
              <a:cxn ang="0">
                <a:pos x="1738" y="138"/>
              </a:cxn>
              <a:cxn ang="0">
                <a:pos x="1698" y="120"/>
              </a:cxn>
              <a:cxn ang="0">
                <a:pos x="1654" y="102"/>
              </a:cxn>
              <a:cxn ang="0">
                <a:pos x="1611" y="88"/>
              </a:cxn>
              <a:cxn ang="0">
                <a:pos x="1565" y="72"/>
              </a:cxn>
              <a:cxn ang="0">
                <a:pos x="1517" y="60"/>
              </a:cxn>
              <a:cxn ang="0">
                <a:pos x="1469" y="48"/>
              </a:cxn>
              <a:cxn ang="0">
                <a:pos x="1417" y="36"/>
              </a:cxn>
              <a:cxn ang="0">
                <a:pos x="1365" y="26"/>
              </a:cxn>
              <a:cxn ang="0">
                <a:pos x="1313" y="18"/>
              </a:cxn>
              <a:cxn ang="0">
                <a:pos x="1259" y="12"/>
              </a:cxn>
              <a:cxn ang="0">
                <a:pos x="1203" y="6"/>
              </a:cxn>
              <a:cxn ang="0">
                <a:pos x="1148" y="2"/>
              </a:cxn>
              <a:cxn ang="0">
                <a:pos x="1092" y="0"/>
              </a:cxn>
              <a:cxn ang="0">
                <a:pos x="1034" y="0"/>
              </a:cxn>
              <a:cxn ang="0">
                <a:pos x="1034" y="0"/>
              </a:cxn>
              <a:cxn ang="0">
                <a:pos x="936" y="2"/>
              </a:cxn>
              <a:cxn ang="0">
                <a:pos x="842" y="8"/>
              </a:cxn>
              <a:cxn ang="0">
                <a:pos x="751" y="18"/>
              </a:cxn>
              <a:cxn ang="0">
                <a:pos x="663" y="34"/>
              </a:cxn>
              <a:cxn ang="0">
                <a:pos x="579" y="52"/>
              </a:cxn>
              <a:cxn ang="0">
                <a:pos x="499" y="74"/>
              </a:cxn>
              <a:cxn ang="0">
                <a:pos x="423" y="98"/>
              </a:cxn>
              <a:cxn ang="0">
                <a:pos x="352" y="126"/>
              </a:cxn>
              <a:cxn ang="0">
                <a:pos x="318" y="142"/>
              </a:cxn>
              <a:cxn ang="0">
                <a:pos x="286" y="158"/>
              </a:cxn>
              <a:cxn ang="0">
                <a:pos x="256" y="174"/>
              </a:cxn>
              <a:cxn ang="0">
                <a:pos x="226" y="191"/>
              </a:cxn>
              <a:cxn ang="0">
                <a:pos x="198" y="209"/>
              </a:cxn>
              <a:cxn ang="0">
                <a:pos x="170" y="227"/>
              </a:cxn>
              <a:cxn ang="0">
                <a:pos x="146" y="247"/>
              </a:cxn>
              <a:cxn ang="0">
                <a:pos x="122" y="267"/>
              </a:cxn>
              <a:cxn ang="0">
                <a:pos x="100" y="287"/>
              </a:cxn>
              <a:cxn ang="0">
                <a:pos x="80" y="309"/>
              </a:cxn>
              <a:cxn ang="0">
                <a:pos x="62" y="329"/>
              </a:cxn>
              <a:cxn ang="0">
                <a:pos x="46" y="351"/>
              </a:cxn>
              <a:cxn ang="0">
                <a:pos x="32" y="373"/>
              </a:cxn>
              <a:cxn ang="0">
                <a:pos x="20" y="397"/>
              </a:cxn>
              <a:cxn ang="0">
                <a:pos x="8" y="419"/>
              </a:cxn>
              <a:cxn ang="0">
                <a:pos x="0" y="443"/>
              </a:cxn>
              <a:cxn ang="0">
                <a:pos x="1814" y="443"/>
              </a:cxn>
            </a:cxnLst>
            <a:rect l="0" t="0" r="r" b="b"/>
            <a:pathLst>
              <a:path w="1814" h="443">
                <a:moveTo>
                  <a:pt x="1814" y="443"/>
                </a:moveTo>
                <a:lnTo>
                  <a:pt x="1814" y="176"/>
                </a:lnTo>
                <a:lnTo>
                  <a:pt x="1814" y="176"/>
                </a:lnTo>
                <a:lnTo>
                  <a:pt x="1776" y="156"/>
                </a:lnTo>
                <a:lnTo>
                  <a:pt x="1738" y="138"/>
                </a:lnTo>
                <a:lnTo>
                  <a:pt x="1698" y="120"/>
                </a:lnTo>
                <a:lnTo>
                  <a:pt x="1654" y="102"/>
                </a:lnTo>
                <a:lnTo>
                  <a:pt x="1611" y="88"/>
                </a:lnTo>
                <a:lnTo>
                  <a:pt x="1565" y="72"/>
                </a:lnTo>
                <a:lnTo>
                  <a:pt x="1517" y="60"/>
                </a:lnTo>
                <a:lnTo>
                  <a:pt x="1469" y="48"/>
                </a:lnTo>
                <a:lnTo>
                  <a:pt x="1417" y="36"/>
                </a:lnTo>
                <a:lnTo>
                  <a:pt x="1365" y="26"/>
                </a:lnTo>
                <a:lnTo>
                  <a:pt x="1313" y="18"/>
                </a:lnTo>
                <a:lnTo>
                  <a:pt x="1259" y="12"/>
                </a:lnTo>
                <a:lnTo>
                  <a:pt x="1203" y="6"/>
                </a:lnTo>
                <a:lnTo>
                  <a:pt x="1148" y="2"/>
                </a:lnTo>
                <a:lnTo>
                  <a:pt x="1092" y="0"/>
                </a:lnTo>
                <a:lnTo>
                  <a:pt x="1034" y="0"/>
                </a:lnTo>
                <a:lnTo>
                  <a:pt x="1034" y="0"/>
                </a:lnTo>
                <a:lnTo>
                  <a:pt x="936" y="2"/>
                </a:lnTo>
                <a:lnTo>
                  <a:pt x="842" y="8"/>
                </a:lnTo>
                <a:lnTo>
                  <a:pt x="751" y="18"/>
                </a:lnTo>
                <a:lnTo>
                  <a:pt x="663" y="34"/>
                </a:lnTo>
                <a:lnTo>
                  <a:pt x="579" y="52"/>
                </a:lnTo>
                <a:lnTo>
                  <a:pt x="499" y="74"/>
                </a:lnTo>
                <a:lnTo>
                  <a:pt x="423" y="98"/>
                </a:lnTo>
                <a:lnTo>
                  <a:pt x="352" y="126"/>
                </a:lnTo>
                <a:lnTo>
                  <a:pt x="318" y="142"/>
                </a:lnTo>
                <a:lnTo>
                  <a:pt x="286" y="158"/>
                </a:lnTo>
                <a:lnTo>
                  <a:pt x="256" y="174"/>
                </a:lnTo>
                <a:lnTo>
                  <a:pt x="226" y="191"/>
                </a:lnTo>
                <a:lnTo>
                  <a:pt x="198" y="209"/>
                </a:lnTo>
                <a:lnTo>
                  <a:pt x="170" y="227"/>
                </a:lnTo>
                <a:lnTo>
                  <a:pt x="146" y="247"/>
                </a:lnTo>
                <a:lnTo>
                  <a:pt x="122" y="267"/>
                </a:lnTo>
                <a:lnTo>
                  <a:pt x="100" y="287"/>
                </a:lnTo>
                <a:lnTo>
                  <a:pt x="80" y="309"/>
                </a:lnTo>
                <a:lnTo>
                  <a:pt x="62" y="329"/>
                </a:lnTo>
                <a:lnTo>
                  <a:pt x="46" y="351"/>
                </a:lnTo>
                <a:lnTo>
                  <a:pt x="32" y="373"/>
                </a:lnTo>
                <a:lnTo>
                  <a:pt x="20" y="397"/>
                </a:lnTo>
                <a:lnTo>
                  <a:pt x="8" y="419"/>
                </a:lnTo>
                <a:lnTo>
                  <a:pt x="0" y="443"/>
                </a:lnTo>
                <a:lnTo>
                  <a:pt x="1814" y="443"/>
                </a:lnTo>
                <a:close/>
              </a:path>
            </a:pathLst>
          </a:custGeom>
          <a:gradFill>
            <a:gsLst>
              <a:gs pos="0">
                <a:srgbClr val="8CB117"/>
              </a:gs>
              <a:gs pos="66000">
                <a:srgbClr val="C9EA60"/>
              </a:gs>
            </a:gsLst>
            <a:lin ang="5400000" scaled="1"/>
          </a:gra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a:ea typeface="+mn-ea"/>
                <a:cs typeface="+mn-cs"/>
              </a:rPr>
              <a:t>z</a:t>
            </a:r>
            <a:endParaRPr kumimoji="0" lang="ar-SA"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92" name="Freeform 91"/>
          <p:cNvSpPr>
            <a:spLocks/>
          </p:cNvSpPr>
          <p:nvPr/>
        </p:nvSpPr>
        <p:spPr bwMode="auto">
          <a:xfrm>
            <a:off x="4699840" y="4738211"/>
            <a:ext cx="5349119" cy="1392264"/>
          </a:xfrm>
          <a:custGeom>
            <a:avLst/>
            <a:gdLst/>
            <a:ahLst/>
            <a:cxnLst>
              <a:cxn ang="0">
                <a:pos x="1261" y="0"/>
              </a:cxn>
              <a:cxn ang="0">
                <a:pos x="1131" y="4"/>
              </a:cxn>
              <a:cxn ang="0">
                <a:pos x="1007" y="12"/>
              </a:cxn>
              <a:cxn ang="0">
                <a:pos x="885" y="26"/>
              </a:cxn>
              <a:cxn ang="0">
                <a:pos x="770" y="44"/>
              </a:cxn>
              <a:cxn ang="0">
                <a:pos x="660" y="68"/>
              </a:cxn>
              <a:cxn ang="0">
                <a:pos x="554" y="96"/>
              </a:cxn>
              <a:cxn ang="0">
                <a:pos x="458" y="128"/>
              </a:cxn>
              <a:cxn ang="0">
                <a:pos x="369" y="164"/>
              </a:cxn>
              <a:cxn ang="0">
                <a:pos x="287" y="202"/>
              </a:cxn>
              <a:cxn ang="0">
                <a:pos x="215" y="246"/>
              </a:cxn>
              <a:cxn ang="0">
                <a:pos x="151" y="292"/>
              </a:cxn>
              <a:cxn ang="0">
                <a:pos x="97" y="340"/>
              </a:cxn>
              <a:cxn ang="0">
                <a:pos x="55" y="389"/>
              </a:cxn>
              <a:cxn ang="0">
                <a:pos x="24" y="443"/>
              </a:cxn>
              <a:cxn ang="0">
                <a:pos x="6" y="499"/>
              </a:cxn>
              <a:cxn ang="0">
                <a:pos x="0" y="555"/>
              </a:cxn>
              <a:cxn ang="0">
                <a:pos x="0" y="575"/>
              </a:cxn>
              <a:cxn ang="0">
                <a:pos x="6" y="613"/>
              </a:cxn>
              <a:cxn ang="0">
                <a:pos x="2509" y="631"/>
              </a:cxn>
              <a:cxn ang="0">
                <a:pos x="2515" y="613"/>
              </a:cxn>
              <a:cxn ang="0">
                <a:pos x="2521" y="575"/>
              </a:cxn>
              <a:cxn ang="0">
                <a:pos x="2521" y="555"/>
              </a:cxn>
              <a:cxn ang="0">
                <a:pos x="2515" y="499"/>
              </a:cxn>
              <a:cxn ang="0">
                <a:pos x="2498" y="443"/>
              </a:cxn>
              <a:cxn ang="0">
                <a:pos x="2466" y="389"/>
              </a:cxn>
              <a:cxn ang="0">
                <a:pos x="2424" y="340"/>
              </a:cxn>
              <a:cxn ang="0">
                <a:pos x="2370" y="292"/>
              </a:cxn>
              <a:cxn ang="0">
                <a:pos x="2306" y="246"/>
              </a:cxn>
              <a:cxn ang="0">
                <a:pos x="2234" y="202"/>
              </a:cxn>
              <a:cxn ang="0">
                <a:pos x="2152" y="164"/>
              </a:cxn>
              <a:cxn ang="0">
                <a:pos x="2063" y="128"/>
              </a:cxn>
              <a:cxn ang="0">
                <a:pos x="1967" y="96"/>
              </a:cxn>
              <a:cxn ang="0">
                <a:pos x="1861" y="68"/>
              </a:cxn>
              <a:cxn ang="0">
                <a:pos x="1751" y="44"/>
              </a:cxn>
              <a:cxn ang="0">
                <a:pos x="1636" y="26"/>
              </a:cxn>
              <a:cxn ang="0">
                <a:pos x="1514" y="12"/>
              </a:cxn>
              <a:cxn ang="0">
                <a:pos x="1390" y="4"/>
              </a:cxn>
              <a:cxn ang="0">
                <a:pos x="1261" y="0"/>
              </a:cxn>
            </a:cxnLst>
            <a:rect l="0" t="0" r="r" b="b"/>
            <a:pathLst>
              <a:path w="2521" h="631">
                <a:moveTo>
                  <a:pt x="1261" y="0"/>
                </a:moveTo>
                <a:lnTo>
                  <a:pt x="1261" y="0"/>
                </a:lnTo>
                <a:lnTo>
                  <a:pt x="1195" y="2"/>
                </a:lnTo>
                <a:lnTo>
                  <a:pt x="1131" y="4"/>
                </a:lnTo>
                <a:lnTo>
                  <a:pt x="1069" y="6"/>
                </a:lnTo>
                <a:lnTo>
                  <a:pt x="1007" y="12"/>
                </a:lnTo>
                <a:lnTo>
                  <a:pt x="945" y="18"/>
                </a:lnTo>
                <a:lnTo>
                  <a:pt x="885" y="26"/>
                </a:lnTo>
                <a:lnTo>
                  <a:pt x="828" y="34"/>
                </a:lnTo>
                <a:lnTo>
                  <a:pt x="770" y="44"/>
                </a:lnTo>
                <a:lnTo>
                  <a:pt x="714" y="56"/>
                </a:lnTo>
                <a:lnTo>
                  <a:pt x="660" y="68"/>
                </a:lnTo>
                <a:lnTo>
                  <a:pt x="606" y="80"/>
                </a:lnTo>
                <a:lnTo>
                  <a:pt x="554" y="96"/>
                </a:lnTo>
                <a:lnTo>
                  <a:pt x="506" y="110"/>
                </a:lnTo>
                <a:lnTo>
                  <a:pt x="458" y="128"/>
                </a:lnTo>
                <a:lnTo>
                  <a:pt x="413" y="144"/>
                </a:lnTo>
                <a:lnTo>
                  <a:pt x="369" y="164"/>
                </a:lnTo>
                <a:lnTo>
                  <a:pt x="327" y="182"/>
                </a:lnTo>
                <a:lnTo>
                  <a:pt x="287" y="202"/>
                </a:lnTo>
                <a:lnTo>
                  <a:pt x="249" y="224"/>
                </a:lnTo>
                <a:lnTo>
                  <a:pt x="215" y="246"/>
                </a:lnTo>
                <a:lnTo>
                  <a:pt x="181" y="268"/>
                </a:lnTo>
                <a:lnTo>
                  <a:pt x="151" y="292"/>
                </a:lnTo>
                <a:lnTo>
                  <a:pt x="123" y="314"/>
                </a:lnTo>
                <a:lnTo>
                  <a:pt x="97" y="340"/>
                </a:lnTo>
                <a:lnTo>
                  <a:pt x="75" y="364"/>
                </a:lnTo>
                <a:lnTo>
                  <a:pt x="55" y="389"/>
                </a:lnTo>
                <a:lnTo>
                  <a:pt x="38" y="415"/>
                </a:lnTo>
                <a:lnTo>
                  <a:pt x="24" y="443"/>
                </a:lnTo>
                <a:lnTo>
                  <a:pt x="14" y="471"/>
                </a:lnTo>
                <a:lnTo>
                  <a:pt x="6" y="499"/>
                </a:lnTo>
                <a:lnTo>
                  <a:pt x="0" y="527"/>
                </a:lnTo>
                <a:lnTo>
                  <a:pt x="0" y="555"/>
                </a:lnTo>
                <a:lnTo>
                  <a:pt x="0" y="555"/>
                </a:lnTo>
                <a:lnTo>
                  <a:pt x="0" y="575"/>
                </a:lnTo>
                <a:lnTo>
                  <a:pt x="2" y="593"/>
                </a:lnTo>
                <a:lnTo>
                  <a:pt x="6" y="613"/>
                </a:lnTo>
                <a:lnTo>
                  <a:pt x="10" y="631"/>
                </a:lnTo>
                <a:lnTo>
                  <a:pt x="2509" y="631"/>
                </a:lnTo>
                <a:lnTo>
                  <a:pt x="2509" y="631"/>
                </a:lnTo>
                <a:lnTo>
                  <a:pt x="2515" y="613"/>
                </a:lnTo>
                <a:lnTo>
                  <a:pt x="2519" y="593"/>
                </a:lnTo>
                <a:lnTo>
                  <a:pt x="2521" y="575"/>
                </a:lnTo>
                <a:lnTo>
                  <a:pt x="2521" y="555"/>
                </a:lnTo>
                <a:lnTo>
                  <a:pt x="2521" y="555"/>
                </a:lnTo>
                <a:lnTo>
                  <a:pt x="2521" y="527"/>
                </a:lnTo>
                <a:lnTo>
                  <a:pt x="2515" y="499"/>
                </a:lnTo>
                <a:lnTo>
                  <a:pt x="2508" y="471"/>
                </a:lnTo>
                <a:lnTo>
                  <a:pt x="2498" y="443"/>
                </a:lnTo>
                <a:lnTo>
                  <a:pt x="2482" y="415"/>
                </a:lnTo>
                <a:lnTo>
                  <a:pt x="2466" y="389"/>
                </a:lnTo>
                <a:lnTo>
                  <a:pt x="2446" y="364"/>
                </a:lnTo>
                <a:lnTo>
                  <a:pt x="2424" y="340"/>
                </a:lnTo>
                <a:lnTo>
                  <a:pt x="2398" y="314"/>
                </a:lnTo>
                <a:lnTo>
                  <a:pt x="2370" y="292"/>
                </a:lnTo>
                <a:lnTo>
                  <a:pt x="2340" y="268"/>
                </a:lnTo>
                <a:lnTo>
                  <a:pt x="2306" y="246"/>
                </a:lnTo>
                <a:lnTo>
                  <a:pt x="2272" y="224"/>
                </a:lnTo>
                <a:lnTo>
                  <a:pt x="2234" y="202"/>
                </a:lnTo>
                <a:lnTo>
                  <a:pt x="2194" y="182"/>
                </a:lnTo>
                <a:lnTo>
                  <a:pt x="2152" y="164"/>
                </a:lnTo>
                <a:lnTo>
                  <a:pt x="2108" y="144"/>
                </a:lnTo>
                <a:lnTo>
                  <a:pt x="2063" y="128"/>
                </a:lnTo>
                <a:lnTo>
                  <a:pt x="2015" y="110"/>
                </a:lnTo>
                <a:lnTo>
                  <a:pt x="1967" y="96"/>
                </a:lnTo>
                <a:lnTo>
                  <a:pt x="1915" y="80"/>
                </a:lnTo>
                <a:lnTo>
                  <a:pt x="1861" y="68"/>
                </a:lnTo>
                <a:lnTo>
                  <a:pt x="1807" y="56"/>
                </a:lnTo>
                <a:lnTo>
                  <a:pt x="1751" y="44"/>
                </a:lnTo>
                <a:lnTo>
                  <a:pt x="1693" y="34"/>
                </a:lnTo>
                <a:lnTo>
                  <a:pt x="1636" y="26"/>
                </a:lnTo>
                <a:lnTo>
                  <a:pt x="1576" y="18"/>
                </a:lnTo>
                <a:lnTo>
                  <a:pt x="1514" y="12"/>
                </a:lnTo>
                <a:lnTo>
                  <a:pt x="1452" y="6"/>
                </a:lnTo>
                <a:lnTo>
                  <a:pt x="1390" y="4"/>
                </a:lnTo>
                <a:lnTo>
                  <a:pt x="1326" y="2"/>
                </a:lnTo>
                <a:lnTo>
                  <a:pt x="1261" y="0"/>
                </a:lnTo>
                <a:lnTo>
                  <a:pt x="1261" y="0"/>
                </a:lnTo>
                <a:close/>
              </a:path>
            </a:pathLst>
          </a:custGeom>
          <a:gradFill>
            <a:gsLst>
              <a:gs pos="0">
                <a:srgbClr val="8CB117"/>
              </a:gs>
              <a:gs pos="66000">
                <a:srgbClr val="C9EA60"/>
              </a:gs>
            </a:gsLst>
            <a:lin ang="5400000" scaled="1"/>
          </a:gra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sp>
        <p:nvSpPr>
          <p:cNvPr id="93" name="Freeform 92"/>
          <p:cNvSpPr>
            <a:spLocks/>
          </p:cNvSpPr>
          <p:nvPr/>
        </p:nvSpPr>
        <p:spPr bwMode="auto">
          <a:xfrm>
            <a:off x="0" y="4528600"/>
            <a:ext cx="5351240" cy="1601875"/>
          </a:xfrm>
          <a:custGeom>
            <a:avLst/>
            <a:gdLst/>
            <a:ahLst/>
            <a:cxnLst>
              <a:cxn ang="0">
                <a:pos x="0" y="726"/>
              </a:cxn>
              <a:cxn ang="0">
                <a:pos x="2522" y="726"/>
              </a:cxn>
              <a:cxn ang="0">
                <a:pos x="2522" y="726"/>
              </a:cxn>
              <a:cxn ang="0">
                <a:pos x="2514" y="688"/>
              </a:cxn>
              <a:cxn ang="0">
                <a:pos x="2502" y="650"/>
              </a:cxn>
              <a:cxn ang="0">
                <a:pos x="2486" y="614"/>
              </a:cxn>
              <a:cxn ang="0">
                <a:pos x="2468" y="578"/>
              </a:cxn>
              <a:cxn ang="0">
                <a:pos x="2446" y="542"/>
              </a:cxn>
              <a:cxn ang="0">
                <a:pos x="2422" y="508"/>
              </a:cxn>
              <a:cxn ang="0">
                <a:pos x="2394" y="474"/>
              </a:cxn>
              <a:cxn ang="0">
                <a:pos x="2362" y="441"/>
              </a:cxn>
              <a:cxn ang="0">
                <a:pos x="2328" y="409"/>
              </a:cxn>
              <a:cxn ang="0">
                <a:pos x="2292" y="377"/>
              </a:cxn>
              <a:cxn ang="0">
                <a:pos x="2255" y="347"/>
              </a:cxn>
              <a:cxn ang="0">
                <a:pos x="2213" y="317"/>
              </a:cxn>
              <a:cxn ang="0">
                <a:pos x="2167" y="289"/>
              </a:cxn>
              <a:cxn ang="0">
                <a:pos x="2121" y="261"/>
              </a:cxn>
              <a:cxn ang="0">
                <a:pos x="2071" y="235"/>
              </a:cxn>
              <a:cxn ang="0">
                <a:pos x="2019" y="209"/>
              </a:cxn>
              <a:cxn ang="0">
                <a:pos x="1967" y="185"/>
              </a:cxn>
              <a:cxn ang="0">
                <a:pos x="1911" y="163"/>
              </a:cxn>
              <a:cxn ang="0">
                <a:pos x="1853" y="141"/>
              </a:cxn>
              <a:cxn ang="0">
                <a:pos x="1794" y="121"/>
              </a:cxn>
              <a:cxn ang="0">
                <a:pos x="1732" y="103"/>
              </a:cxn>
              <a:cxn ang="0">
                <a:pos x="1668" y="85"/>
              </a:cxn>
              <a:cxn ang="0">
                <a:pos x="1602" y="69"/>
              </a:cxn>
              <a:cxn ang="0">
                <a:pos x="1536" y="56"/>
              </a:cxn>
              <a:cxn ang="0">
                <a:pos x="1468" y="44"/>
              </a:cxn>
              <a:cxn ang="0">
                <a:pos x="1399" y="32"/>
              </a:cxn>
              <a:cxn ang="0">
                <a:pos x="1327" y="22"/>
              </a:cxn>
              <a:cxn ang="0">
                <a:pos x="1255" y="14"/>
              </a:cxn>
              <a:cxn ang="0">
                <a:pos x="1181" y="8"/>
              </a:cxn>
              <a:cxn ang="0">
                <a:pos x="1105" y="4"/>
              </a:cxn>
              <a:cxn ang="0">
                <a:pos x="1029" y="0"/>
              </a:cxn>
              <a:cxn ang="0">
                <a:pos x="954" y="0"/>
              </a:cxn>
              <a:cxn ang="0">
                <a:pos x="954" y="0"/>
              </a:cxn>
              <a:cxn ang="0">
                <a:pos x="886" y="0"/>
              </a:cxn>
              <a:cxn ang="0">
                <a:pos x="820" y="2"/>
              </a:cxn>
              <a:cxn ang="0">
                <a:pos x="754" y="6"/>
              </a:cxn>
              <a:cxn ang="0">
                <a:pos x="690" y="10"/>
              </a:cxn>
              <a:cxn ang="0">
                <a:pos x="626" y="16"/>
              </a:cxn>
              <a:cxn ang="0">
                <a:pos x="565" y="24"/>
              </a:cxn>
              <a:cxn ang="0">
                <a:pos x="503" y="34"/>
              </a:cxn>
              <a:cxn ang="0">
                <a:pos x="441" y="42"/>
              </a:cxn>
              <a:cxn ang="0">
                <a:pos x="381" y="54"/>
              </a:cxn>
              <a:cxn ang="0">
                <a:pos x="323" y="65"/>
              </a:cxn>
              <a:cxn ang="0">
                <a:pos x="265" y="79"/>
              </a:cxn>
              <a:cxn ang="0">
                <a:pos x="209" y="93"/>
              </a:cxn>
              <a:cxn ang="0">
                <a:pos x="156" y="109"/>
              </a:cxn>
              <a:cxn ang="0">
                <a:pos x="102" y="125"/>
              </a:cxn>
              <a:cxn ang="0">
                <a:pos x="50" y="143"/>
              </a:cxn>
              <a:cxn ang="0">
                <a:pos x="0" y="161"/>
              </a:cxn>
              <a:cxn ang="0">
                <a:pos x="0" y="726"/>
              </a:cxn>
            </a:cxnLst>
            <a:rect l="0" t="0" r="r" b="b"/>
            <a:pathLst>
              <a:path w="2522" h="726">
                <a:moveTo>
                  <a:pt x="0" y="726"/>
                </a:moveTo>
                <a:lnTo>
                  <a:pt x="2522" y="726"/>
                </a:lnTo>
                <a:lnTo>
                  <a:pt x="2522" y="726"/>
                </a:lnTo>
                <a:lnTo>
                  <a:pt x="2514" y="688"/>
                </a:lnTo>
                <a:lnTo>
                  <a:pt x="2502" y="650"/>
                </a:lnTo>
                <a:lnTo>
                  <a:pt x="2486" y="614"/>
                </a:lnTo>
                <a:lnTo>
                  <a:pt x="2468" y="578"/>
                </a:lnTo>
                <a:lnTo>
                  <a:pt x="2446" y="542"/>
                </a:lnTo>
                <a:lnTo>
                  <a:pt x="2422" y="508"/>
                </a:lnTo>
                <a:lnTo>
                  <a:pt x="2394" y="474"/>
                </a:lnTo>
                <a:lnTo>
                  <a:pt x="2362" y="441"/>
                </a:lnTo>
                <a:lnTo>
                  <a:pt x="2328" y="409"/>
                </a:lnTo>
                <a:lnTo>
                  <a:pt x="2292" y="377"/>
                </a:lnTo>
                <a:lnTo>
                  <a:pt x="2255" y="347"/>
                </a:lnTo>
                <a:lnTo>
                  <a:pt x="2213" y="317"/>
                </a:lnTo>
                <a:lnTo>
                  <a:pt x="2167" y="289"/>
                </a:lnTo>
                <a:lnTo>
                  <a:pt x="2121" y="261"/>
                </a:lnTo>
                <a:lnTo>
                  <a:pt x="2071" y="235"/>
                </a:lnTo>
                <a:lnTo>
                  <a:pt x="2019" y="209"/>
                </a:lnTo>
                <a:lnTo>
                  <a:pt x="1967" y="185"/>
                </a:lnTo>
                <a:lnTo>
                  <a:pt x="1911" y="163"/>
                </a:lnTo>
                <a:lnTo>
                  <a:pt x="1853" y="141"/>
                </a:lnTo>
                <a:lnTo>
                  <a:pt x="1794" y="121"/>
                </a:lnTo>
                <a:lnTo>
                  <a:pt x="1732" y="103"/>
                </a:lnTo>
                <a:lnTo>
                  <a:pt x="1668" y="85"/>
                </a:lnTo>
                <a:lnTo>
                  <a:pt x="1602" y="69"/>
                </a:lnTo>
                <a:lnTo>
                  <a:pt x="1536" y="56"/>
                </a:lnTo>
                <a:lnTo>
                  <a:pt x="1468" y="44"/>
                </a:lnTo>
                <a:lnTo>
                  <a:pt x="1399" y="32"/>
                </a:lnTo>
                <a:lnTo>
                  <a:pt x="1327" y="22"/>
                </a:lnTo>
                <a:lnTo>
                  <a:pt x="1255" y="14"/>
                </a:lnTo>
                <a:lnTo>
                  <a:pt x="1181" y="8"/>
                </a:lnTo>
                <a:lnTo>
                  <a:pt x="1105" y="4"/>
                </a:lnTo>
                <a:lnTo>
                  <a:pt x="1029" y="0"/>
                </a:lnTo>
                <a:lnTo>
                  <a:pt x="954" y="0"/>
                </a:lnTo>
                <a:lnTo>
                  <a:pt x="954" y="0"/>
                </a:lnTo>
                <a:lnTo>
                  <a:pt x="886" y="0"/>
                </a:lnTo>
                <a:lnTo>
                  <a:pt x="820" y="2"/>
                </a:lnTo>
                <a:lnTo>
                  <a:pt x="754" y="6"/>
                </a:lnTo>
                <a:lnTo>
                  <a:pt x="690" y="10"/>
                </a:lnTo>
                <a:lnTo>
                  <a:pt x="626" y="16"/>
                </a:lnTo>
                <a:lnTo>
                  <a:pt x="565" y="24"/>
                </a:lnTo>
                <a:lnTo>
                  <a:pt x="503" y="34"/>
                </a:lnTo>
                <a:lnTo>
                  <a:pt x="441" y="42"/>
                </a:lnTo>
                <a:lnTo>
                  <a:pt x="381" y="54"/>
                </a:lnTo>
                <a:lnTo>
                  <a:pt x="323" y="65"/>
                </a:lnTo>
                <a:lnTo>
                  <a:pt x="265" y="79"/>
                </a:lnTo>
                <a:lnTo>
                  <a:pt x="209" y="93"/>
                </a:lnTo>
                <a:lnTo>
                  <a:pt x="156" y="109"/>
                </a:lnTo>
                <a:lnTo>
                  <a:pt x="102" y="125"/>
                </a:lnTo>
                <a:lnTo>
                  <a:pt x="50" y="143"/>
                </a:lnTo>
                <a:lnTo>
                  <a:pt x="0" y="161"/>
                </a:lnTo>
                <a:lnTo>
                  <a:pt x="0" y="726"/>
                </a:lnTo>
                <a:close/>
              </a:path>
            </a:pathLst>
          </a:custGeom>
          <a:gradFill>
            <a:gsLst>
              <a:gs pos="0">
                <a:srgbClr val="8CB117"/>
              </a:gs>
              <a:gs pos="66000">
                <a:srgbClr val="C9EA60"/>
              </a:gs>
            </a:gsLst>
            <a:lin ang="5400000" scaled="1"/>
          </a:gra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ar-SA" sz="1800" b="0" i="0" u="none" strike="noStrike" kern="1200" cap="none" spc="0" normalizeH="0" baseline="0" noProof="0">
              <a:ln>
                <a:noFill/>
              </a:ln>
              <a:solidFill>
                <a:srgbClr val="FFFFFF"/>
              </a:solidFill>
              <a:effectLst/>
              <a:uLnTx/>
              <a:uFillTx/>
              <a:latin typeface="Calibri"/>
              <a:ea typeface="+mn-ea"/>
              <a:cs typeface="+mn-cs"/>
            </a:endParaRPr>
          </a:p>
        </p:txBody>
      </p:sp>
      <p:pic>
        <p:nvPicPr>
          <p:cNvPr id="94" name="图片 784"/>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2179996" y="5791471"/>
            <a:ext cx="2078544" cy="724902"/>
          </a:xfrm>
          <a:prstGeom prst="rect">
            <a:avLst/>
          </a:prstGeom>
        </p:spPr>
      </p:pic>
      <p:grpSp>
        <p:nvGrpSpPr>
          <p:cNvPr id="95" name="Group 94"/>
          <p:cNvGrpSpPr/>
          <p:nvPr/>
        </p:nvGrpSpPr>
        <p:grpSpPr>
          <a:xfrm flipH="1">
            <a:off x="7706301" y="5711252"/>
            <a:ext cx="1481190" cy="805121"/>
            <a:chOff x="3932238" y="1781175"/>
            <a:chExt cx="979488" cy="663576"/>
          </a:xfrm>
          <a:solidFill>
            <a:schemeClr val="accent1"/>
          </a:solidFill>
        </p:grpSpPr>
        <p:sp>
          <p:nvSpPr>
            <p:cNvPr id="96" name="Freeform 20"/>
            <p:cNvSpPr>
              <a:spLocks noEditPoints="1"/>
            </p:cNvSpPr>
            <p:nvPr/>
          </p:nvSpPr>
          <p:spPr bwMode="auto">
            <a:xfrm>
              <a:off x="4067175" y="2233613"/>
              <a:ext cx="211138" cy="211138"/>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41 h 56"/>
                <a:gd name="T12" fmla="*/ 15 w 56"/>
                <a:gd name="T13" fmla="*/ 28 h 56"/>
                <a:gd name="T14" fmla="*/ 28 w 56"/>
                <a:gd name="T15" fmla="*/ 14 h 56"/>
                <a:gd name="T16" fmla="*/ 42 w 56"/>
                <a:gd name="T17" fmla="*/ 28 h 56"/>
                <a:gd name="T18" fmla="*/ 28 w 56"/>
                <a:gd name="T19" fmla="*/ 4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2"/>
                    <a:pt x="0" y="28"/>
                  </a:cubicBezTo>
                  <a:cubicBezTo>
                    <a:pt x="0" y="43"/>
                    <a:pt x="13" y="56"/>
                    <a:pt x="28" y="56"/>
                  </a:cubicBezTo>
                  <a:cubicBezTo>
                    <a:pt x="44" y="56"/>
                    <a:pt x="56" y="43"/>
                    <a:pt x="56" y="28"/>
                  </a:cubicBezTo>
                  <a:cubicBezTo>
                    <a:pt x="56" y="12"/>
                    <a:pt x="44" y="0"/>
                    <a:pt x="28" y="0"/>
                  </a:cubicBezTo>
                  <a:close/>
                  <a:moveTo>
                    <a:pt x="28" y="41"/>
                  </a:moveTo>
                  <a:cubicBezTo>
                    <a:pt x="21" y="41"/>
                    <a:pt x="15" y="35"/>
                    <a:pt x="15" y="28"/>
                  </a:cubicBezTo>
                  <a:cubicBezTo>
                    <a:pt x="15" y="20"/>
                    <a:pt x="21" y="14"/>
                    <a:pt x="28" y="14"/>
                  </a:cubicBezTo>
                  <a:cubicBezTo>
                    <a:pt x="36" y="14"/>
                    <a:pt x="42" y="20"/>
                    <a:pt x="42" y="28"/>
                  </a:cubicBezTo>
                  <a:cubicBezTo>
                    <a:pt x="42" y="35"/>
                    <a:pt x="36" y="41"/>
                    <a:pt x="28" y="41"/>
                  </a:cubicBezTo>
                  <a:close/>
                </a:path>
              </a:pathLst>
            </a:custGeom>
            <a:solidFill>
              <a:schemeClr val="bg1">
                <a:lumMod val="65000"/>
                <a:lumOff val="3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7" name="Freeform 21"/>
            <p:cNvSpPr>
              <a:spLocks noEditPoints="1"/>
            </p:cNvSpPr>
            <p:nvPr/>
          </p:nvSpPr>
          <p:spPr bwMode="auto">
            <a:xfrm>
              <a:off x="4598988" y="2233613"/>
              <a:ext cx="211138" cy="211138"/>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41 h 56"/>
                <a:gd name="T12" fmla="*/ 15 w 56"/>
                <a:gd name="T13" fmla="*/ 28 h 56"/>
                <a:gd name="T14" fmla="*/ 28 w 56"/>
                <a:gd name="T15" fmla="*/ 14 h 56"/>
                <a:gd name="T16" fmla="*/ 42 w 56"/>
                <a:gd name="T17" fmla="*/ 28 h 56"/>
                <a:gd name="T18" fmla="*/ 28 w 56"/>
                <a:gd name="T19" fmla="*/ 4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2"/>
                    <a:pt x="0" y="28"/>
                  </a:cubicBezTo>
                  <a:cubicBezTo>
                    <a:pt x="0" y="43"/>
                    <a:pt x="13" y="56"/>
                    <a:pt x="28" y="56"/>
                  </a:cubicBezTo>
                  <a:cubicBezTo>
                    <a:pt x="44" y="56"/>
                    <a:pt x="56" y="43"/>
                    <a:pt x="56" y="28"/>
                  </a:cubicBezTo>
                  <a:cubicBezTo>
                    <a:pt x="56" y="12"/>
                    <a:pt x="44" y="0"/>
                    <a:pt x="28" y="0"/>
                  </a:cubicBezTo>
                  <a:close/>
                  <a:moveTo>
                    <a:pt x="28" y="41"/>
                  </a:moveTo>
                  <a:cubicBezTo>
                    <a:pt x="21" y="41"/>
                    <a:pt x="15" y="35"/>
                    <a:pt x="15" y="28"/>
                  </a:cubicBezTo>
                  <a:cubicBezTo>
                    <a:pt x="15" y="20"/>
                    <a:pt x="21" y="14"/>
                    <a:pt x="28" y="14"/>
                  </a:cubicBezTo>
                  <a:cubicBezTo>
                    <a:pt x="36" y="14"/>
                    <a:pt x="42" y="20"/>
                    <a:pt x="42" y="28"/>
                  </a:cubicBezTo>
                  <a:cubicBezTo>
                    <a:pt x="42" y="35"/>
                    <a:pt x="36" y="41"/>
                    <a:pt x="28" y="41"/>
                  </a:cubicBezTo>
                  <a:close/>
                </a:path>
              </a:pathLst>
            </a:custGeom>
            <a:solidFill>
              <a:schemeClr val="bg1">
                <a:lumMod val="65000"/>
                <a:lumOff val="3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8" name="Freeform 22"/>
            <p:cNvSpPr>
              <a:spLocks noEditPoints="1"/>
            </p:cNvSpPr>
            <p:nvPr/>
          </p:nvSpPr>
          <p:spPr bwMode="auto">
            <a:xfrm>
              <a:off x="3932238" y="1781175"/>
              <a:ext cx="979488" cy="568325"/>
            </a:xfrm>
            <a:custGeom>
              <a:avLst/>
              <a:gdLst>
                <a:gd name="T0" fmla="*/ 219 w 260"/>
                <a:gd name="T1" fmla="*/ 67 h 151"/>
                <a:gd name="T2" fmla="*/ 219 w 260"/>
                <a:gd name="T3" fmla="*/ 20 h 151"/>
                <a:gd name="T4" fmla="*/ 199 w 260"/>
                <a:gd name="T5" fmla="*/ 0 h 151"/>
                <a:gd name="T6" fmla="*/ 89 w 260"/>
                <a:gd name="T7" fmla="*/ 0 h 151"/>
                <a:gd name="T8" fmla="*/ 70 w 260"/>
                <a:gd name="T9" fmla="*/ 20 h 151"/>
                <a:gd name="T10" fmla="*/ 70 w 260"/>
                <a:gd name="T11" fmla="*/ 61 h 151"/>
                <a:gd name="T12" fmla="*/ 57 w 260"/>
                <a:gd name="T13" fmla="*/ 73 h 151"/>
                <a:gd name="T14" fmla="*/ 24 w 260"/>
                <a:gd name="T15" fmla="*/ 73 h 151"/>
                <a:gd name="T16" fmla="*/ 0 w 260"/>
                <a:gd name="T17" fmla="*/ 97 h 151"/>
                <a:gd name="T18" fmla="*/ 0 w 260"/>
                <a:gd name="T19" fmla="*/ 136 h 151"/>
                <a:gd name="T20" fmla="*/ 16 w 260"/>
                <a:gd name="T21" fmla="*/ 151 h 151"/>
                <a:gd name="T22" fmla="*/ 29 w 260"/>
                <a:gd name="T23" fmla="*/ 151 h 151"/>
                <a:gd name="T24" fmla="*/ 29 w 260"/>
                <a:gd name="T25" fmla="*/ 148 h 151"/>
                <a:gd name="T26" fmla="*/ 64 w 260"/>
                <a:gd name="T27" fmla="*/ 113 h 151"/>
                <a:gd name="T28" fmla="*/ 99 w 260"/>
                <a:gd name="T29" fmla="*/ 148 h 151"/>
                <a:gd name="T30" fmla="*/ 99 w 260"/>
                <a:gd name="T31" fmla="*/ 151 h 151"/>
                <a:gd name="T32" fmla="*/ 171 w 260"/>
                <a:gd name="T33" fmla="*/ 151 h 151"/>
                <a:gd name="T34" fmla="*/ 170 w 260"/>
                <a:gd name="T35" fmla="*/ 148 h 151"/>
                <a:gd name="T36" fmla="*/ 205 w 260"/>
                <a:gd name="T37" fmla="*/ 113 h 151"/>
                <a:gd name="T38" fmla="*/ 240 w 260"/>
                <a:gd name="T39" fmla="*/ 148 h 151"/>
                <a:gd name="T40" fmla="*/ 240 w 260"/>
                <a:gd name="T41" fmla="*/ 151 h 151"/>
                <a:gd name="T42" fmla="*/ 245 w 260"/>
                <a:gd name="T43" fmla="*/ 151 h 151"/>
                <a:gd name="T44" fmla="*/ 260 w 260"/>
                <a:gd name="T45" fmla="*/ 136 h 151"/>
                <a:gd name="T46" fmla="*/ 260 w 260"/>
                <a:gd name="T47" fmla="*/ 104 h 151"/>
                <a:gd name="T48" fmla="*/ 219 w 260"/>
                <a:gd name="T49" fmla="*/ 67 h 151"/>
                <a:gd name="T50" fmla="*/ 135 w 260"/>
                <a:gd name="T51" fmla="*/ 72 h 151"/>
                <a:gd name="T52" fmla="*/ 123 w 260"/>
                <a:gd name="T53" fmla="*/ 84 h 151"/>
                <a:gd name="T54" fmla="*/ 96 w 260"/>
                <a:gd name="T55" fmla="*/ 84 h 151"/>
                <a:gd name="T56" fmla="*/ 84 w 260"/>
                <a:gd name="T57" fmla="*/ 72 h 151"/>
                <a:gd name="T58" fmla="*/ 84 w 260"/>
                <a:gd name="T59" fmla="*/ 25 h 151"/>
                <a:gd name="T60" fmla="*/ 96 w 260"/>
                <a:gd name="T61" fmla="*/ 13 h 151"/>
                <a:gd name="T62" fmla="*/ 123 w 260"/>
                <a:gd name="T63" fmla="*/ 13 h 151"/>
                <a:gd name="T64" fmla="*/ 135 w 260"/>
                <a:gd name="T65" fmla="*/ 25 h 151"/>
                <a:gd name="T66" fmla="*/ 135 w 260"/>
                <a:gd name="T67" fmla="*/ 72 h 151"/>
                <a:gd name="T68" fmla="*/ 199 w 260"/>
                <a:gd name="T69" fmla="*/ 72 h 151"/>
                <a:gd name="T70" fmla="*/ 187 w 260"/>
                <a:gd name="T71" fmla="*/ 84 h 151"/>
                <a:gd name="T72" fmla="*/ 160 w 260"/>
                <a:gd name="T73" fmla="*/ 84 h 151"/>
                <a:gd name="T74" fmla="*/ 148 w 260"/>
                <a:gd name="T75" fmla="*/ 72 h 151"/>
                <a:gd name="T76" fmla="*/ 148 w 260"/>
                <a:gd name="T77" fmla="*/ 25 h 151"/>
                <a:gd name="T78" fmla="*/ 160 w 260"/>
                <a:gd name="T79" fmla="*/ 13 h 151"/>
                <a:gd name="T80" fmla="*/ 187 w 260"/>
                <a:gd name="T81" fmla="*/ 13 h 151"/>
                <a:gd name="T82" fmla="*/ 199 w 260"/>
                <a:gd name="T83" fmla="*/ 25 h 151"/>
                <a:gd name="T84" fmla="*/ 199 w 260"/>
                <a:gd name="T85" fmla="*/ 72 h 151"/>
                <a:gd name="T86" fmla="*/ 234 w 260"/>
                <a:gd name="T87" fmla="*/ 101 h 151"/>
                <a:gd name="T88" fmla="*/ 223 w 260"/>
                <a:gd name="T89" fmla="*/ 91 h 151"/>
                <a:gd name="T90" fmla="*/ 234 w 260"/>
                <a:gd name="T91" fmla="*/ 80 h 151"/>
                <a:gd name="T92" fmla="*/ 244 w 260"/>
                <a:gd name="T93" fmla="*/ 91 h 151"/>
                <a:gd name="T94" fmla="*/ 234 w 260"/>
                <a:gd name="T95" fmla="*/ 10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0" h="151">
                  <a:moveTo>
                    <a:pt x="219" y="67"/>
                  </a:moveTo>
                  <a:cubicBezTo>
                    <a:pt x="219" y="52"/>
                    <a:pt x="219" y="49"/>
                    <a:pt x="219" y="20"/>
                  </a:cubicBezTo>
                  <a:cubicBezTo>
                    <a:pt x="219" y="9"/>
                    <a:pt x="210" y="0"/>
                    <a:pt x="199" y="0"/>
                  </a:cubicBezTo>
                  <a:cubicBezTo>
                    <a:pt x="89" y="0"/>
                    <a:pt x="89" y="0"/>
                    <a:pt x="89" y="0"/>
                  </a:cubicBezTo>
                  <a:cubicBezTo>
                    <a:pt x="79" y="0"/>
                    <a:pt x="70" y="9"/>
                    <a:pt x="70" y="20"/>
                  </a:cubicBezTo>
                  <a:cubicBezTo>
                    <a:pt x="70" y="20"/>
                    <a:pt x="70" y="52"/>
                    <a:pt x="70" y="61"/>
                  </a:cubicBezTo>
                  <a:cubicBezTo>
                    <a:pt x="70" y="70"/>
                    <a:pt x="66" y="73"/>
                    <a:pt x="57" y="73"/>
                  </a:cubicBezTo>
                  <a:cubicBezTo>
                    <a:pt x="48" y="73"/>
                    <a:pt x="24" y="73"/>
                    <a:pt x="24" y="73"/>
                  </a:cubicBezTo>
                  <a:cubicBezTo>
                    <a:pt x="10" y="73"/>
                    <a:pt x="0" y="82"/>
                    <a:pt x="0" y="97"/>
                  </a:cubicBezTo>
                  <a:cubicBezTo>
                    <a:pt x="0" y="136"/>
                    <a:pt x="0" y="136"/>
                    <a:pt x="0" y="136"/>
                  </a:cubicBezTo>
                  <a:cubicBezTo>
                    <a:pt x="0" y="144"/>
                    <a:pt x="7" y="151"/>
                    <a:pt x="16" y="151"/>
                  </a:cubicBezTo>
                  <a:cubicBezTo>
                    <a:pt x="29" y="151"/>
                    <a:pt x="29" y="151"/>
                    <a:pt x="29" y="151"/>
                  </a:cubicBezTo>
                  <a:cubicBezTo>
                    <a:pt x="29" y="150"/>
                    <a:pt x="29" y="149"/>
                    <a:pt x="29" y="148"/>
                  </a:cubicBezTo>
                  <a:cubicBezTo>
                    <a:pt x="29" y="128"/>
                    <a:pt x="45" y="113"/>
                    <a:pt x="64" y="113"/>
                  </a:cubicBezTo>
                  <a:cubicBezTo>
                    <a:pt x="83" y="113"/>
                    <a:pt x="99" y="128"/>
                    <a:pt x="99" y="148"/>
                  </a:cubicBezTo>
                  <a:cubicBezTo>
                    <a:pt x="99" y="149"/>
                    <a:pt x="99" y="150"/>
                    <a:pt x="99" y="151"/>
                  </a:cubicBezTo>
                  <a:cubicBezTo>
                    <a:pt x="171" y="151"/>
                    <a:pt x="171" y="151"/>
                    <a:pt x="171" y="151"/>
                  </a:cubicBezTo>
                  <a:cubicBezTo>
                    <a:pt x="170" y="150"/>
                    <a:pt x="170" y="149"/>
                    <a:pt x="170" y="148"/>
                  </a:cubicBezTo>
                  <a:cubicBezTo>
                    <a:pt x="170" y="128"/>
                    <a:pt x="186" y="113"/>
                    <a:pt x="205" y="113"/>
                  </a:cubicBezTo>
                  <a:cubicBezTo>
                    <a:pt x="225" y="113"/>
                    <a:pt x="240" y="128"/>
                    <a:pt x="240" y="148"/>
                  </a:cubicBezTo>
                  <a:cubicBezTo>
                    <a:pt x="240" y="149"/>
                    <a:pt x="240" y="150"/>
                    <a:pt x="240" y="151"/>
                  </a:cubicBezTo>
                  <a:cubicBezTo>
                    <a:pt x="245" y="151"/>
                    <a:pt x="245" y="151"/>
                    <a:pt x="245" y="151"/>
                  </a:cubicBezTo>
                  <a:cubicBezTo>
                    <a:pt x="253" y="151"/>
                    <a:pt x="260" y="144"/>
                    <a:pt x="260" y="136"/>
                  </a:cubicBezTo>
                  <a:cubicBezTo>
                    <a:pt x="260" y="104"/>
                    <a:pt x="260" y="104"/>
                    <a:pt x="260" y="104"/>
                  </a:cubicBezTo>
                  <a:cubicBezTo>
                    <a:pt x="260" y="81"/>
                    <a:pt x="249" y="67"/>
                    <a:pt x="219" y="67"/>
                  </a:cubicBezTo>
                  <a:close/>
                  <a:moveTo>
                    <a:pt x="135" y="72"/>
                  </a:moveTo>
                  <a:cubicBezTo>
                    <a:pt x="135" y="79"/>
                    <a:pt x="129" y="84"/>
                    <a:pt x="123" y="84"/>
                  </a:cubicBezTo>
                  <a:cubicBezTo>
                    <a:pt x="96" y="84"/>
                    <a:pt x="96" y="84"/>
                    <a:pt x="96" y="84"/>
                  </a:cubicBezTo>
                  <a:cubicBezTo>
                    <a:pt x="89" y="84"/>
                    <a:pt x="84" y="79"/>
                    <a:pt x="84" y="72"/>
                  </a:cubicBezTo>
                  <a:cubicBezTo>
                    <a:pt x="84" y="25"/>
                    <a:pt x="84" y="25"/>
                    <a:pt x="84" y="25"/>
                  </a:cubicBezTo>
                  <a:cubicBezTo>
                    <a:pt x="84" y="19"/>
                    <a:pt x="89" y="13"/>
                    <a:pt x="96" y="13"/>
                  </a:cubicBezTo>
                  <a:cubicBezTo>
                    <a:pt x="123" y="13"/>
                    <a:pt x="123" y="13"/>
                    <a:pt x="123" y="13"/>
                  </a:cubicBezTo>
                  <a:cubicBezTo>
                    <a:pt x="129" y="13"/>
                    <a:pt x="135" y="19"/>
                    <a:pt x="135" y="25"/>
                  </a:cubicBezTo>
                  <a:lnTo>
                    <a:pt x="135" y="72"/>
                  </a:lnTo>
                  <a:close/>
                  <a:moveTo>
                    <a:pt x="199" y="72"/>
                  </a:moveTo>
                  <a:cubicBezTo>
                    <a:pt x="199" y="79"/>
                    <a:pt x="194" y="84"/>
                    <a:pt x="187" y="84"/>
                  </a:cubicBezTo>
                  <a:cubicBezTo>
                    <a:pt x="160" y="84"/>
                    <a:pt x="160" y="84"/>
                    <a:pt x="160" y="84"/>
                  </a:cubicBezTo>
                  <a:cubicBezTo>
                    <a:pt x="153" y="84"/>
                    <a:pt x="148" y="79"/>
                    <a:pt x="148" y="72"/>
                  </a:cubicBezTo>
                  <a:cubicBezTo>
                    <a:pt x="148" y="25"/>
                    <a:pt x="148" y="25"/>
                    <a:pt x="148" y="25"/>
                  </a:cubicBezTo>
                  <a:cubicBezTo>
                    <a:pt x="148" y="19"/>
                    <a:pt x="153" y="13"/>
                    <a:pt x="160" y="13"/>
                  </a:cubicBezTo>
                  <a:cubicBezTo>
                    <a:pt x="187" y="13"/>
                    <a:pt x="187" y="13"/>
                    <a:pt x="187" y="13"/>
                  </a:cubicBezTo>
                  <a:cubicBezTo>
                    <a:pt x="194" y="13"/>
                    <a:pt x="199" y="19"/>
                    <a:pt x="199" y="25"/>
                  </a:cubicBezTo>
                  <a:lnTo>
                    <a:pt x="199" y="72"/>
                  </a:lnTo>
                  <a:close/>
                  <a:moveTo>
                    <a:pt x="234" y="101"/>
                  </a:moveTo>
                  <a:cubicBezTo>
                    <a:pt x="228" y="101"/>
                    <a:pt x="223" y="96"/>
                    <a:pt x="223" y="91"/>
                  </a:cubicBezTo>
                  <a:cubicBezTo>
                    <a:pt x="223" y="85"/>
                    <a:pt x="228" y="80"/>
                    <a:pt x="234" y="80"/>
                  </a:cubicBezTo>
                  <a:cubicBezTo>
                    <a:pt x="239" y="80"/>
                    <a:pt x="244" y="85"/>
                    <a:pt x="244" y="91"/>
                  </a:cubicBezTo>
                  <a:cubicBezTo>
                    <a:pt x="244" y="96"/>
                    <a:pt x="239" y="101"/>
                    <a:pt x="234" y="101"/>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Tree>
    <p:extLst>
      <p:ext uri="{BB962C8B-B14F-4D97-AF65-F5344CB8AC3E}">
        <p14:creationId xmlns:p14="http://schemas.microsoft.com/office/powerpoint/2010/main" xmlns="" val="2717201936"/>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5"/>
                                        </p:tgtEl>
                                        <p:attrNameLst>
                                          <p:attrName>style.visibility</p:attrName>
                                        </p:attrNameLst>
                                      </p:cBhvr>
                                      <p:to>
                                        <p:strVal val="visible"/>
                                      </p:to>
                                    </p:set>
                                    <p:animEffect transition="in" filter="fade">
                                      <p:cBhvr>
                                        <p:cTn id="10" dur="1000"/>
                                        <p:tgtEl>
                                          <p:spTgt spid="95"/>
                                        </p:tgtEl>
                                      </p:cBhvr>
                                    </p:animEffect>
                                  </p:childTnLst>
                                </p:cTn>
                              </p:par>
                              <p:par>
                                <p:cTn id="11" presetID="10" presetClass="entr" presetSubtype="0" fill="hold" nodeType="withEffect">
                                  <p:stCondLst>
                                    <p:cond delay="0"/>
                                  </p:stCondLst>
                                  <p:childTnLst>
                                    <p:set>
                                      <p:cBhvr>
                                        <p:cTn id="12" dur="1" fill="hold">
                                          <p:stCondLst>
                                            <p:cond delay="0"/>
                                          </p:stCondLst>
                                        </p:cTn>
                                        <p:tgtEl>
                                          <p:spTgt spid="64"/>
                                        </p:tgtEl>
                                        <p:attrNameLst>
                                          <p:attrName>style.visibility</p:attrName>
                                        </p:attrNameLst>
                                      </p:cBhvr>
                                      <p:to>
                                        <p:strVal val="visible"/>
                                      </p:to>
                                    </p:set>
                                    <p:animEffect transition="in" filter="fade">
                                      <p:cBhvr>
                                        <p:cTn id="13" dur="1000"/>
                                        <p:tgtEl>
                                          <p:spTgt spid="64"/>
                                        </p:tgtEl>
                                      </p:cBhvr>
                                    </p:animEffect>
                                  </p:childTnLst>
                                </p:cTn>
                              </p:par>
                              <p:par>
                                <p:cTn id="14" presetID="10" presetClass="entr" presetSubtype="0" fill="hold" nodeType="withEffect">
                                  <p:stCondLst>
                                    <p:cond delay="0"/>
                                  </p:stCondLst>
                                  <p:childTnLst>
                                    <p:set>
                                      <p:cBhvr>
                                        <p:cTn id="15" dur="1" fill="hold">
                                          <p:stCondLst>
                                            <p:cond delay="0"/>
                                          </p:stCondLst>
                                        </p:cTn>
                                        <p:tgtEl>
                                          <p:spTgt spid="53"/>
                                        </p:tgtEl>
                                        <p:attrNameLst>
                                          <p:attrName>style.visibility</p:attrName>
                                        </p:attrNameLst>
                                      </p:cBhvr>
                                      <p:to>
                                        <p:strVal val="visible"/>
                                      </p:to>
                                    </p:set>
                                    <p:animEffect transition="in" filter="fade">
                                      <p:cBhvr>
                                        <p:cTn id="16" dur="1000"/>
                                        <p:tgtEl>
                                          <p:spTgt spid="53"/>
                                        </p:tgtEl>
                                      </p:cBhvr>
                                    </p:animEffect>
                                  </p:childTnLst>
                                </p:cTn>
                              </p:par>
                              <p:par>
                                <p:cTn id="17" presetID="10" presetClass="entr" presetSubtype="0" fill="hold" nodeType="withEffect">
                                  <p:stCondLst>
                                    <p:cond delay="0"/>
                                  </p:stCondLst>
                                  <p:childTnLst>
                                    <p:set>
                                      <p:cBhvr>
                                        <p:cTn id="18" dur="1" fill="hold">
                                          <p:stCondLst>
                                            <p:cond delay="0"/>
                                          </p:stCondLst>
                                        </p:cTn>
                                        <p:tgtEl>
                                          <p:spTgt spid="79"/>
                                        </p:tgtEl>
                                        <p:attrNameLst>
                                          <p:attrName>style.visibility</p:attrName>
                                        </p:attrNameLst>
                                      </p:cBhvr>
                                      <p:to>
                                        <p:strVal val="visible"/>
                                      </p:to>
                                    </p:set>
                                    <p:animEffect transition="in" filter="fade">
                                      <p:cBhvr>
                                        <p:cTn id="19" dur="1000"/>
                                        <p:tgtEl>
                                          <p:spTgt spid="79"/>
                                        </p:tgtEl>
                                      </p:cBhvr>
                                    </p:animEffect>
                                  </p:childTnLst>
                                </p:cTn>
                              </p:par>
                              <p:par>
                                <p:cTn id="20" presetID="10" presetClass="entr" presetSubtype="0" fill="hold" nodeType="withEffect">
                                  <p:stCondLst>
                                    <p:cond delay="0"/>
                                  </p:stCondLst>
                                  <p:childTnLst>
                                    <p:set>
                                      <p:cBhvr>
                                        <p:cTn id="21" dur="1" fill="hold">
                                          <p:stCondLst>
                                            <p:cond delay="0"/>
                                          </p:stCondLst>
                                        </p:cTn>
                                        <p:tgtEl>
                                          <p:spTgt spid="76"/>
                                        </p:tgtEl>
                                        <p:attrNameLst>
                                          <p:attrName>style.visibility</p:attrName>
                                        </p:attrNameLst>
                                      </p:cBhvr>
                                      <p:to>
                                        <p:strVal val="visible"/>
                                      </p:to>
                                    </p:set>
                                    <p:animEffect transition="in" filter="fade">
                                      <p:cBhvr>
                                        <p:cTn id="22" dur="1000"/>
                                        <p:tgtEl>
                                          <p:spTgt spid="7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5"/>
                                        </p:tgtEl>
                                        <p:attrNameLst>
                                          <p:attrName>style.visibility</p:attrName>
                                        </p:attrNameLst>
                                      </p:cBhvr>
                                      <p:to>
                                        <p:strVal val="visible"/>
                                      </p:to>
                                    </p:set>
                                    <p:animEffect transition="in" filter="fade">
                                      <p:cBhvr>
                                        <p:cTn id="25" dur="1000"/>
                                        <p:tgtEl>
                                          <p:spTgt spid="7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1000"/>
                                        <p:tgtEl>
                                          <p:spTgt spid="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1000"/>
                                        <p:tgtEl>
                                          <p:spTgt spid="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1000"/>
                                        <p:tgtEl>
                                          <p:spTgt spid="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1000"/>
                                        <p:tgtEl>
                                          <p:spTgt spid="10"/>
                                        </p:tgtEl>
                                      </p:cBhvr>
                                    </p:animEffect>
                                  </p:childTnLst>
                                </p:cTn>
                              </p:par>
                              <p:par>
                                <p:cTn id="44" presetID="10" presetClass="entr" presetSubtype="0" fill="hold"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1000"/>
                                        <p:tgtEl>
                                          <p:spTgt spid="1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1000"/>
                                        <p:tgtEl>
                                          <p:spTgt spid="14"/>
                                        </p:tgtEl>
                                      </p:cBhvr>
                                    </p:animEffect>
                                  </p:childTnLst>
                                </p:cTn>
                              </p:par>
                              <p:par>
                                <p:cTn id="50" presetID="10" presetClass="entr" presetSubtype="0" fill="hold"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1000"/>
                                        <p:tgtEl>
                                          <p:spTgt spid="15"/>
                                        </p:tgtEl>
                                      </p:cBhvr>
                                    </p:animEffect>
                                  </p:childTnLst>
                                </p:cTn>
                              </p:par>
                              <p:par>
                                <p:cTn id="53" presetID="10" presetClass="entr" presetSubtype="0" fill="hold"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1000"/>
                                        <p:tgtEl>
                                          <p:spTgt spid="18"/>
                                        </p:tgtEl>
                                      </p:cBhvr>
                                    </p:animEffect>
                                  </p:childTnLst>
                                </p:cTn>
                              </p:par>
                              <p:par>
                                <p:cTn id="56" presetID="10" presetClass="entr" presetSubtype="0" fill="hold" nodeType="with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fade">
                                      <p:cBhvr>
                                        <p:cTn id="58" dur="1000"/>
                                        <p:tgtEl>
                                          <p:spTgt spid="2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4"/>
                                        </p:tgtEl>
                                        <p:attrNameLst>
                                          <p:attrName>style.visibility</p:attrName>
                                        </p:attrNameLst>
                                      </p:cBhvr>
                                      <p:to>
                                        <p:strVal val="visible"/>
                                      </p:to>
                                    </p:set>
                                    <p:animEffect transition="in" filter="fade">
                                      <p:cBhvr>
                                        <p:cTn id="61" dur="1000"/>
                                        <p:tgtEl>
                                          <p:spTgt spid="24"/>
                                        </p:tgtEl>
                                      </p:cBhvr>
                                    </p:animEffect>
                                  </p:childTnLst>
                                </p:cTn>
                              </p:par>
                              <p:par>
                                <p:cTn id="62" presetID="10" presetClass="entr" presetSubtype="0" fill="hold" nodeType="withEffect">
                                  <p:stCondLst>
                                    <p:cond delay="0"/>
                                  </p:stCondLst>
                                  <p:childTnLst>
                                    <p:set>
                                      <p:cBhvr>
                                        <p:cTn id="63" dur="1" fill="hold">
                                          <p:stCondLst>
                                            <p:cond delay="0"/>
                                          </p:stCondLst>
                                        </p:cTn>
                                        <p:tgtEl>
                                          <p:spTgt spid="25"/>
                                        </p:tgtEl>
                                        <p:attrNameLst>
                                          <p:attrName>style.visibility</p:attrName>
                                        </p:attrNameLst>
                                      </p:cBhvr>
                                      <p:to>
                                        <p:strVal val="visible"/>
                                      </p:to>
                                    </p:set>
                                    <p:animEffect transition="in" filter="fade">
                                      <p:cBhvr>
                                        <p:cTn id="64" dur="1000"/>
                                        <p:tgtEl>
                                          <p:spTgt spid="2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8"/>
                                        </p:tgtEl>
                                        <p:attrNameLst>
                                          <p:attrName>style.visibility</p:attrName>
                                        </p:attrNameLst>
                                      </p:cBhvr>
                                      <p:to>
                                        <p:strVal val="visible"/>
                                      </p:to>
                                    </p:set>
                                    <p:animEffect transition="in" filter="fade">
                                      <p:cBhvr>
                                        <p:cTn id="67" dur="1000"/>
                                        <p:tgtEl>
                                          <p:spTgt spid="28"/>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9"/>
                                        </p:tgtEl>
                                        <p:attrNameLst>
                                          <p:attrName>style.visibility</p:attrName>
                                        </p:attrNameLst>
                                      </p:cBhvr>
                                      <p:to>
                                        <p:strVal val="visible"/>
                                      </p:to>
                                    </p:set>
                                    <p:animEffect transition="in" filter="fade">
                                      <p:cBhvr>
                                        <p:cTn id="70" dur="1000"/>
                                        <p:tgtEl>
                                          <p:spTgt spid="2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1000"/>
                                        <p:tgtEl>
                                          <p:spTgt spid="30"/>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1"/>
                                        </p:tgtEl>
                                        <p:attrNameLst>
                                          <p:attrName>style.visibility</p:attrName>
                                        </p:attrNameLst>
                                      </p:cBhvr>
                                      <p:to>
                                        <p:strVal val="visible"/>
                                      </p:to>
                                    </p:set>
                                    <p:animEffect transition="in" filter="fade">
                                      <p:cBhvr>
                                        <p:cTn id="76" dur="1000"/>
                                        <p:tgtEl>
                                          <p:spTgt spid="31"/>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fade">
                                      <p:cBhvr>
                                        <p:cTn id="79" dur="1000"/>
                                        <p:tgtEl>
                                          <p:spTgt spid="32"/>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3"/>
                                        </p:tgtEl>
                                        <p:attrNameLst>
                                          <p:attrName>style.visibility</p:attrName>
                                        </p:attrNameLst>
                                      </p:cBhvr>
                                      <p:to>
                                        <p:strVal val="visible"/>
                                      </p:to>
                                    </p:set>
                                    <p:animEffect transition="in" filter="fade">
                                      <p:cBhvr>
                                        <p:cTn id="82" dur="1000"/>
                                        <p:tgtEl>
                                          <p:spTgt spid="33"/>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34"/>
                                        </p:tgtEl>
                                        <p:attrNameLst>
                                          <p:attrName>style.visibility</p:attrName>
                                        </p:attrNameLst>
                                      </p:cBhvr>
                                      <p:to>
                                        <p:strVal val="visible"/>
                                      </p:to>
                                    </p:set>
                                    <p:animEffect transition="in" filter="fade">
                                      <p:cBhvr>
                                        <p:cTn id="85" dur="1000"/>
                                        <p:tgtEl>
                                          <p:spTgt spid="34"/>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35"/>
                                        </p:tgtEl>
                                        <p:attrNameLst>
                                          <p:attrName>style.visibility</p:attrName>
                                        </p:attrNameLst>
                                      </p:cBhvr>
                                      <p:to>
                                        <p:strVal val="visible"/>
                                      </p:to>
                                    </p:set>
                                    <p:animEffect transition="in" filter="fade">
                                      <p:cBhvr>
                                        <p:cTn id="88" dur="1000"/>
                                        <p:tgtEl>
                                          <p:spTgt spid="35"/>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36"/>
                                        </p:tgtEl>
                                        <p:attrNameLst>
                                          <p:attrName>style.visibility</p:attrName>
                                        </p:attrNameLst>
                                      </p:cBhvr>
                                      <p:to>
                                        <p:strVal val="visible"/>
                                      </p:to>
                                    </p:set>
                                    <p:animEffect transition="in" filter="fade">
                                      <p:cBhvr>
                                        <p:cTn id="91" dur="1000"/>
                                        <p:tgtEl>
                                          <p:spTgt spid="36"/>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7"/>
                                        </p:tgtEl>
                                        <p:attrNameLst>
                                          <p:attrName>style.visibility</p:attrName>
                                        </p:attrNameLst>
                                      </p:cBhvr>
                                      <p:to>
                                        <p:strVal val="visible"/>
                                      </p:to>
                                    </p:set>
                                    <p:animEffect transition="in" filter="fade">
                                      <p:cBhvr>
                                        <p:cTn id="94" dur="1000"/>
                                        <p:tgtEl>
                                          <p:spTgt spid="37"/>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38"/>
                                        </p:tgtEl>
                                        <p:attrNameLst>
                                          <p:attrName>style.visibility</p:attrName>
                                        </p:attrNameLst>
                                      </p:cBhvr>
                                      <p:to>
                                        <p:strVal val="visible"/>
                                      </p:to>
                                    </p:set>
                                    <p:animEffect transition="in" filter="fade">
                                      <p:cBhvr>
                                        <p:cTn id="97" dur="1000"/>
                                        <p:tgtEl>
                                          <p:spTgt spid="38"/>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39"/>
                                        </p:tgtEl>
                                        <p:attrNameLst>
                                          <p:attrName>style.visibility</p:attrName>
                                        </p:attrNameLst>
                                      </p:cBhvr>
                                      <p:to>
                                        <p:strVal val="visible"/>
                                      </p:to>
                                    </p:set>
                                    <p:animEffect transition="in" filter="fade">
                                      <p:cBhvr>
                                        <p:cTn id="100" dur="1000"/>
                                        <p:tgtEl>
                                          <p:spTgt spid="39"/>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40"/>
                                        </p:tgtEl>
                                        <p:attrNameLst>
                                          <p:attrName>style.visibility</p:attrName>
                                        </p:attrNameLst>
                                      </p:cBhvr>
                                      <p:to>
                                        <p:strVal val="visible"/>
                                      </p:to>
                                    </p:set>
                                    <p:animEffect transition="in" filter="fade">
                                      <p:cBhvr>
                                        <p:cTn id="103" dur="1000"/>
                                        <p:tgtEl>
                                          <p:spTgt spid="40"/>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41"/>
                                        </p:tgtEl>
                                        <p:attrNameLst>
                                          <p:attrName>style.visibility</p:attrName>
                                        </p:attrNameLst>
                                      </p:cBhvr>
                                      <p:to>
                                        <p:strVal val="visible"/>
                                      </p:to>
                                    </p:set>
                                    <p:animEffect transition="in" filter="fade">
                                      <p:cBhvr>
                                        <p:cTn id="106" dur="1000"/>
                                        <p:tgtEl>
                                          <p:spTgt spid="41"/>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42"/>
                                        </p:tgtEl>
                                        <p:attrNameLst>
                                          <p:attrName>style.visibility</p:attrName>
                                        </p:attrNameLst>
                                      </p:cBhvr>
                                      <p:to>
                                        <p:strVal val="visible"/>
                                      </p:to>
                                    </p:set>
                                    <p:animEffect transition="in" filter="fade">
                                      <p:cBhvr>
                                        <p:cTn id="109" dur="1000"/>
                                        <p:tgtEl>
                                          <p:spTgt spid="42"/>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43"/>
                                        </p:tgtEl>
                                        <p:attrNameLst>
                                          <p:attrName>style.visibility</p:attrName>
                                        </p:attrNameLst>
                                      </p:cBhvr>
                                      <p:to>
                                        <p:strVal val="visible"/>
                                      </p:to>
                                    </p:set>
                                    <p:animEffect transition="in" filter="fade">
                                      <p:cBhvr>
                                        <p:cTn id="112" dur="1000"/>
                                        <p:tgtEl>
                                          <p:spTgt spid="43"/>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44"/>
                                        </p:tgtEl>
                                        <p:attrNameLst>
                                          <p:attrName>style.visibility</p:attrName>
                                        </p:attrNameLst>
                                      </p:cBhvr>
                                      <p:to>
                                        <p:strVal val="visible"/>
                                      </p:to>
                                    </p:set>
                                    <p:animEffect transition="in" filter="fade">
                                      <p:cBhvr>
                                        <p:cTn id="115" dur="1000"/>
                                        <p:tgtEl>
                                          <p:spTgt spid="44"/>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45"/>
                                        </p:tgtEl>
                                        <p:attrNameLst>
                                          <p:attrName>style.visibility</p:attrName>
                                        </p:attrNameLst>
                                      </p:cBhvr>
                                      <p:to>
                                        <p:strVal val="visible"/>
                                      </p:to>
                                    </p:set>
                                    <p:animEffect transition="in" filter="fade">
                                      <p:cBhvr>
                                        <p:cTn id="118" dur="1000"/>
                                        <p:tgtEl>
                                          <p:spTgt spid="45"/>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46"/>
                                        </p:tgtEl>
                                        <p:attrNameLst>
                                          <p:attrName>style.visibility</p:attrName>
                                        </p:attrNameLst>
                                      </p:cBhvr>
                                      <p:to>
                                        <p:strVal val="visible"/>
                                      </p:to>
                                    </p:set>
                                    <p:animEffect transition="in" filter="fade">
                                      <p:cBhvr>
                                        <p:cTn id="121" dur="1000"/>
                                        <p:tgtEl>
                                          <p:spTgt spid="46"/>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47"/>
                                        </p:tgtEl>
                                        <p:attrNameLst>
                                          <p:attrName>style.visibility</p:attrName>
                                        </p:attrNameLst>
                                      </p:cBhvr>
                                      <p:to>
                                        <p:strVal val="visible"/>
                                      </p:to>
                                    </p:set>
                                    <p:animEffect transition="in" filter="fade">
                                      <p:cBhvr>
                                        <p:cTn id="124" dur="1000"/>
                                        <p:tgtEl>
                                          <p:spTgt spid="47"/>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48"/>
                                        </p:tgtEl>
                                        <p:attrNameLst>
                                          <p:attrName>style.visibility</p:attrName>
                                        </p:attrNameLst>
                                      </p:cBhvr>
                                      <p:to>
                                        <p:strVal val="visible"/>
                                      </p:to>
                                    </p:set>
                                    <p:animEffect transition="in" filter="fade">
                                      <p:cBhvr>
                                        <p:cTn id="127" dur="1000"/>
                                        <p:tgtEl>
                                          <p:spTgt spid="48"/>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49"/>
                                        </p:tgtEl>
                                        <p:attrNameLst>
                                          <p:attrName>style.visibility</p:attrName>
                                        </p:attrNameLst>
                                      </p:cBhvr>
                                      <p:to>
                                        <p:strVal val="visible"/>
                                      </p:to>
                                    </p:set>
                                    <p:animEffect transition="in" filter="fade">
                                      <p:cBhvr>
                                        <p:cTn id="130" dur="1000"/>
                                        <p:tgtEl>
                                          <p:spTgt spid="49"/>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50"/>
                                        </p:tgtEl>
                                        <p:attrNameLst>
                                          <p:attrName>style.visibility</p:attrName>
                                        </p:attrNameLst>
                                      </p:cBhvr>
                                      <p:to>
                                        <p:strVal val="visible"/>
                                      </p:to>
                                    </p:set>
                                    <p:animEffect transition="in" filter="fade">
                                      <p:cBhvr>
                                        <p:cTn id="133" dur="1000"/>
                                        <p:tgtEl>
                                          <p:spTgt spid="50"/>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51"/>
                                        </p:tgtEl>
                                        <p:attrNameLst>
                                          <p:attrName>style.visibility</p:attrName>
                                        </p:attrNameLst>
                                      </p:cBhvr>
                                      <p:to>
                                        <p:strVal val="visible"/>
                                      </p:to>
                                    </p:set>
                                    <p:animEffect transition="in" filter="fade">
                                      <p:cBhvr>
                                        <p:cTn id="136" dur="1000"/>
                                        <p:tgtEl>
                                          <p:spTgt spid="51"/>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52"/>
                                        </p:tgtEl>
                                        <p:attrNameLst>
                                          <p:attrName>style.visibility</p:attrName>
                                        </p:attrNameLst>
                                      </p:cBhvr>
                                      <p:to>
                                        <p:strVal val="visible"/>
                                      </p:to>
                                    </p:set>
                                    <p:animEffect transition="in" filter="fade">
                                      <p:cBhvr>
                                        <p:cTn id="139" dur="1000"/>
                                        <p:tgtEl>
                                          <p:spTgt spid="52"/>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90"/>
                                        </p:tgtEl>
                                        <p:attrNameLst>
                                          <p:attrName>style.visibility</p:attrName>
                                        </p:attrNameLst>
                                      </p:cBhvr>
                                      <p:to>
                                        <p:strVal val="visible"/>
                                      </p:to>
                                    </p:set>
                                    <p:animEffect transition="in" filter="fade">
                                      <p:cBhvr>
                                        <p:cTn id="142" dur="1000"/>
                                        <p:tgtEl>
                                          <p:spTgt spid="90"/>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91"/>
                                        </p:tgtEl>
                                        <p:attrNameLst>
                                          <p:attrName>style.visibility</p:attrName>
                                        </p:attrNameLst>
                                      </p:cBhvr>
                                      <p:to>
                                        <p:strVal val="visible"/>
                                      </p:to>
                                    </p:set>
                                    <p:animEffect transition="in" filter="fade">
                                      <p:cBhvr>
                                        <p:cTn id="145" dur="1000"/>
                                        <p:tgtEl>
                                          <p:spTgt spid="91"/>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92"/>
                                        </p:tgtEl>
                                        <p:attrNameLst>
                                          <p:attrName>style.visibility</p:attrName>
                                        </p:attrNameLst>
                                      </p:cBhvr>
                                      <p:to>
                                        <p:strVal val="visible"/>
                                      </p:to>
                                    </p:set>
                                    <p:animEffect transition="in" filter="fade">
                                      <p:cBhvr>
                                        <p:cTn id="148" dur="1000"/>
                                        <p:tgtEl>
                                          <p:spTgt spid="92"/>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93"/>
                                        </p:tgtEl>
                                        <p:attrNameLst>
                                          <p:attrName>style.visibility</p:attrName>
                                        </p:attrNameLst>
                                      </p:cBhvr>
                                      <p:to>
                                        <p:strVal val="visible"/>
                                      </p:to>
                                    </p:set>
                                    <p:animEffect transition="in" filter="fade">
                                      <p:cBhvr>
                                        <p:cTn id="151" dur="1000"/>
                                        <p:tgtEl>
                                          <p:spTgt spid="93"/>
                                        </p:tgtEl>
                                      </p:cBhvr>
                                    </p:animEffect>
                                  </p:childTnLst>
                                </p:cTn>
                              </p:par>
                              <p:par>
                                <p:cTn id="152" presetID="10" presetClass="entr" presetSubtype="0" fill="hold" nodeType="withEffect">
                                  <p:stCondLst>
                                    <p:cond delay="0"/>
                                  </p:stCondLst>
                                  <p:childTnLst>
                                    <p:set>
                                      <p:cBhvr>
                                        <p:cTn id="153" dur="1" fill="hold">
                                          <p:stCondLst>
                                            <p:cond delay="0"/>
                                          </p:stCondLst>
                                        </p:cTn>
                                        <p:tgtEl>
                                          <p:spTgt spid="94"/>
                                        </p:tgtEl>
                                        <p:attrNameLst>
                                          <p:attrName>style.visibility</p:attrName>
                                        </p:attrNameLst>
                                      </p:cBhvr>
                                      <p:to>
                                        <p:strVal val="visible"/>
                                      </p:to>
                                    </p:set>
                                    <p:animEffect transition="in" filter="fade">
                                      <p:cBhvr>
                                        <p:cTn id="154" dur="10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4" grpId="0" animBg="1"/>
      <p:bldP spid="24"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p:bldP spid="48" grpId="0" animBg="1"/>
      <p:bldP spid="49" grpId="0"/>
      <p:bldP spid="50" grpId="0"/>
      <p:bldP spid="51" grpId="0"/>
      <p:bldP spid="52" grpId="0"/>
      <p:bldP spid="75" grpId="0"/>
      <p:bldP spid="90" grpId="0" animBg="1"/>
      <p:bldP spid="91" grpId="0" animBg="1"/>
      <p:bldP spid="92" grpId="0" animBg="1"/>
      <p:bldP spid="9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40"/>
          <p:cNvSpPr/>
          <p:nvPr/>
        </p:nvSpPr>
        <p:spPr>
          <a:xfrm>
            <a:off x="-13533" y="4289088"/>
            <a:ext cx="12208555" cy="2568911"/>
          </a:xfrm>
          <a:custGeom>
            <a:avLst/>
            <a:gdLst>
              <a:gd name="connsiteX0" fmla="*/ 6136038 w 12208555"/>
              <a:gd name="connsiteY0" fmla="*/ 0 h 2715714"/>
              <a:gd name="connsiteX1" fmla="*/ 12113877 w 12208555"/>
              <a:gd name="connsiteY1" fmla="*/ 1016870 h 2715714"/>
              <a:gd name="connsiteX2" fmla="*/ 12208555 w 12208555"/>
              <a:gd name="connsiteY2" fmla="*/ 1069704 h 2715714"/>
              <a:gd name="connsiteX3" fmla="*/ 12208555 w 12208555"/>
              <a:gd name="connsiteY3" fmla="*/ 2715714 h 2715714"/>
              <a:gd name="connsiteX4" fmla="*/ 0 w 12208555"/>
              <a:gd name="connsiteY4" fmla="*/ 2715714 h 2715714"/>
              <a:gd name="connsiteX5" fmla="*/ 0 w 12208555"/>
              <a:gd name="connsiteY5" fmla="*/ 1105749 h 2715714"/>
              <a:gd name="connsiteX6" fmla="*/ 8065 w 12208555"/>
              <a:gd name="connsiteY6" fmla="*/ 1100650 h 2715714"/>
              <a:gd name="connsiteX7" fmla="*/ 6136038 w 12208555"/>
              <a:gd name="connsiteY7" fmla="*/ 0 h 2715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08555" h="2715714">
                <a:moveTo>
                  <a:pt x="6136038" y="0"/>
                </a:moveTo>
                <a:cubicBezTo>
                  <a:pt x="8717348" y="0"/>
                  <a:pt x="10962647" y="411177"/>
                  <a:pt x="12113877" y="1016870"/>
                </a:cubicBezTo>
                <a:lnTo>
                  <a:pt x="12208555" y="1069704"/>
                </a:lnTo>
                <a:lnTo>
                  <a:pt x="12208555" y="2715714"/>
                </a:lnTo>
                <a:lnTo>
                  <a:pt x="0" y="2715714"/>
                </a:lnTo>
                <a:lnTo>
                  <a:pt x="0" y="1105749"/>
                </a:lnTo>
                <a:lnTo>
                  <a:pt x="8065" y="1100650"/>
                </a:lnTo>
                <a:cubicBezTo>
                  <a:pt x="1106005" y="449406"/>
                  <a:pt x="3437395" y="0"/>
                  <a:pt x="6136038" y="0"/>
                </a:cubicBezTo>
                <a:close/>
              </a:path>
            </a:pathLst>
          </a:custGeom>
          <a:solidFill>
            <a:schemeClr val="bg2">
              <a:lumMod val="25000"/>
            </a:schemeClr>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 name="Title 1"/>
          <p:cNvSpPr>
            <a:spLocks noGrp="1"/>
          </p:cNvSpPr>
          <p:nvPr>
            <p:ph type="title"/>
          </p:nvPr>
        </p:nvSpPr>
        <p:spPr/>
        <p:txBody>
          <a:bodyPr/>
          <a:lstStyle/>
          <a:p>
            <a:r>
              <a:rPr lang="en-US" dirty="0"/>
              <a:t>Tree Infographic Layout </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28</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 name="Group 3"/>
          <p:cNvGrpSpPr>
            <a:grpSpLocks noChangeAspect="1"/>
          </p:cNvGrpSpPr>
          <p:nvPr/>
        </p:nvGrpSpPr>
        <p:grpSpPr bwMode="auto">
          <a:xfrm>
            <a:off x="3975230" y="3419802"/>
            <a:ext cx="3632641" cy="2245219"/>
            <a:chOff x="1822" y="1837"/>
            <a:chExt cx="2236" cy="1382"/>
          </a:xfrm>
        </p:grpSpPr>
        <p:sp>
          <p:nvSpPr>
            <p:cNvPr id="5" name="Freeform 5"/>
            <p:cNvSpPr>
              <a:spLocks/>
            </p:cNvSpPr>
            <p:nvPr/>
          </p:nvSpPr>
          <p:spPr bwMode="auto">
            <a:xfrm>
              <a:off x="1822" y="2563"/>
              <a:ext cx="2236" cy="656"/>
            </a:xfrm>
            <a:custGeom>
              <a:avLst/>
              <a:gdLst>
                <a:gd name="T0" fmla="*/ 358 w 2236"/>
                <a:gd name="T1" fmla="*/ 68 h 656"/>
                <a:gd name="T2" fmla="*/ 0 w 2236"/>
                <a:gd name="T3" fmla="*/ 254 h 656"/>
                <a:gd name="T4" fmla="*/ 683 w 2236"/>
                <a:gd name="T5" fmla="*/ 291 h 656"/>
                <a:gd name="T6" fmla="*/ 1085 w 2236"/>
                <a:gd name="T7" fmla="*/ 656 h 656"/>
                <a:gd name="T8" fmla="*/ 1435 w 2236"/>
                <a:gd name="T9" fmla="*/ 291 h 656"/>
                <a:gd name="T10" fmla="*/ 2236 w 2236"/>
                <a:gd name="T11" fmla="*/ 208 h 656"/>
                <a:gd name="T12" fmla="*/ 1731 w 2236"/>
                <a:gd name="T13" fmla="*/ 0 h 656"/>
                <a:gd name="T14" fmla="*/ 358 w 2236"/>
                <a:gd name="T15" fmla="*/ 68 h 6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6" h="656">
                  <a:moveTo>
                    <a:pt x="358" y="68"/>
                  </a:moveTo>
                  <a:lnTo>
                    <a:pt x="0" y="254"/>
                  </a:lnTo>
                  <a:lnTo>
                    <a:pt x="683" y="291"/>
                  </a:lnTo>
                  <a:lnTo>
                    <a:pt x="1085" y="656"/>
                  </a:lnTo>
                  <a:lnTo>
                    <a:pt x="1435" y="291"/>
                  </a:lnTo>
                  <a:lnTo>
                    <a:pt x="2236" y="208"/>
                  </a:lnTo>
                  <a:lnTo>
                    <a:pt x="1731" y="0"/>
                  </a:lnTo>
                  <a:lnTo>
                    <a:pt x="358" y="68"/>
                  </a:lnTo>
                  <a:close/>
                </a:path>
              </a:pathLst>
            </a:custGeom>
            <a:solidFill>
              <a:schemeClr val="accent4">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6" name="Freeform 6"/>
            <p:cNvSpPr>
              <a:spLocks/>
            </p:cNvSpPr>
            <p:nvPr/>
          </p:nvSpPr>
          <p:spPr bwMode="auto">
            <a:xfrm>
              <a:off x="3362" y="1837"/>
              <a:ext cx="105" cy="652"/>
            </a:xfrm>
            <a:custGeom>
              <a:avLst/>
              <a:gdLst>
                <a:gd name="T0" fmla="*/ 10 w 105"/>
                <a:gd name="T1" fmla="*/ 652 h 652"/>
                <a:gd name="T2" fmla="*/ 0 w 105"/>
                <a:gd name="T3" fmla="*/ 321 h 652"/>
                <a:gd name="T4" fmla="*/ 96 w 105"/>
                <a:gd name="T5" fmla="*/ 0 h 652"/>
                <a:gd name="T6" fmla="*/ 105 w 105"/>
                <a:gd name="T7" fmla="*/ 331 h 652"/>
                <a:gd name="T8" fmla="*/ 10 w 105"/>
                <a:gd name="T9" fmla="*/ 652 h 652"/>
              </a:gdLst>
              <a:ahLst/>
              <a:cxnLst>
                <a:cxn ang="0">
                  <a:pos x="T0" y="T1"/>
                </a:cxn>
                <a:cxn ang="0">
                  <a:pos x="T2" y="T3"/>
                </a:cxn>
                <a:cxn ang="0">
                  <a:pos x="T4" y="T5"/>
                </a:cxn>
                <a:cxn ang="0">
                  <a:pos x="T6" y="T7"/>
                </a:cxn>
                <a:cxn ang="0">
                  <a:pos x="T8" y="T9"/>
                </a:cxn>
              </a:cxnLst>
              <a:rect l="0" t="0" r="r" b="b"/>
              <a:pathLst>
                <a:path w="105" h="652">
                  <a:moveTo>
                    <a:pt x="10" y="652"/>
                  </a:moveTo>
                  <a:lnTo>
                    <a:pt x="0" y="321"/>
                  </a:lnTo>
                  <a:lnTo>
                    <a:pt x="96" y="0"/>
                  </a:lnTo>
                  <a:lnTo>
                    <a:pt x="105" y="331"/>
                  </a:lnTo>
                  <a:lnTo>
                    <a:pt x="10" y="652"/>
                  </a:lnTo>
                  <a:close/>
                </a:path>
              </a:pathLst>
            </a:custGeom>
            <a:solidFill>
              <a:schemeClr val="accent4">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7" name="Freeform 7"/>
            <p:cNvSpPr>
              <a:spLocks/>
            </p:cNvSpPr>
            <p:nvPr/>
          </p:nvSpPr>
          <p:spPr bwMode="auto">
            <a:xfrm>
              <a:off x="2245" y="1877"/>
              <a:ext cx="145" cy="646"/>
            </a:xfrm>
            <a:custGeom>
              <a:avLst/>
              <a:gdLst>
                <a:gd name="T0" fmla="*/ 10 w 145"/>
                <a:gd name="T1" fmla="*/ 331 h 646"/>
                <a:gd name="T2" fmla="*/ 0 w 145"/>
                <a:gd name="T3" fmla="*/ 0 h 646"/>
                <a:gd name="T4" fmla="*/ 136 w 145"/>
                <a:gd name="T5" fmla="*/ 313 h 646"/>
                <a:gd name="T6" fmla="*/ 145 w 145"/>
                <a:gd name="T7" fmla="*/ 646 h 646"/>
                <a:gd name="T8" fmla="*/ 10 w 145"/>
                <a:gd name="T9" fmla="*/ 331 h 646"/>
              </a:gdLst>
              <a:ahLst/>
              <a:cxnLst>
                <a:cxn ang="0">
                  <a:pos x="T0" y="T1"/>
                </a:cxn>
                <a:cxn ang="0">
                  <a:pos x="T2" y="T3"/>
                </a:cxn>
                <a:cxn ang="0">
                  <a:pos x="T4" y="T5"/>
                </a:cxn>
                <a:cxn ang="0">
                  <a:pos x="T6" y="T7"/>
                </a:cxn>
                <a:cxn ang="0">
                  <a:pos x="T8" y="T9"/>
                </a:cxn>
              </a:cxnLst>
              <a:rect l="0" t="0" r="r" b="b"/>
              <a:pathLst>
                <a:path w="145" h="646">
                  <a:moveTo>
                    <a:pt x="10" y="331"/>
                  </a:moveTo>
                  <a:lnTo>
                    <a:pt x="0" y="0"/>
                  </a:lnTo>
                  <a:lnTo>
                    <a:pt x="136" y="313"/>
                  </a:lnTo>
                  <a:lnTo>
                    <a:pt x="145" y="646"/>
                  </a:lnTo>
                  <a:lnTo>
                    <a:pt x="10" y="331"/>
                  </a:lnTo>
                  <a:close/>
                </a:path>
              </a:pathLst>
            </a:custGeom>
            <a:solidFill>
              <a:schemeClr val="accent4">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 name="Freeform 8"/>
            <p:cNvSpPr>
              <a:spLocks/>
            </p:cNvSpPr>
            <p:nvPr/>
          </p:nvSpPr>
          <p:spPr bwMode="auto">
            <a:xfrm>
              <a:off x="2907" y="2366"/>
              <a:ext cx="969" cy="699"/>
            </a:xfrm>
            <a:custGeom>
              <a:avLst/>
              <a:gdLst>
                <a:gd name="T0" fmla="*/ 959 w 969"/>
                <a:gd name="T1" fmla="*/ 0 h 699"/>
                <a:gd name="T2" fmla="*/ 284 w 969"/>
                <a:gd name="T3" fmla="*/ 68 h 699"/>
                <a:gd name="T4" fmla="*/ 0 w 969"/>
                <a:gd name="T5" fmla="*/ 368 h 699"/>
                <a:gd name="T6" fmla="*/ 10 w 969"/>
                <a:gd name="T7" fmla="*/ 699 h 699"/>
                <a:gd name="T8" fmla="*/ 294 w 969"/>
                <a:gd name="T9" fmla="*/ 401 h 699"/>
                <a:gd name="T10" fmla="*/ 969 w 969"/>
                <a:gd name="T11" fmla="*/ 331 h 699"/>
                <a:gd name="T12" fmla="*/ 959 w 969"/>
                <a:gd name="T13" fmla="*/ 0 h 699"/>
              </a:gdLst>
              <a:ahLst/>
              <a:cxnLst>
                <a:cxn ang="0">
                  <a:pos x="T0" y="T1"/>
                </a:cxn>
                <a:cxn ang="0">
                  <a:pos x="T2" y="T3"/>
                </a:cxn>
                <a:cxn ang="0">
                  <a:pos x="T4" y="T5"/>
                </a:cxn>
                <a:cxn ang="0">
                  <a:pos x="T6" y="T7"/>
                </a:cxn>
                <a:cxn ang="0">
                  <a:pos x="T8" y="T9"/>
                </a:cxn>
                <a:cxn ang="0">
                  <a:pos x="T10" y="T11"/>
                </a:cxn>
                <a:cxn ang="0">
                  <a:pos x="T12" y="T13"/>
                </a:cxn>
              </a:cxnLst>
              <a:rect l="0" t="0" r="r" b="b"/>
              <a:pathLst>
                <a:path w="969" h="699">
                  <a:moveTo>
                    <a:pt x="959" y="0"/>
                  </a:moveTo>
                  <a:lnTo>
                    <a:pt x="284" y="68"/>
                  </a:lnTo>
                  <a:lnTo>
                    <a:pt x="0" y="368"/>
                  </a:lnTo>
                  <a:lnTo>
                    <a:pt x="10" y="699"/>
                  </a:lnTo>
                  <a:lnTo>
                    <a:pt x="294" y="401"/>
                  </a:lnTo>
                  <a:lnTo>
                    <a:pt x="969" y="331"/>
                  </a:lnTo>
                  <a:lnTo>
                    <a:pt x="959" y="0"/>
                  </a:lnTo>
                  <a:close/>
                </a:path>
              </a:pathLst>
            </a:custGeom>
            <a:solidFill>
              <a:schemeClr val="accent3">
                <a:lumMod val="40000"/>
                <a:lumOff val="6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 name="Freeform 9"/>
            <p:cNvSpPr>
              <a:spLocks/>
            </p:cNvSpPr>
            <p:nvPr/>
          </p:nvSpPr>
          <p:spPr bwMode="auto">
            <a:xfrm>
              <a:off x="1904" y="2432"/>
              <a:ext cx="1013" cy="633"/>
            </a:xfrm>
            <a:custGeom>
              <a:avLst/>
              <a:gdLst>
                <a:gd name="T0" fmla="*/ 1003 w 1013"/>
                <a:gd name="T1" fmla="*/ 302 h 633"/>
                <a:gd name="T2" fmla="*/ 682 w 1013"/>
                <a:gd name="T3" fmla="*/ 23 h 633"/>
                <a:gd name="T4" fmla="*/ 0 w 1013"/>
                <a:gd name="T5" fmla="*/ 0 h 633"/>
                <a:gd name="T6" fmla="*/ 10 w 1013"/>
                <a:gd name="T7" fmla="*/ 331 h 633"/>
                <a:gd name="T8" fmla="*/ 691 w 1013"/>
                <a:gd name="T9" fmla="*/ 354 h 633"/>
                <a:gd name="T10" fmla="*/ 1013 w 1013"/>
                <a:gd name="T11" fmla="*/ 633 h 633"/>
                <a:gd name="T12" fmla="*/ 1003 w 1013"/>
                <a:gd name="T13" fmla="*/ 302 h 633"/>
              </a:gdLst>
              <a:ahLst/>
              <a:cxnLst>
                <a:cxn ang="0">
                  <a:pos x="T0" y="T1"/>
                </a:cxn>
                <a:cxn ang="0">
                  <a:pos x="T2" y="T3"/>
                </a:cxn>
                <a:cxn ang="0">
                  <a:pos x="T4" y="T5"/>
                </a:cxn>
                <a:cxn ang="0">
                  <a:pos x="T6" y="T7"/>
                </a:cxn>
                <a:cxn ang="0">
                  <a:pos x="T8" y="T9"/>
                </a:cxn>
                <a:cxn ang="0">
                  <a:pos x="T10" y="T11"/>
                </a:cxn>
                <a:cxn ang="0">
                  <a:pos x="T12" y="T13"/>
                </a:cxn>
              </a:cxnLst>
              <a:rect l="0" t="0" r="r" b="b"/>
              <a:pathLst>
                <a:path w="1013" h="633">
                  <a:moveTo>
                    <a:pt x="1003" y="302"/>
                  </a:moveTo>
                  <a:lnTo>
                    <a:pt x="682" y="23"/>
                  </a:lnTo>
                  <a:lnTo>
                    <a:pt x="0" y="0"/>
                  </a:lnTo>
                  <a:lnTo>
                    <a:pt x="10" y="331"/>
                  </a:lnTo>
                  <a:lnTo>
                    <a:pt x="691" y="354"/>
                  </a:lnTo>
                  <a:lnTo>
                    <a:pt x="1013" y="633"/>
                  </a:lnTo>
                  <a:lnTo>
                    <a:pt x="1003" y="302"/>
                  </a:lnTo>
                  <a:close/>
                </a:path>
              </a:pathLst>
            </a:custGeom>
            <a:solidFill>
              <a:schemeClr val="accent3">
                <a:lumMod val="60000"/>
                <a:lumOff val="4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 name="Freeform 10"/>
            <p:cNvSpPr>
              <a:spLocks/>
            </p:cNvSpPr>
            <p:nvPr/>
          </p:nvSpPr>
          <p:spPr bwMode="auto">
            <a:xfrm>
              <a:off x="1904" y="1837"/>
              <a:ext cx="1962" cy="897"/>
            </a:xfrm>
            <a:custGeom>
              <a:avLst/>
              <a:gdLst>
                <a:gd name="T0" fmla="*/ 341 w 1962"/>
                <a:gd name="T1" fmla="*/ 40 h 897"/>
                <a:gd name="T2" fmla="*/ 477 w 1962"/>
                <a:gd name="T3" fmla="*/ 353 h 897"/>
                <a:gd name="T4" fmla="*/ 0 w 1962"/>
                <a:gd name="T5" fmla="*/ 595 h 897"/>
                <a:gd name="T6" fmla="*/ 682 w 1962"/>
                <a:gd name="T7" fmla="*/ 618 h 897"/>
                <a:gd name="T8" fmla="*/ 1003 w 1962"/>
                <a:gd name="T9" fmla="*/ 897 h 897"/>
                <a:gd name="T10" fmla="*/ 1287 w 1962"/>
                <a:gd name="T11" fmla="*/ 597 h 897"/>
                <a:gd name="T12" fmla="*/ 1962 w 1962"/>
                <a:gd name="T13" fmla="*/ 529 h 897"/>
                <a:gd name="T14" fmla="*/ 1458 w 1962"/>
                <a:gd name="T15" fmla="*/ 321 h 897"/>
                <a:gd name="T16" fmla="*/ 1554 w 1962"/>
                <a:gd name="T17" fmla="*/ 0 h 897"/>
                <a:gd name="T18" fmla="*/ 956 w 1962"/>
                <a:gd name="T19" fmla="*/ 169 h 897"/>
                <a:gd name="T20" fmla="*/ 341 w 1962"/>
                <a:gd name="T21" fmla="*/ 40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2" h="897">
                  <a:moveTo>
                    <a:pt x="341" y="40"/>
                  </a:moveTo>
                  <a:lnTo>
                    <a:pt x="477" y="353"/>
                  </a:lnTo>
                  <a:lnTo>
                    <a:pt x="0" y="595"/>
                  </a:lnTo>
                  <a:lnTo>
                    <a:pt x="682" y="618"/>
                  </a:lnTo>
                  <a:lnTo>
                    <a:pt x="1003" y="897"/>
                  </a:lnTo>
                  <a:lnTo>
                    <a:pt x="1287" y="597"/>
                  </a:lnTo>
                  <a:lnTo>
                    <a:pt x="1962" y="529"/>
                  </a:lnTo>
                  <a:lnTo>
                    <a:pt x="1458" y="321"/>
                  </a:lnTo>
                  <a:lnTo>
                    <a:pt x="1554" y="0"/>
                  </a:lnTo>
                  <a:lnTo>
                    <a:pt x="956" y="169"/>
                  </a:lnTo>
                  <a:lnTo>
                    <a:pt x="341" y="40"/>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1" name="Group 10"/>
          <p:cNvGrpSpPr>
            <a:grpSpLocks noChangeAspect="1"/>
          </p:cNvGrpSpPr>
          <p:nvPr/>
        </p:nvGrpSpPr>
        <p:grpSpPr bwMode="auto">
          <a:xfrm>
            <a:off x="8330825" y="3828747"/>
            <a:ext cx="2970991" cy="1836275"/>
            <a:chOff x="1822" y="1837"/>
            <a:chExt cx="2236" cy="1382"/>
          </a:xfrm>
        </p:grpSpPr>
        <p:sp>
          <p:nvSpPr>
            <p:cNvPr id="12" name="Freeform 5"/>
            <p:cNvSpPr>
              <a:spLocks/>
            </p:cNvSpPr>
            <p:nvPr/>
          </p:nvSpPr>
          <p:spPr bwMode="auto">
            <a:xfrm>
              <a:off x="1822" y="2563"/>
              <a:ext cx="2236" cy="656"/>
            </a:xfrm>
            <a:custGeom>
              <a:avLst/>
              <a:gdLst>
                <a:gd name="T0" fmla="*/ 358 w 2236"/>
                <a:gd name="T1" fmla="*/ 68 h 656"/>
                <a:gd name="T2" fmla="*/ 0 w 2236"/>
                <a:gd name="T3" fmla="*/ 254 h 656"/>
                <a:gd name="T4" fmla="*/ 683 w 2236"/>
                <a:gd name="T5" fmla="*/ 291 h 656"/>
                <a:gd name="T6" fmla="*/ 1085 w 2236"/>
                <a:gd name="T7" fmla="*/ 656 h 656"/>
                <a:gd name="T8" fmla="*/ 1435 w 2236"/>
                <a:gd name="T9" fmla="*/ 291 h 656"/>
                <a:gd name="T10" fmla="*/ 2236 w 2236"/>
                <a:gd name="T11" fmla="*/ 208 h 656"/>
                <a:gd name="T12" fmla="*/ 1731 w 2236"/>
                <a:gd name="T13" fmla="*/ 0 h 656"/>
                <a:gd name="T14" fmla="*/ 358 w 2236"/>
                <a:gd name="T15" fmla="*/ 68 h 6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6" h="656">
                  <a:moveTo>
                    <a:pt x="358" y="68"/>
                  </a:moveTo>
                  <a:lnTo>
                    <a:pt x="0" y="254"/>
                  </a:lnTo>
                  <a:lnTo>
                    <a:pt x="683" y="291"/>
                  </a:lnTo>
                  <a:lnTo>
                    <a:pt x="1085" y="656"/>
                  </a:lnTo>
                  <a:lnTo>
                    <a:pt x="1435" y="291"/>
                  </a:lnTo>
                  <a:lnTo>
                    <a:pt x="2236" y="208"/>
                  </a:lnTo>
                  <a:lnTo>
                    <a:pt x="1731" y="0"/>
                  </a:lnTo>
                  <a:lnTo>
                    <a:pt x="358" y="68"/>
                  </a:lnTo>
                  <a:close/>
                </a:path>
              </a:pathLst>
            </a:custGeom>
            <a:solidFill>
              <a:schemeClr val="accent3">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 name="Freeform 6"/>
            <p:cNvSpPr>
              <a:spLocks/>
            </p:cNvSpPr>
            <p:nvPr/>
          </p:nvSpPr>
          <p:spPr bwMode="auto">
            <a:xfrm>
              <a:off x="3362" y="1837"/>
              <a:ext cx="105" cy="652"/>
            </a:xfrm>
            <a:custGeom>
              <a:avLst/>
              <a:gdLst>
                <a:gd name="T0" fmla="*/ 10 w 105"/>
                <a:gd name="T1" fmla="*/ 652 h 652"/>
                <a:gd name="T2" fmla="*/ 0 w 105"/>
                <a:gd name="T3" fmla="*/ 321 h 652"/>
                <a:gd name="T4" fmla="*/ 96 w 105"/>
                <a:gd name="T5" fmla="*/ 0 h 652"/>
                <a:gd name="T6" fmla="*/ 105 w 105"/>
                <a:gd name="T7" fmla="*/ 331 h 652"/>
                <a:gd name="T8" fmla="*/ 10 w 105"/>
                <a:gd name="T9" fmla="*/ 652 h 652"/>
              </a:gdLst>
              <a:ahLst/>
              <a:cxnLst>
                <a:cxn ang="0">
                  <a:pos x="T0" y="T1"/>
                </a:cxn>
                <a:cxn ang="0">
                  <a:pos x="T2" y="T3"/>
                </a:cxn>
                <a:cxn ang="0">
                  <a:pos x="T4" y="T5"/>
                </a:cxn>
                <a:cxn ang="0">
                  <a:pos x="T6" y="T7"/>
                </a:cxn>
                <a:cxn ang="0">
                  <a:pos x="T8" y="T9"/>
                </a:cxn>
              </a:cxnLst>
              <a:rect l="0" t="0" r="r" b="b"/>
              <a:pathLst>
                <a:path w="105" h="652">
                  <a:moveTo>
                    <a:pt x="10" y="652"/>
                  </a:moveTo>
                  <a:lnTo>
                    <a:pt x="0" y="321"/>
                  </a:lnTo>
                  <a:lnTo>
                    <a:pt x="96" y="0"/>
                  </a:lnTo>
                  <a:lnTo>
                    <a:pt x="105" y="331"/>
                  </a:lnTo>
                  <a:lnTo>
                    <a:pt x="10" y="652"/>
                  </a:lnTo>
                  <a:close/>
                </a:path>
              </a:pathLst>
            </a:custGeom>
            <a:solidFill>
              <a:schemeClr val="accent3">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 name="Freeform 7"/>
            <p:cNvSpPr>
              <a:spLocks/>
            </p:cNvSpPr>
            <p:nvPr/>
          </p:nvSpPr>
          <p:spPr bwMode="auto">
            <a:xfrm>
              <a:off x="2245" y="1877"/>
              <a:ext cx="145" cy="646"/>
            </a:xfrm>
            <a:custGeom>
              <a:avLst/>
              <a:gdLst>
                <a:gd name="T0" fmla="*/ 10 w 145"/>
                <a:gd name="T1" fmla="*/ 331 h 646"/>
                <a:gd name="T2" fmla="*/ 0 w 145"/>
                <a:gd name="T3" fmla="*/ 0 h 646"/>
                <a:gd name="T4" fmla="*/ 136 w 145"/>
                <a:gd name="T5" fmla="*/ 313 h 646"/>
                <a:gd name="T6" fmla="*/ 145 w 145"/>
                <a:gd name="T7" fmla="*/ 646 h 646"/>
                <a:gd name="T8" fmla="*/ 10 w 145"/>
                <a:gd name="T9" fmla="*/ 331 h 646"/>
              </a:gdLst>
              <a:ahLst/>
              <a:cxnLst>
                <a:cxn ang="0">
                  <a:pos x="T0" y="T1"/>
                </a:cxn>
                <a:cxn ang="0">
                  <a:pos x="T2" y="T3"/>
                </a:cxn>
                <a:cxn ang="0">
                  <a:pos x="T4" y="T5"/>
                </a:cxn>
                <a:cxn ang="0">
                  <a:pos x="T6" y="T7"/>
                </a:cxn>
                <a:cxn ang="0">
                  <a:pos x="T8" y="T9"/>
                </a:cxn>
              </a:cxnLst>
              <a:rect l="0" t="0" r="r" b="b"/>
              <a:pathLst>
                <a:path w="145" h="646">
                  <a:moveTo>
                    <a:pt x="10" y="331"/>
                  </a:moveTo>
                  <a:lnTo>
                    <a:pt x="0" y="0"/>
                  </a:lnTo>
                  <a:lnTo>
                    <a:pt x="136" y="313"/>
                  </a:lnTo>
                  <a:lnTo>
                    <a:pt x="145" y="646"/>
                  </a:lnTo>
                  <a:lnTo>
                    <a:pt x="10" y="331"/>
                  </a:lnTo>
                  <a:close/>
                </a:path>
              </a:pathLst>
            </a:custGeom>
            <a:solidFill>
              <a:schemeClr val="accent3">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 name="Freeform 8"/>
            <p:cNvSpPr>
              <a:spLocks/>
            </p:cNvSpPr>
            <p:nvPr/>
          </p:nvSpPr>
          <p:spPr bwMode="auto">
            <a:xfrm>
              <a:off x="2907" y="2366"/>
              <a:ext cx="969" cy="699"/>
            </a:xfrm>
            <a:custGeom>
              <a:avLst/>
              <a:gdLst>
                <a:gd name="T0" fmla="*/ 959 w 969"/>
                <a:gd name="T1" fmla="*/ 0 h 699"/>
                <a:gd name="T2" fmla="*/ 284 w 969"/>
                <a:gd name="T3" fmla="*/ 68 h 699"/>
                <a:gd name="T4" fmla="*/ 0 w 969"/>
                <a:gd name="T5" fmla="*/ 368 h 699"/>
                <a:gd name="T6" fmla="*/ 10 w 969"/>
                <a:gd name="T7" fmla="*/ 699 h 699"/>
                <a:gd name="T8" fmla="*/ 294 w 969"/>
                <a:gd name="T9" fmla="*/ 401 h 699"/>
                <a:gd name="T10" fmla="*/ 969 w 969"/>
                <a:gd name="T11" fmla="*/ 331 h 699"/>
                <a:gd name="T12" fmla="*/ 959 w 969"/>
                <a:gd name="T13" fmla="*/ 0 h 699"/>
              </a:gdLst>
              <a:ahLst/>
              <a:cxnLst>
                <a:cxn ang="0">
                  <a:pos x="T0" y="T1"/>
                </a:cxn>
                <a:cxn ang="0">
                  <a:pos x="T2" y="T3"/>
                </a:cxn>
                <a:cxn ang="0">
                  <a:pos x="T4" y="T5"/>
                </a:cxn>
                <a:cxn ang="0">
                  <a:pos x="T6" y="T7"/>
                </a:cxn>
                <a:cxn ang="0">
                  <a:pos x="T8" y="T9"/>
                </a:cxn>
                <a:cxn ang="0">
                  <a:pos x="T10" y="T11"/>
                </a:cxn>
                <a:cxn ang="0">
                  <a:pos x="T12" y="T13"/>
                </a:cxn>
              </a:cxnLst>
              <a:rect l="0" t="0" r="r" b="b"/>
              <a:pathLst>
                <a:path w="969" h="699">
                  <a:moveTo>
                    <a:pt x="959" y="0"/>
                  </a:moveTo>
                  <a:lnTo>
                    <a:pt x="284" y="68"/>
                  </a:lnTo>
                  <a:lnTo>
                    <a:pt x="0" y="368"/>
                  </a:lnTo>
                  <a:lnTo>
                    <a:pt x="10" y="699"/>
                  </a:lnTo>
                  <a:lnTo>
                    <a:pt x="294" y="401"/>
                  </a:lnTo>
                  <a:lnTo>
                    <a:pt x="969" y="331"/>
                  </a:lnTo>
                  <a:lnTo>
                    <a:pt x="959" y="0"/>
                  </a:lnTo>
                  <a:close/>
                </a:path>
              </a:pathLst>
            </a:custGeom>
            <a:solidFill>
              <a:schemeClr val="accent3">
                <a:lumMod val="40000"/>
                <a:lumOff val="6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6" name="Freeform 9"/>
            <p:cNvSpPr>
              <a:spLocks/>
            </p:cNvSpPr>
            <p:nvPr/>
          </p:nvSpPr>
          <p:spPr bwMode="auto">
            <a:xfrm>
              <a:off x="1904" y="2432"/>
              <a:ext cx="1013" cy="633"/>
            </a:xfrm>
            <a:custGeom>
              <a:avLst/>
              <a:gdLst>
                <a:gd name="T0" fmla="*/ 1003 w 1013"/>
                <a:gd name="T1" fmla="*/ 302 h 633"/>
                <a:gd name="T2" fmla="*/ 682 w 1013"/>
                <a:gd name="T3" fmla="*/ 23 h 633"/>
                <a:gd name="T4" fmla="*/ 0 w 1013"/>
                <a:gd name="T5" fmla="*/ 0 h 633"/>
                <a:gd name="T6" fmla="*/ 10 w 1013"/>
                <a:gd name="T7" fmla="*/ 331 h 633"/>
                <a:gd name="T8" fmla="*/ 691 w 1013"/>
                <a:gd name="T9" fmla="*/ 354 h 633"/>
                <a:gd name="T10" fmla="*/ 1013 w 1013"/>
                <a:gd name="T11" fmla="*/ 633 h 633"/>
                <a:gd name="T12" fmla="*/ 1003 w 1013"/>
                <a:gd name="T13" fmla="*/ 302 h 633"/>
              </a:gdLst>
              <a:ahLst/>
              <a:cxnLst>
                <a:cxn ang="0">
                  <a:pos x="T0" y="T1"/>
                </a:cxn>
                <a:cxn ang="0">
                  <a:pos x="T2" y="T3"/>
                </a:cxn>
                <a:cxn ang="0">
                  <a:pos x="T4" y="T5"/>
                </a:cxn>
                <a:cxn ang="0">
                  <a:pos x="T6" y="T7"/>
                </a:cxn>
                <a:cxn ang="0">
                  <a:pos x="T8" y="T9"/>
                </a:cxn>
                <a:cxn ang="0">
                  <a:pos x="T10" y="T11"/>
                </a:cxn>
                <a:cxn ang="0">
                  <a:pos x="T12" y="T13"/>
                </a:cxn>
              </a:cxnLst>
              <a:rect l="0" t="0" r="r" b="b"/>
              <a:pathLst>
                <a:path w="1013" h="633">
                  <a:moveTo>
                    <a:pt x="1003" y="302"/>
                  </a:moveTo>
                  <a:lnTo>
                    <a:pt x="682" y="23"/>
                  </a:lnTo>
                  <a:lnTo>
                    <a:pt x="0" y="0"/>
                  </a:lnTo>
                  <a:lnTo>
                    <a:pt x="10" y="331"/>
                  </a:lnTo>
                  <a:lnTo>
                    <a:pt x="691" y="354"/>
                  </a:lnTo>
                  <a:lnTo>
                    <a:pt x="1013" y="633"/>
                  </a:lnTo>
                  <a:lnTo>
                    <a:pt x="1003" y="302"/>
                  </a:lnTo>
                  <a:close/>
                </a:path>
              </a:pathLst>
            </a:custGeom>
            <a:solidFill>
              <a:schemeClr val="accent3">
                <a:lumMod val="60000"/>
                <a:lumOff val="4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7" name="Freeform 10"/>
            <p:cNvSpPr>
              <a:spLocks/>
            </p:cNvSpPr>
            <p:nvPr/>
          </p:nvSpPr>
          <p:spPr bwMode="auto">
            <a:xfrm>
              <a:off x="1904" y="1837"/>
              <a:ext cx="1962" cy="897"/>
            </a:xfrm>
            <a:custGeom>
              <a:avLst/>
              <a:gdLst>
                <a:gd name="T0" fmla="*/ 341 w 1962"/>
                <a:gd name="T1" fmla="*/ 40 h 897"/>
                <a:gd name="T2" fmla="*/ 477 w 1962"/>
                <a:gd name="T3" fmla="*/ 353 h 897"/>
                <a:gd name="T4" fmla="*/ 0 w 1962"/>
                <a:gd name="T5" fmla="*/ 595 h 897"/>
                <a:gd name="T6" fmla="*/ 682 w 1962"/>
                <a:gd name="T7" fmla="*/ 618 h 897"/>
                <a:gd name="T8" fmla="*/ 1003 w 1962"/>
                <a:gd name="T9" fmla="*/ 897 h 897"/>
                <a:gd name="T10" fmla="*/ 1287 w 1962"/>
                <a:gd name="T11" fmla="*/ 597 h 897"/>
                <a:gd name="T12" fmla="*/ 1962 w 1962"/>
                <a:gd name="T13" fmla="*/ 529 h 897"/>
                <a:gd name="T14" fmla="*/ 1458 w 1962"/>
                <a:gd name="T15" fmla="*/ 321 h 897"/>
                <a:gd name="T16" fmla="*/ 1554 w 1962"/>
                <a:gd name="T17" fmla="*/ 0 h 897"/>
                <a:gd name="T18" fmla="*/ 956 w 1962"/>
                <a:gd name="T19" fmla="*/ 169 h 897"/>
                <a:gd name="T20" fmla="*/ 341 w 1962"/>
                <a:gd name="T21" fmla="*/ 40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2" h="897">
                  <a:moveTo>
                    <a:pt x="341" y="40"/>
                  </a:moveTo>
                  <a:lnTo>
                    <a:pt x="477" y="353"/>
                  </a:lnTo>
                  <a:lnTo>
                    <a:pt x="0" y="595"/>
                  </a:lnTo>
                  <a:lnTo>
                    <a:pt x="682" y="618"/>
                  </a:lnTo>
                  <a:lnTo>
                    <a:pt x="1003" y="897"/>
                  </a:lnTo>
                  <a:lnTo>
                    <a:pt x="1287" y="597"/>
                  </a:lnTo>
                  <a:lnTo>
                    <a:pt x="1962" y="529"/>
                  </a:lnTo>
                  <a:lnTo>
                    <a:pt x="1458" y="321"/>
                  </a:lnTo>
                  <a:lnTo>
                    <a:pt x="1554" y="0"/>
                  </a:lnTo>
                  <a:lnTo>
                    <a:pt x="956" y="169"/>
                  </a:lnTo>
                  <a:lnTo>
                    <a:pt x="341" y="40"/>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8" name="Group 17"/>
          <p:cNvGrpSpPr>
            <a:grpSpLocks noChangeAspect="1"/>
          </p:cNvGrpSpPr>
          <p:nvPr/>
        </p:nvGrpSpPr>
        <p:grpSpPr bwMode="auto">
          <a:xfrm>
            <a:off x="882975" y="4248078"/>
            <a:ext cx="2292534" cy="1416943"/>
            <a:chOff x="1822" y="1837"/>
            <a:chExt cx="2236" cy="1382"/>
          </a:xfrm>
        </p:grpSpPr>
        <p:sp>
          <p:nvSpPr>
            <p:cNvPr id="19" name="Freeform 5"/>
            <p:cNvSpPr>
              <a:spLocks/>
            </p:cNvSpPr>
            <p:nvPr/>
          </p:nvSpPr>
          <p:spPr bwMode="auto">
            <a:xfrm>
              <a:off x="1822" y="2563"/>
              <a:ext cx="2236" cy="656"/>
            </a:xfrm>
            <a:custGeom>
              <a:avLst/>
              <a:gdLst>
                <a:gd name="T0" fmla="*/ 358 w 2236"/>
                <a:gd name="T1" fmla="*/ 68 h 656"/>
                <a:gd name="T2" fmla="*/ 0 w 2236"/>
                <a:gd name="T3" fmla="*/ 254 h 656"/>
                <a:gd name="T4" fmla="*/ 683 w 2236"/>
                <a:gd name="T5" fmla="*/ 291 h 656"/>
                <a:gd name="T6" fmla="*/ 1085 w 2236"/>
                <a:gd name="T7" fmla="*/ 656 h 656"/>
                <a:gd name="T8" fmla="*/ 1435 w 2236"/>
                <a:gd name="T9" fmla="*/ 291 h 656"/>
                <a:gd name="T10" fmla="*/ 2236 w 2236"/>
                <a:gd name="T11" fmla="*/ 208 h 656"/>
                <a:gd name="T12" fmla="*/ 1731 w 2236"/>
                <a:gd name="T13" fmla="*/ 0 h 656"/>
                <a:gd name="T14" fmla="*/ 358 w 2236"/>
                <a:gd name="T15" fmla="*/ 68 h 6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6" h="656">
                  <a:moveTo>
                    <a:pt x="358" y="68"/>
                  </a:moveTo>
                  <a:lnTo>
                    <a:pt x="0" y="254"/>
                  </a:lnTo>
                  <a:lnTo>
                    <a:pt x="683" y="291"/>
                  </a:lnTo>
                  <a:lnTo>
                    <a:pt x="1085" y="656"/>
                  </a:lnTo>
                  <a:lnTo>
                    <a:pt x="1435" y="291"/>
                  </a:lnTo>
                  <a:lnTo>
                    <a:pt x="2236" y="208"/>
                  </a:lnTo>
                  <a:lnTo>
                    <a:pt x="1731" y="0"/>
                  </a:lnTo>
                  <a:lnTo>
                    <a:pt x="358" y="68"/>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0" name="Freeform 6"/>
            <p:cNvSpPr>
              <a:spLocks/>
            </p:cNvSpPr>
            <p:nvPr/>
          </p:nvSpPr>
          <p:spPr bwMode="auto">
            <a:xfrm>
              <a:off x="3362" y="1837"/>
              <a:ext cx="105" cy="652"/>
            </a:xfrm>
            <a:custGeom>
              <a:avLst/>
              <a:gdLst>
                <a:gd name="T0" fmla="*/ 10 w 105"/>
                <a:gd name="T1" fmla="*/ 652 h 652"/>
                <a:gd name="T2" fmla="*/ 0 w 105"/>
                <a:gd name="T3" fmla="*/ 321 h 652"/>
                <a:gd name="T4" fmla="*/ 96 w 105"/>
                <a:gd name="T5" fmla="*/ 0 h 652"/>
                <a:gd name="T6" fmla="*/ 105 w 105"/>
                <a:gd name="T7" fmla="*/ 331 h 652"/>
                <a:gd name="T8" fmla="*/ 10 w 105"/>
                <a:gd name="T9" fmla="*/ 652 h 652"/>
              </a:gdLst>
              <a:ahLst/>
              <a:cxnLst>
                <a:cxn ang="0">
                  <a:pos x="T0" y="T1"/>
                </a:cxn>
                <a:cxn ang="0">
                  <a:pos x="T2" y="T3"/>
                </a:cxn>
                <a:cxn ang="0">
                  <a:pos x="T4" y="T5"/>
                </a:cxn>
                <a:cxn ang="0">
                  <a:pos x="T6" y="T7"/>
                </a:cxn>
                <a:cxn ang="0">
                  <a:pos x="T8" y="T9"/>
                </a:cxn>
              </a:cxnLst>
              <a:rect l="0" t="0" r="r" b="b"/>
              <a:pathLst>
                <a:path w="105" h="652">
                  <a:moveTo>
                    <a:pt x="10" y="652"/>
                  </a:moveTo>
                  <a:lnTo>
                    <a:pt x="0" y="321"/>
                  </a:lnTo>
                  <a:lnTo>
                    <a:pt x="96" y="0"/>
                  </a:lnTo>
                  <a:lnTo>
                    <a:pt x="105" y="331"/>
                  </a:lnTo>
                  <a:lnTo>
                    <a:pt x="10" y="652"/>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1" name="Freeform 7"/>
            <p:cNvSpPr>
              <a:spLocks/>
            </p:cNvSpPr>
            <p:nvPr/>
          </p:nvSpPr>
          <p:spPr bwMode="auto">
            <a:xfrm>
              <a:off x="2245" y="1877"/>
              <a:ext cx="145" cy="646"/>
            </a:xfrm>
            <a:custGeom>
              <a:avLst/>
              <a:gdLst>
                <a:gd name="T0" fmla="*/ 10 w 145"/>
                <a:gd name="T1" fmla="*/ 331 h 646"/>
                <a:gd name="T2" fmla="*/ 0 w 145"/>
                <a:gd name="T3" fmla="*/ 0 h 646"/>
                <a:gd name="T4" fmla="*/ 136 w 145"/>
                <a:gd name="T5" fmla="*/ 313 h 646"/>
                <a:gd name="T6" fmla="*/ 145 w 145"/>
                <a:gd name="T7" fmla="*/ 646 h 646"/>
                <a:gd name="T8" fmla="*/ 10 w 145"/>
                <a:gd name="T9" fmla="*/ 331 h 646"/>
              </a:gdLst>
              <a:ahLst/>
              <a:cxnLst>
                <a:cxn ang="0">
                  <a:pos x="T0" y="T1"/>
                </a:cxn>
                <a:cxn ang="0">
                  <a:pos x="T2" y="T3"/>
                </a:cxn>
                <a:cxn ang="0">
                  <a:pos x="T4" y="T5"/>
                </a:cxn>
                <a:cxn ang="0">
                  <a:pos x="T6" y="T7"/>
                </a:cxn>
                <a:cxn ang="0">
                  <a:pos x="T8" y="T9"/>
                </a:cxn>
              </a:cxnLst>
              <a:rect l="0" t="0" r="r" b="b"/>
              <a:pathLst>
                <a:path w="145" h="646">
                  <a:moveTo>
                    <a:pt x="10" y="331"/>
                  </a:moveTo>
                  <a:lnTo>
                    <a:pt x="0" y="0"/>
                  </a:lnTo>
                  <a:lnTo>
                    <a:pt x="136" y="313"/>
                  </a:lnTo>
                  <a:lnTo>
                    <a:pt x="145" y="646"/>
                  </a:lnTo>
                  <a:lnTo>
                    <a:pt x="10" y="331"/>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 name="Freeform 8"/>
            <p:cNvSpPr>
              <a:spLocks/>
            </p:cNvSpPr>
            <p:nvPr/>
          </p:nvSpPr>
          <p:spPr bwMode="auto">
            <a:xfrm>
              <a:off x="2907" y="2366"/>
              <a:ext cx="969" cy="699"/>
            </a:xfrm>
            <a:custGeom>
              <a:avLst/>
              <a:gdLst>
                <a:gd name="T0" fmla="*/ 959 w 969"/>
                <a:gd name="T1" fmla="*/ 0 h 699"/>
                <a:gd name="T2" fmla="*/ 284 w 969"/>
                <a:gd name="T3" fmla="*/ 68 h 699"/>
                <a:gd name="T4" fmla="*/ 0 w 969"/>
                <a:gd name="T5" fmla="*/ 368 h 699"/>
                <a:gd name="T6" fmla="*/ 10 w 969"/>
                <a:gd name="T7" fmla="*/ 699 h 699"/>
                <a:gd name="T8" fmla="*/ 294 w 969"/>
                <a:gd name="T9" fmla="*/ 401 h 699"/>
                <a:gd name="T10" fmla="*/ 969 w 969"/>
                <a:gd name="T11" fmla="*/ 331 h 699"/>
                <a:gd name="T12" fmla="*/ 959 w 969"/>
                <a:gd name="T13" fmla="*/ 0 h 699"/>
              </a:gdLst>
              <a:ahLst/>
              <a:cxnLst>
                <a:cxn ang="0">
                  <a:pos x="T0" y="T1"/>
                </a:cxn>
                <a:cxn ang="0">
                  <a:pos x="T2" y="T3"/>
                </a:cxn>
                <a:cxn ang="0">
                  <a:pos x="T4" y="T5"/>
                </a:cxn>
                <a:cxn ang="0">
                  <a:pos x="T6" y="T7"/>
                </a:cxn>
                <a:cxn ang="0">
                  <a:pos x="T8" y="T9"/>
                </a:cxn>
                <a:cxn ang="0">
                  <a:pos x="T10" y="T11"/>
                </a:cxn>
                <a:cxn ang="0">
                  <a:pos x="T12" y="T13"/>
                </a:cxn>
              </a:cxnLst>
              <a:rect l="0" t="0" r="r" b="b"/>
              <a:pathLst>
                <a:path w="969" h="699">
                  <a:moveTo>
                    <a:pt x="959" y="0"/>
                  </a:moveTo>
                  <a:lnTo>
                    <a:pt x="284" y="68"/>
                  </a:lnTo>
                  <a:lnTo>
                    <a:pt x="0" y="368"/>
                  </a:lnTo>
                  <a:lnTo>
                    <a:pt x="10" y="699"/>
                  </a:lnTo>
                  <a:lnTo>
                    <a:pt x="294" y="401"/>
                  </a:lnTo>
                  <a:lnTo>
                    <a:pt x="969" y="331"/>
                  </a:lnTo>
                  <a:lnTo>
                    <a:pt x="959" y="0"/>
                  </a:lnTo>
                  <a:close/>
                </a:path>
              </a:pathLst>
            </a:custGeom>
            <a:solidFill>
              <a:schemeClr val="accent1">
                <a:lumMod val="40000"/>
                <a:lumOff val="6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3" name="Freeform 9"/>
            <p:cNvSpPr>
              <a:spLocks/>
            </p:cNvSpPr>
            <p:nvPr/>
          </p:nvSpPr>
          <p:spPr bwMode="auto">
            <a:xfrm>
              <a:off x="1904" y="2432"/>
              <a:ext cx="1013" cy="633"/>
            </a:xfrm>
            <a:custGeom>
              <a:avLst/>
              <a:gdLst>
                <a:gd name="T0" fmla="*/ 1003 w 1013"/>
                <a:gd name="T1" fmla="*/ 302 h 633"/>
                <a:gd name="T2" fmla="*/ 682 w 1013"/>
                <a:gd name="T3" fmla="*/ 23 h 633"/>
                <a:gd name="T4" fmla="*/ 0 w 1013"/>
                <a:gd name="T5" fmla="*/ 0 h 633"/>
                <a:gd name="T6" fmla="*/ 10 w 1013"/>
                <a:gd name="T7" fmla="*/ 331 h 633"/>
                <a:gd name="T8" fmla="*/ 691 w 1013"/>
                <a:gd name="T9" fmla="*/ 354 h 633"/>
                <a:gd name="T10" fmla="*/ 1013 w 1013"/>
                <a:gd name="T11" fmla="*/ 633 h 633"/>
                <a:gd name="T12" fmla="*/ 1003 w 1013"/>
                <a:gd name="T13" fmla="*/ 302 h 633"/>
              </a:gdLst>
              <a:ahLst/>
              <a:cxnLst>
                <a:cxn ang="0">
                  <a:pos x="T0" y="T1"/>
                </a:cxn>
                <a:cxn ang="0">
                  <a:pos x="T2" y="T3"/>
                </a:cxn>
                <a:cxn ang="0">
                  <a:pos x="T4" y="T5"/>
                </a:cxn>
                <a:cxn ang="0">
                  <a:pos x="T6" y="T7"/>
                </a:cxn>
                <a:cxn ang="0">
                  <a:pos x="T8" y="T9"/>
                </a:cxn>
                <a:cxn ang="0">
                  <a:pos x="T10" y="T11"/>
                </a:cxn>
                <a:cxn ang="0">
                  <a:pos x="T12" y="T13"/>
                </a:cxn>
              </a:cxnLst>
              <a:rect l="0" t="0" r="r" b="b"/>
              <a:pathLst>
                <a:path w="1013" h="633">
                  <a:moveTo>
                    <a:pt x="1003" y="302"/>
                  </a:moveTo>
                  <a:lnTo>
                    <a:pt x="682" y="23"/>
                  </a:lnTo>
                  <a:lnTo>
                    <a:pt x="0" y="0"/>
                  </a:lnTo>
                  <a:lnTo>
                    <a:pt x="10" y="331"/>
                  </a:lnTo>
                  <a:lnTo>
                    <a:pt x="691" y="354"/>
                  </a:lnTo>
                  <a:lnTo>
                    <a:pt x="1013" y="633"/>
                  </a:lnTo>
                  <a:lnTo>
                    <a:pt x="1003" y="302"/>
                  </a:lnTo>
                  <a:close/>
                </a:path>
              </a:pathLst>
            </a:custGeom>
            <a:solidFill>
              <a:schemeClr val="accent1">
                <a:lumMod val="60000"/>
                <a:lumOff val="4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4" name="Freeform 10"/>
            <p:cNvSpPr>
              <a:spLocks/>
            </p:cNvSpPr>
            <p:nvPr/>
          </p:nvSpPr>
          <p:spPr bwMode="auto">
            <a:xfrm>
              <a:off x="1904" y="1837"/>
              <a:ext cx="1962" cy="897"/>
            </a:xfrm>
            <a:custGeom>
              <a:avLst/>
              <a:gdLst>
                <a:gd name="T0" fmla="*/ 341 w 1962"/>
                <a:gd name="T1" fmla="*/ 40 h 897"/>
                <a:gd name="T2" fmla="*/ 477 w 1962"/>
                <a:gd name="T3" fmla="*/ 353 h 897"/>
                <a:gd name="T4" fmla="*/ 0 w 1962"/>
                <a:gd name="T5" fmla="*/ 595 h 897"/>
                <a:gd name="T6" fmla="*/ 682 w 1962"/>
                <a:gd name="T7" fmla="*/ 618 h 897"/>
                <a:gd name="T8" fmla="*/ 1003 w 1962"/>
                <a:gd name="T9" fmla="*/ 897 h 897"/>
                <a:gd name="T10" fmla="*/ 1287 w 1962"/>
                <a:gd name="T11" fmla="*/ 597 h 897"/>
                <a:gd name="T12" fmla="*/ 1962 w 1962"/>
                <a:gd name="T13" fmla="*/ 529 h 897"/>
                <a:gd name="T14" fmla="*/ 1458 w 1962"/>
                <a:gd name="T15" fmla="*/ 321 h 897"/>
                <a:gd name="T16" fmla="*/ 1554 w 1962"/>
                <a:gd name="T17" fmla="*/ 0 h 897"/>
                <a:gd name="T18" fmla="*/ 956 w 1962"/>
                <a:gd name="T19" fmla="*/ 169 h 897"/>
                <a:gd name="T20" fmla="*/ 341 w 1962"/>
                <a:gd name="T21" fmla="*/ 40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2" h="897">
                  <a:moveTo>
                    <a:pt x="341" y="40"/>
                  </a:moveTo>
                  <a:lnTo>
                    <a:pt x="477" y="353"/>
                  </a:lnTo>
                  <a:lnTo>
                    <a:pt x="0" y="595"/>
                  </a:lnTo>
                  <a:lnTo>
                    <a:pt x="682" y="618"/>
                  </a:lnTo>
                  <a:lnTo>
                    <a:pt x="1003" y="897"/>
                  </a:lnTo>
                  <a:lnTo>
                    <a:pt x="1287" y="597"/>
                  </a:lnTo>
                  <a:lnTo>
                    <a:pt x="1962" y="529"/>
                  </a:lnTo>
                  <a:lnTo>
                    <a:pt x="1458" y="321"/>
                  </a:lnTo>
                  <a:lnTo>
                    <a:pt x="1554" y="0"/>
                  </a:lnTo>
                  <a:lnTo>
                    <a:pt x="956" y="169"/>
                  </a:lnTo>
                  <a:lnTo>
                    <a:pt x="341" y="40"/>
                  </a:ln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grpSp>
      <p:sp>
        <p:nvSpPr>
          <p:cNvPr id="25" name="Freeform 608"/>
          <p:cNvSpPr>
            <a:spLocks noEditPoints="1"/>
          </p:cNvSpPr>
          <p:nvPr/>
        </p:nvSpPr>
        <p:spPr bwMode="auto">
          <a:xfrm>
            <a:off x="1374293" y="3094189"/>
            <a:ext cx="1168134" cy="1570917"/>
          </a:xfrm>
          <a:custGeom>
            <a:avLst/>
            <a:gdLst/>
            <a:ahLst/>
            <a:cxnLst>
              <a:cxn ang="0">
                <a:pos x="12" y="84"/>
              </a:cxn>
              <a:cxn ang="0">
                <a:pos x="34" y="25"/>
              </a:cxn>
              <a:cxn ang="0">
                <a:pos x="48" y="69"/>
              </a:cxn>
              <a:cxn ang="0">
                <a:pos x="55" y="70"/>
              </a:cxn>
              <a:cxn ang="0">
                <a:pos x="13" y="22"/>
              </a:cxn>
              <a:cxn ang="0">
                <a:pos x="23" y="23"/>
              </a:cxn>
              <a:cxn ang="0">
                <a:pos x="26" y="45"/>
              </a:cxn>
              <a:cxn ang="0">
                <a:pos x="28" y="41"/>
              </a:cxn>
              <a:cxn ang="0">
                <a:pos x="27" y="31"/>
              </a:cxn>
              <a:cxn ang="0">
                <a:pos x="32" y="21"/>
              </a:cxn>
              <a:cxn ang="0">
                <a:pos x="39" y="18"/>
              </a:cxn>
              <a:cxn ang="0">
                <a:pos x="45" y="14"/>
              </a:cxn>
              <a:cxn ang="0">
                <a:pos x="49" y="19"/>
              </a:cxn>
              <a:cxn ang="0">
                <a:pos x="53" y="19"/>
              </a:cxn>
              <a:cxn ang="0">
                <a:pos x="36" y="12"/>
              </a:cxn>
              <a:cxn ang="0">
                <a:pos x="30" y="15"/>
              </a:cxn>
              <a:cxn ang="0">
                <a:pos x="14" y="10"/>
              </a:cxn>
              <a:cxn ang="0">
                <a:pos x="16" y="11"/>
              </a:cxn>
              <a:cxn ang="0">
                <a:pos x="21" y="10"/>
              </a:cxn>
              <a:cxn ang="0">
                <a:pos x="22" y="16"/>
              </a:cxn>
              <a:cxn ang="0">
                <a:pos x="4" y="33"/>
              </a:cxn>
              <a:cxn ang="0">
                <a:pos x="8" y="31"/>
              </a:cxn>
              <a:cxn ang="0">
                <a:pos x="13" y="22"/>
              </a:cxn>
              <a:cxn ang="0">
                <a:pos x="72" y="37"/>
              </a:cxn>
              <a:cxn ang="0">
                <a:pos x="73" y="36"/>
              </a:cxn>
              <a:cxn ang="0">
                <a:pos x="75" y="33"/>
              </a:cxn>
              <a:cxn ang="0">
                <a:pos x="78" y="33"/>
              </a:cxn>
              <a:cxn ang="0">
                <a:pos x="61" y="24"/>
              </a:cxn>
              <a:cxn ang="0">
                <a:pos x="44" y="32"/>
              </a:cxn>
              <a:cxn ang="0">
                <a:pos x="53" y="31"/>
              </a:cxn>
              <a:cxn ang="0">
                <a:pos x="54" y="36"/>
              </a:cxn>
              <a:cxn ang="0">
                <a:pos x="56" y="36"/>
              </a:cxn>
              <a:cxn ang="0">
                <a:pos x="53" y="43"/>
              </a:cxn>
              <a:cxn ang="0">
                <a:pos x="62" y="46"/>
              </a:cxn>
              <a:cxn ang="0">
                <a:pos x="62" y="49"/>
              </a:cxn>
              <a:cxn ang="0">
                <a:pos x="66" y="53"/>
              </a:cxn>
              <a:cxn ang="0">
                <a:pos x="64" y="58"/>
              </a:cxn>
              <a:cxn ang="0">
                <a:pos x="73" y="46"/>
              </a:cxn>
              <a:cxn ang="0">
                <a:pos x="75" y="48"/>
              </a:cxn>
              <a:cxn ang="0">
                <a:pos x="80" y="47"/>
              </a:cxn>
              <a:cxn ang="0">
                <a:pos x="83" y="53"/>
              </a:cxn>
            </a:cxnLst>
            <a:rect l="0" t="0" r="r" b="b"/>
            <a:pathLst>
              <a:path w="84" h="84">
                <a:moveTo>
                  <a:pt x="75" y="84"/>
                </a:moveTo>
                <a:cubicBezTo>
                  <a:pt x="12" y="84"/>
                  <a:pt x="12" y="84"/>
                  <a:pt x="12" y="84"/>
                </a:cubicBezTo>
                <a:cubicBezTo>
                  <a:pt x="12" y="84"/>
                  <a:pt x="18" y="73"/>
                  <a:pt x="35" y="70"/>
                </a:cubicBezTo>
                <a:cubicBezTo>
                  <a:pt x="43" y="52"/>
                  <a:pt x="34" y="25"/>
                  <a:pt x="34" y="25"/>
                </a:cubicBezTo>
                <a:cubicBezTo>
                  <a:pt x="46" y="44"/>
                  <a:pt x="45" y="62"/>
                  <a:pt x="44" y="69"/>
                </a:cubicBezTo>
                <a:cubicBezTo>
                  <a:pt x="46" y="69"/>
                  <a:pt x="47" y="69"/>
                  <a:pt x="48" y="69"/>
                </a:cubicBezTo>
                <a:cubicBezTo>
                  <a:pt x="48" y="63"/>
                  <a:pt x="50" y="51"/>
                  <a:pt x="61" y="42"/>
                </a:cubicBezTo>
                <a:cubicBezTo>
                  <a:pt x="61" y="42"/>
                  <a:pt x="53" y="52"/>
                  <a:pt x="55" y="70"/>
                </a:cubicBezTo>
                <a:cubicBezTo>
                  <a:pt x="70" y="74"/>
                  <a:pt x="75" y="84"/>
                  <a:pt x="75" y="84"/>
                </a:cubicBezTo>
                <a:close/>
                <a:moveTo>
                  <a:pt x="13" y="22"/>
                </a:moveTo>
                <a:cubicBezTo>
                  <a:pt x="16" y="27"/>
                  <a:pt x="16" y="27"/>
                  <a:pt x="16" y="27"/>
                </a:cubicBezTo>
                <a:cubicBezTo>
                  <a:pt x="19" y="26"/>
                  <a:pt x="21" y="25"/>
                  <a:pt x="23" y="23"/>
                </a:cubicBezTo>
                <a:cubicBezTo>
                  <a:pt x="23" y="23"/>
                  <a:pt x="12" y="35"/>
                  <a:pt x="24" y="48"/>
                </a:cubicBezTo>
                <a:cubicBezTo>
                  <a:pt x="24" y="48"/>
                  <a:pt x="25" y="47"/>
                  <a:pt x="26" y="45"/>
                </a:cubicBezTo>
                <a:cubicBezTo>
                  <a:pt x="24" y="40"/>
                  <a:pt x="24" y="40"/>
                  <a:pt x="24" y="40"/>
                </a:cubicBezTo>
                <a:cubicBezTo>
                  <a:pt x="28" y="41"/>
                  <a:pt x="28" y="41"/>
                  <a:pt x="28" y="41"/>
                </a:cubicBezTo>
                <a:cubicBezTo>
                  <a:pt x="29" y="39"/>
                  <a:pt x="30" y="37"/>
                  <a:pt x="31" y="35"/>
                </a:cubicBezTo>
                <a:cubicBezTo>
                  <a:pt x="27" y="31"/>
                  <a:pt x="27" y="31"/>
                  <a:pt x="27" y="31"/>
                </a:cubicBezTo>
                <a:cubicBezTo>
                  <a:pt x="32" y="31"/>
                  <a:pt x="32" y="31"/>
                  <a:pt x="32" y="31"/>
                </a:cubicBezTo>
                <a:cubicBezTo>
                  <a:pt x="33" y="28"/>
                  <a:pt x="33" y="24"/>
                  <a:pt x="32" y="21"/>
                </a:cubicBezTo>
                <a:cubicBezTo>
                  <a:pt x="37" y="27"/>
                  <a:pt x="45" y="30"/>
                  <a:pt x="45" y="30"/>
                </a:cubicBezTo>
                <a:cubicBezTo>
                  <a:pt x="46" y="22"/>
                  <a:pt x="39" y="18"/>
                  <a:pt x="39" y="18"/>
                </a:cubicBezTo>
                <a:cubicBezTo>
                  <a:pt x="41" y="18"/>
                  <a:pt x="42" y="18"/>
                  <a:pt x="44" y="19"/>
                </a:cubicBezTo>
                <a:cubicBezTo>
                  <a:pt x="45" y="14"/>
                  <a:pt x="45" y="14"/>
                  <a:pt x="45" y="14"/>
                </a:cubicBezTo>
                <a:cubicBezTo>
                  <a:pt x="46" y="19"/>
                  <a:pt x="46" y="19"/>
                  <a:pt x="46" y="19"/>
                </a:cubicBezTo>
                <a:cubicBezTo>
                  <a:pt x="47" y="19"/>
                  <a:pt x="48" y="19"/>
                  <a:pt x="49" y="19"/>
                </a:cubicBezTo>
                <a:cubicBezTo>
                  <a:pt x="49" y="13"/>
                  <a:pt x="49" y="13"/>
                  <a:pt x="49" y="13"/>
                </a:cubicBezTo>
                <a:cubicBezTo>
                  <a:pt x="53" y="19"/>
                  <a:pt x="53" y="19"/>
                  <a:pt x="53" y="19"/>
                </a:cubicBezTo>
                <a:cubicBezTo>
                  <a:pt x="58" y="19"/>
                  <a:pt x="62" y="18"/>
                  <a:pt x="62" y="18"/>
                </a:cubicBezTo>
                <a:cubicBezTo>
                  <a:pt x="52" y="3"/>
                  <a:pt x="36" y="12"/>
                  <a:pt x="36" y="12"/>
                </a:cubicBezTo>
                <a:cubicBezTo>
                  <a:pt x="41" y="7"/>
                  <a:pt x="40" y="0"/>
                  <a:pt x="40" y="0"/>
                </a:cubicBezTo>
                <a:cubicBezTo>
                  <a:pt x="31" y="2"/>
                  <a:pt x="30" y="10"/>
                  <a:pt x="30" y="15"/>
                </a:cubicBezTo>
                <a:cubicBezTo>
                  <a:pt x="27" y="10"/>
                  <a:pt x="22" y="1"/>
                  <a:pt x="13" y="7"/>
                </a:cubicBezTo>
                <a:cubicBezTo>
                  <a:pt x="13" y="7"/>
                  <a:pt x="13" y="8"/>
                  <a:pt x="14" y="10"/>
                </a:cubicBezTo>
                <a:cubicBezTo>
                  <a:pt x="17" y="8"/>
                  <a:pt x="17" y="8"/>
                  <a:pt x="17" y="8"/>
                </a:cubicBezTo>
                <a:cubicBezTo>
                  <a:pt x="16" y="11"/>
                  <a:pt x="16" y="11"/>
                  <a:pt x="16" y="11"/>
                </a:cubicBezTo>
                <a:cubicBezTo>
                  <a:pt x="17" y="12"/>
                  <a:pt x="17" y="13"/>
                  <a:pt x="18" y="13"/>
                </a:cubicBezTo>
                <a:cubicBezTo>
                  <a:pt x="21" y="10"/>
                  <a:pt x="21" y="10"/>
                  <a:pt x="21" y="10"/>
                </a:cubicBezTo>
                <a:cubicBezTo>
                  <a:pt x="20" y="14"/>
                  <a:pt x="20" y="14"/>
                  <a:pt x="20" y="14"/>
                </a:cubicBezTo>
                <a:cubicBezTo>
                  <a:pt x="21" y="15"/>
                  <a:pt x="22" y="15"/>
                  <a:pt x="22" y="16"/>
                </a:cubicBezTo>
                <a:cubicBezTo>
                  <a:pt x="14" y="15"/>
                  <a:pt x="2" y="17"/>
                  <a:pt x="0" y="34"/>
                </a:cubicBezTo>
                <a:cubicBezTo>
                  <a:pt x="0" y="34"/>
                  <a:pt x="1" y="34"/>
                  <a:pt x="4" y="33"/>
                </a:cubicBezTo>
                <a:cubicBezTo>
                  <a:pt x="5" y="26"/>
                  <a:pt x="5" y="26"/>
                  <a:pt x="5" y="26"/>
                </a:cubicBezTo>
                <a:cubicBezTo>
                  <a:pt x="8" y="31"/>
                  <a:pt x="8" y="31"/>
                  <a:pt x="8" y="31"/>
                </a:cubicBezTo>
                <a:cubicBezTo>
                  <a:pt x="9" y="31"/>
                  <a:pt x="11" y="30"/>
                  <a:pt x="13" y="29"/>
                </a:cubicBezTo>
                <a:lnTo>
                  <a:pt x="13" y="22"/>
                </a:lnTo>
                <a:close/>
                <a:moveTo>
                  <a:pt x="70" y="37"/>
                </a:moveTo>
                <a:cubicBezTo>
                  <a:pt x="71" y="37"/>
                  <a:pt x="72" y="37"/>
                  <a:pt x="72" y="37"/>
                </a:cubicBezTo>
                <a:cubicBezTo>
                  <a:pt x="72" y="34"/>
                  <a:pt x="72" y="34"/>
                  <a:pt x="72" y="34"/>
                </a:cubicBezTo>
                <a:cubicBezTo>
                  <a:pt x="73" y="36"/>
                  <a:pt x="73" y="36"/>
                  <a:pt x="73" y="36"/>
                </a:cubicBezTo>
                <a:cubicBezTo>
                  <a:pt x="74" y="36"/>
                  <a:pt x="75" y="36"/>
                  <a:pt x="75" y="35"/>
                </a:cubicBezTo>
                <a:cubicBezTo>
                  <a:pt x="75" y="33"/>
                  <a:pt x="75" y="33"/>
                  <a:pt x="75" y="33"/>
                </a:cubicBezTo>
                <a:cubicBezTo>
                  <a:pt x="77" y="35"/>
                  <a:pt x="77" y="35"/>
                  <a:pt x="77" y="35"/>
                </a:cubicBezTo>
                <a:cubicBezTo>
                  <a:pt x="78" y="34"/>
                  <a:pt x="78" y="33"/>
                  <a:pt x="78" y="33"/>
                </a:cubicBezTo>
                <a:cubicBezTo>
                  <a:pt x="73" y="27"/>
                  <a:pt x="68" y="32"/>
                  <a:pt x="66" y="35"/>
                </a:cubicBezTo>
                <a:cubicBezTo>
                  <a:pt x="66" y="33"/>
                  <a:pt x="67" y="27"/>
                  <a:pt x="61" y="24"/>
                </a:cubicBezTo>
                <a:cubicBezTo>
                  <a:pt x="61" y="24"/>
                  <a:pt x="60" y="29"/>
                  <a:pt x="62" y="33"/>
                </a:cubicBezTo>
                <a:cubicBezTo>
                  <a:pt x="62" y="33"/>
                  <a:pt x="53" y="24"/>
                  <a:pt x="44" y="32"/>
                </a:cubicBezTo>
                <a:cubicBezTo>
                  <a:pt x="44" y="32"/>
                  <a:pt x="46" y="34"/>
                  <a:pt x="50" y="35"/>
                </a:cubicBezTo>
                <a:cubicBezTo>
                  <a:pt x="53" y="31"/>
                  <a:pt x="53" y="31"/>
                  <a:pt x="53" y="31"/>
                </a:cubicBezTo>
                <a:cubicBezTo>
                  <a:pt x="52" y="35"/>
                  <a:pt x="52" y="35"/>
                  <a:pt x="52" y="35"/>
                </a:cubicBezTo>
                <a:cubicBezTo>
                  <a:pt x="53" y="35"/>
                  <a:pt x="53" y="35"/>
                  <a:pt x="54" y="36"/>
                </a:cubicBezTo>
                <a:cubicBezTo>
                  <a:pt x="56" y="32"/>
                  <a:pt x="56" y="32"/>
                  <a:pt x="56" y="32"/>
                </a:cubicBezTo>
                <a:cubicBezTo>
                  <a:pt x="56" y="36"/>
                  <a:pt x="56" y="36"/>
                  <a:pt x="56" y="36"/>
                </a:cubicBezTo>
                <a:cubicBezTo>
                  <a:pt x="57" y="36"/>
                  <a:pt x="58" y="36"/>
                  <a:pt x="59" y="36"/>
                </a:cubicBezTo>
                <a:cubicBezTo>
                  <a:pt x="59" y="36"/>
                  <a:pt x="54" y="38"/>
                  <a:pt x="53" y="43"/>
                </a:cubicBezTo>
                <a:cubicBezTo>
                  <a:pt x="53" y="43"/>
                  <a:pt x="59" y="43"/>
                  <a:pt x="63" y="39"/>
                </a:cubicBezTo>
                <a:cubicBezTo>
                  <a:pt x="62" y="41"/>
                  <a:pt x="62" y="44"/>
                  <a:pt x="62" y="46"/>
                </a:cubicBezTo>
                <a:cubicBezTo>
                  <a:pt x="65" y="47"/>
                  <a:pt x="65" y="47"/>
                  <a:pt x="65" y="47"/>
                </a:cubicBezTo>
                <a:cubicBezTo>
                  <a:pt x="62" y="49"/>
                  <a:pt x="62" y="49"/>
                  <a:pt x="62" y="49"/>
                </a:cubicBezTo>
                <a:cubicBezTo>
                  <a:pt x="62" y="50"/>
                  <a:pt x="62" y="52"/>
                  <a:pt x="63" y="53"/>
                </a:cubicBezTo>
                <a:cubicBezTo>
                  <a:pt x="66" y="53"/>
                  <a:pt x="66" y="53"/>
                  <a:pt x="66" y="53"/>
                </a:cubicBezTo>
                <a:cubicBezTo>
                  <a:pt x="63" y="56"/>
                  <a:pt x="63" y="56"/>
                  <a:pt x="63" y="56"/>
                </a:cubicBezTo>
                <a:cubicBezTo>
                  <a:pt x="64" y="57"/>
                  <a:pt x="64" y="58"/>
                  <a:pt x="64" y="58"/>
                </a:cubicBezTo>
                <a:cubicBezTo>
                  <a:pt x="74" y="52"/>
                  <a:pt x="69" y="42"/>
                  <a:pt x="69" y="42"/>
                </a:cubicBezTo>
                <a:cubicBezTo>
                  <a:pt x="70" y="43"/>
                  <a:pt x="71" y="45"/>
                  <a:pt x="73" y="46"/>
                </a:cubicBezTo>
                <a:cubicBezTo>
                  <a:pt x="75" y="43"/>
                  <a:pt x="75" y="43"/>
                  <a:pt x="75" y="43"/>
                </a:cubicBezTo>
                <a:cubicBezTo>
                  <a:pt x="75" y="48"/>
                  <a:pt x="75" y="48"/>
                  <a:pt x="75" y="48"/>
                </a:cubicBezTo>
                <a:cubicBezTo>
                  <a:pt x="76" y="49"/>
                  <a:pt x="77" y="49"/>
                  <a:pt x="78" y="50"/>
                </a:cubicBezTo>
                <a:cubicBezTo>
                  <a:pt x="80" y="47"/>
                  <a:pt x="80" y="47"/>
                  <a:pt x="80" y="47"/>
                </a:cubicBezTo>
                <a:cubicBezTo>
                  <a:pt x="80" y="51"/>
                  <a:pt x="80" y="51"/>
                  <a:pt x="80" y="51"/>
                </a:cubicBezTo>
                <a:cubicBezTo>
                  <a:pt x="81" y="53"/>
                  <a:pt x="83" y="53"/>
                  <a:pt x="83" y="53"/>
                </a:cubicBezTo>
                <a:cubicBezTo>
                  <a:pt x="84" y="41"/>
                  <a:pt x="76" y="38"/>
                  <a:pt x="70" y="3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a:ea typeface="+mn-ea"/>
              <a:cs typeface="+mn-cs"/>
            </a:endParaRPr>
          </a:p>
        </p:txBody>
      </p:sp>
      <p:sp>
        <p:nvSpPr>
          <p:cNvPr id="26" name="Freeform 608"/>
          <p:cNvSpPr>
            <a:spLocks noEditPoints="1"/>
          </p:cNvSpPr>
          <p:nvPr/>
        </p:nvSpPr>
        <p:spPr bwMode="auto">
          <a:xfrm>
            <a:off x="4918173" y="1697518"/>
            <a:ext cx="1691351" cy="2359905"/>
          </a:xfrm>
          <a:custGeom>
            <a:avLst/>
            <a:gdLst/>
            <a:ahLst/>
            <a:cxnLst>
              <a:cxn ang="0">
                <a:pos x="12" y="84"/>
              </a:cxn>
              <a:cxn ang="0">
                <a:pos x="34" y="25"/>
              </a:cxn>
              <a:cxn ang="0">
                <a:pos x="48" y="69"/>
              </a:cxn>
              <a:cxn ang="0">
                <a:pos x="55" y="70"/>
              </a:cxn>
              <a:cxn ang="0">
                <a:pos x="13" y="22"/>
              </a:cxn>
              <a:cxn ang="0">
                <a:pos x="23" y="23"/>
              </a:cxn>
              <a:cxn ang="0">
                <a:pos x="26" y="45"/>
              </a:cxn>
              <a:cxn ang="0">
                <a:pos x="28" y="41"/>
              </a:cxn>
              <a:cxn ang="0">
                <a:pos x="27" y="31"/>
              </a:cxn>
              <a:cxn ang="0">
                <a:pos x="32" y="21"/>
              </a:cxn>
              <a:cxn ang="0">
                <a:pos x="39" y="18"/>
              </a:cxn>
              <a:cxn ang="0">
                <a:pos x="45" y="14"/>
              </a:cxn>
              <a:cxn ang="0">
                <a:pos x="49" y="19"/>
              </a:cxn>
              <a:cxn ang="0">
                <a:pos x="53" y="19"/>
              </a:cxn>
              <a:cxn ang="0">
                <a:pos x="36" y="12"/>
              </a:cxn>
              <a:cxn ang="0">
                <a:pos x="30" y="15"/>
              </a:cxn>
              <a:cxn ang="0">
                <a:pos x="14" y="10"/>
              </a:cxn>
              <a:cxn ang="0">
                <a:pos x="16" y="11"/>
              </a:cxn>
              <a:cxn ang="0">
                <a:pos x="21" y="10"/>
              </a:cxn>
              <a:cxn ang="0">
                <a:pos x="22" y="16"/>
              </a:cxn>
              <a:cxn ang="0">
                <a:pos x="4" y="33"/>
              </a:cxn>
              <a:cxn ang="0">
                <a:pos x="8" y="31"/>
              </a:cxn>
              <a:cxn ang="0">
                <a:pos x="13" y="22"/>
              </a:cxn>
              <a:cxn ang="0">
                <a:pos x="72" y="37"/>
              </a:cxn>
              <a:cxn ang="0">
                <a:pos x="73" y="36"/>
              </a:cxn>
              <a:cxn ang="0">
                <a:pos x="75" y="33"/>
              </a:cxn>
              <a:cxn ang="0">
                <a:pos x="78" y="33"/>
              </a:cxn>
              <a:cxn ang="0">
                <a:pos x="61" y="24"/>
              </a:cxn>
              <a:cxn ang="0">
                <a:pos x="44" y="32"/>
              </a:cxn>
              <a:cxn ang="0">
                <a:pos x="53" y="31"/>
              </a:cxn>
              <a:cxn ang="0">
                <a:pos x="54" y="36"/>
              </a:cxn>
              <a:cxn ang="0">
                <a:pos x="56" y="36"/>
              </a:cxn>
              <a:cxn ang="0">
                <a:pos x="53" y="43"/>
              </a:cxn>
              <a:cxn ang="0">
                <a:pos x="62" y="46"/>
              </a:cxn>
              <a:cxn ang="0">
                <a:pos x="62" y="49"/>
              </a:cxn>
              <a:cxn ang="0">
                <a:pos x="66" y="53"/>
              </a:cxn>
              <a:cxn ang="0">
                <a:pos x="64" y="58"/>
              </a:cxn>
              <a:cxn ang="0">
                <a:pos x="73" y="46"/>
              </a:cxn>
              <a:cxn ang="0">
                <a:pos x="75" y="48"/>
              </a:cxn>
              <a:cxn ang="0">
                <a:pos x="80" y="47"/>
              </a:cxn>
              <a:cxn ang="0">
                <a:pos x="83" y="53"/>
              </a:cxn>
            </a:cxnLst>
            <a:rect l="0" t="0" r="r" b="b"/>
            <a:pathLst>
              <a:path w="84" h="84">
                <a:moveTo>
                  <a:pt x="75" y="84"/>
                </a:moveTo>
                <a:cubicBezTo>
                  <a:pt x="12" y="84"/>
                  <a:pt x="12" y="84"/>
                  <a:pt x="12" y="84"/>
                </a:cubicBezTo>
                <a:cubicBezTo>
                  <a:pt x="12" y="84"/>
                  <a:pt x="18" y="73"/>
                  <a:pt x="35" y="70"/>
                </a:cubicBezTo>
                <a:cubicBezTo>
                  <a:pt x="43" y="52"/>
                  <a:pt x="34" y="25"/>
                  <a:pt x="34" y="25"/>
                </a:cubicBezTo>
                <a:cubicBezTo>
                  <a:pt x="46" y="44"/>
                  <a:pt x="45" y="62"/>
                  <a:pt x="44" y="69"/>
                </a:cubicBezTo>
                <a:cubicBezTo>
                  <a:pt x="46" y="69"/>
                  <a:pt x="47" y="69"/>
                  <a:pt x="48" y="69"/>
                </a:cubicBezTo>
                <a:cubicBezTo>
                  <a:pt x="48" y="63"/>
                  <a:pt x="50" y="51"/>
                  <a:pt x="61" y="42"/>
                </a:cubicBezTo>
                <a:cubicBezTo>
                  <a:pt x="61" y="42"/>
                  <a:pt x="53" y="52"/>
                  <a:pt x="55" y="70"/>
                </a:cubicBezTo>
                <a:cubicBezTo>
                  <a:pt x="70" y="74"/>
                  <a:pt x="75" y="84"/>
                  <a:pt x="75" y="84"/>
                </a:cubicBezTo>
                <a:close/>
                <a:moveTo>
                  <a:pt x="13" y="22"/>
                </a:moveTo>
                <a:cubicBezTo>
                  <a:pt x="16" y="27"/>
                  <a:pt x="16" y="27"/>
                  <a:pt x="16" y="27"/>
                </a:cubicBezTo>
                <a:cubicBezTo>
                  <a:pt x="19" y="26"/>
                  <a:pt x="21" y="25"/>
                  <a:pt x="23" y="23"/>
                </a:cubicBezTo>
                <a:cubicBezTo>
                  <a:pt x="23" y="23"/>
                  <a:pt x="12" y="35"/>
                  <a:pt x="24" y="48"/>
                </a:cubicBezTo>
                <a:cubicBezTo>
                  <a:pt x="24" y="48"/>
                  <a:pt x="25" y="47"/>
                  <a:pt x="26" y="45"/>
                </a:cubicBezTo>
                <a:cubicBezTo>
                  <a:pt x="24" y="40"/>
                  <a:pt x="24" y="40"/>
                  <a:pt x="24" y="40"/>
                </a:cubicBezTo>
                <a:cubicBezTo>
                  <a:pt x="28" y="41"/>
                  <a:pt x="28" y="41"/>
                  <a:pt x="28" y="41"/>
                </a:cubicBezTo>
                <a:cubicBezTo>
                  <a:pt x="29" y="39"/>
                  <a:pt x="30" y="37"/>
                  <a:pt x="31" y="35"/>
                </a:cubicBezTo>
                <a:cubicBezTo>
                  <a:pt x="27" y="31"/>
                  <a:pt x="27" y="31"/>
                  <a:pt x="27" y="31"/>
                </a:cubicBezTo>
                <a:cubicBezTo>
                  <a:pt x="32" y="31"/>
                  <a:pt x="32" y="31"/>
                  <a:pt x="32" y="31"/>
                </a:cubicBezTo>
                <a:cubicBezTo>
                  <a:pt x="33" y="28"/>
                  <a:pt x="33" y="24"/>
                  <a:pt x="32" y="21"/>
                </a:cubicBezTo>
                <a:cubicBezTo>
                  <a:pt x="37" y="27"/>
                  <a:pt x="45" y="30"/>
                  <a:pt x="45" y="30"/>
                </a:cubicBezTo>
                <a:cubicBezTo>
                  <a:pt x="46" y="22"/>
                  <a:pt x="39" y="18"/>
                  <a:pt x="39" y="18"/>
                </a:cubicBezTo>
                <a:cubicBezTo>
                  <a:pt x="41" y="18"/>
                  <a:pt x="42" y="18"/>
                  <a:pt x="44" y="19"/>
                </a:cubicBezTo>
                <a:cubicBezTo>
                  <a:pt x="45" y="14"/>
                  <a:pt x="45" y="14"/>
                  <a:pt x="45" y="14"/>
                </a:cubicBezTo>
                <a:cubicBezTo>
                  <a:pt x="46" y="19"/>
                  <a:pt x="46" y="19"/>
                  <a:pt x="46" y="19"/>
                </a:cubicBezTo>
                <a:cubicBezTo>
                  <a:pt x="47" y="19"/>
                  <a:pt x="48" y="19"/>
                  <a:pt x="49" y="19"/>
                </a:cubicBezTo>
                <a:cubicBezTo>
                  <a:pt x="49" y="13"/>
                  <a:pt x="49" y="13"/>
                  <a:pt x="49" y="13"/>
                </a:cubicBezTo>
                <a:cubicBezTo>
                  <a:pt x="53" y="19"/>
                  <a:pt x="53" y="19"/>
                  <a:pt x="53" y="19"/>
                </a:cubicBezTo>
                <a:cubicBezTo>
                  <a:pt x="58" y="19"/>
                  <a:pt x="62" y="18"/>
                  <a:pt x="62" y="18"/>
                </a:cubicBezTo>
                <a:cubicBezTo>
                  <a:pt x="52" y="3"/>
                  <a:pt x="36" y="12"/>
                  <a:pt x="36" y="12"/>
                </a:cubicBezTo>
                <a:cubicBezTo>
                  <a:pt x="41" y="7"/>
                  <a:pt x="40" y="0"/>
                  <a:pt x="40" y="0"/>
                </a:cubicBezTo>
                <a:cubicBezTo>
                  <a:pt x="31" y="2"/>
                  <a:pt x="30" y="10"/>
                  <a:pt x="30" y="15"/>
                </a:cubicBezTo>
                <a:cubicBezTo>
                  <a:pt x="27" y="10"/>
                  <a:pt x="22" y="1"/>
                  <a:pt x="13" y="7"/>
                </a:cubicBezTo>
                <a:cubicBezTo>
                  <a:pt x="13" y="7"/>
                  <a:pt x="13" y="8"/>
                  <a:pt x="14" y="10"/>
                </a:cubicBezTo>
                <a:cubicBezTo>
                  <a:pt x="17" y="8"/>
                  <a:pt x="17" y="8"/>
                  <a:pt x="17" y="8"/>
                </a:cubicBezTo>
                <a:cubicBezTo>
                  <a:pt x="16" y="11"/>
                  <a:pt x="16" y="11"/>
                  <a:pt x="16" y="11"/>
                </a:cubicBezTo>
                <a:cubicBezTo>
                  <a:pt x="17" y="12"/>
                  <a:pt x="17" y="13"/>
                  <a:pt x="18" y="13"/>
                </a:cubicBezTo>
                <a:cubicBezTo>
                  <a:pt x="21" y="10"/>
                  <a:pt x="21" y="10"/>
                  <a:pt x="21" y="10"/>
                </a:cubicBezTo>
                <a:cubicBezTo>
                  <a:pt x="20" y="14"/>
                  <a:pt x="20" y="14"/>
                  <a:pt x="20" y="14"/>
                </a:cubicBezTo>
                <a:cubicBezTo>
                  <a:pt x="21" y="15"/>
                  <a:pt x="22" y="15"/>
                  <a:pt x="22" y="16"/>
                </a:cubicBezTo>
                <a:cubicBezTo>
                  <a:pt x="14" y="15"/>
                  <a:pt x="2" y="17"/>
                  <a:pt x="0" y="34"/>
                </a:cubicBezTo>
                <a:cubicBezTo>
                  <a:pt x="0" y="34"/>
                  <a:pt x="1" y="34"/>
                  <a:pt x="4" y="33"/>
                </a:cubicBezTo>
                <a:cubicBezTo>
                  <a:pt x="5" y="26"/>
                  <a:pt x="5" y="26"/>
                  <a:pt x="5" y="26"/>
                </a:cubicBezTo>
                <a:cubicBezTo>
                  <a:pt x="8" y="31"/>
                  <a:pt x="8" y="31"/>
                  <a:pt x="8" y="31"/>
                </a:cubicBezTo>
                <a:cubicBezTo>
                  <a:pt x="9" y="31"/>
                  <a:pt x="11" y="30"/>
                  <a:pt x="13" y="29"/>
                </a:cubicBezTo>
                <a:lnTo>
                  <a:pt x="13" y="22"/>
                </a:lnTo>
                <a:close/>
                <a:moveTo>
                  <a:pt x="70" y="37"/>
                </a:moveTo>
                <a:cubicBezTo>
                  <a:pt x="71" y="37"/>
                  <a:pt x="72" y="37"/>
                  <a:pt x="72" y="37"/>
                </a:cubicBezTo>
                <a:cubicBezTo>
                  <a:pt x="72" y="34"/>
                  <a:pt x="72" y="34"/>
                  <a:pt x="72" y="34"/>
                </a:cubicBezTo>
                <a:cubicBezTo>
                  <a:pt x="73" y="36"/>
                  <a:pt x="73" y="36"/>
                  <a:pt x="73" y="36"/>
                </a:cubicBezTo>
                <a:cubicBezTo>
                  <a:pt x="74" y="36"/>
                  <a:pt x="75" y="36"/>
                  <a:pt x="75" y="35"/>
                </a:cubicBezTo>
                <a:cubicBezTo>
                  <a:pt x="75" y="33"/>
                  <a:pt x="75" y="33"/>
                  <a:pt x="75" y="33"/>
                </a:cubicBezTo>
                <a:cubicBezTo>
                  <a:pt x="77" y="35"/>
                  <a:pt x="77" y="35"/>
                  <a:pt x="77" y="35"/>
                </a:cubicBezTo>
                <a:cubicBezTo>
                  <a:pt x="78" y="34"/>
                  <a:pt x="78" y="33"/>
                  <a:pt x="78" y="33"/>
                </a:cubicBezTo>
                <a:cubicBezTo>
                  <a:pt x="73" y="27"/>
                  <a:pt x="68" y="32"/>
                  <a:pt x="66" y="35"/>
                </a:cubicBezTo>
                <a:cubicBezTo>
                  <a:pt x="66" y="33"/>
                  <a:pt x="67" y="27"/>
                  <a:pt x="61" y="24"/>
                </a:cubicBezTo>
                <a:cubicBezTo>
                  <a:pt x="61" y="24"/>
                  <a:pt x="60" y="29"/>
                  <a:pt x="62" y="33"/>
                </a:cubicBezTo>
                <a:cubicBezTo>
                  <a:pt x="62" y="33"/>
                  <a:pt x="53" y="24"/>
                  <a:pt x="44" y="32"/>
                </a:cubicBezTo>
                <a:cubicBezTo>
                  <a:pt x="44" y="32"/>
                  <a:pt x="46" y="34"/>
                  <a:pt x="50" y="35"/>
                </a:cubicBezTo>
                <a:cubicBezTo>
                  <a:pt x="53" y="31"/>
                  <a:pt x="53" y="31"/>
                  <a:pt x="53" y="31"/>
                </a:cubicBezTo>
                <a:cubicBezTo>
                  <a:pt x="52" y="35"/>
                  <a:pt x="52" y="35"/>
                  <a:pt x="52" y="35"/>
                </a:cubicBezTo>
                <a:cubicBezTo>
                  <a:pt x="53" y="35"/>
                  <a:pt x="53" y="35"/>
                  <a:pt x="54" y="36"/>
                </a:cubicBezTo>
                <a:cubicBezTo>
                  <a:pt x="56" y="32"/>
                  <a:pt x="56" y="32"/>
                  <a:pt x="56" y="32"/>
                </a:cubicBezTo>
                <a:cubicBezTo>
                  <a:pt x="56" y="36"/>
                  <a:pt x="56" y="36"/>
                  <a:pt x="56" y="36"/>
                </a:cubicBezTo>
                <a:cubicBezTo>
                  <a:pt x="57" y="36"/>
                  <a:pt x="58" y="36"/>
                  <a:pt x="59" y="36"/>
                </a:cubicBezTo>
                <a:cubicBezTo>
                  <a:pt x="59" y="36"/>
                  <a:pt x="54" y="38"/>
                  <a:pt x="53" y="43"/>
                </a:cubicBezTo>
                <a:cubicBezTo>
                  <a:pt x="53" y="43"/>
                  <a:pt x="59" y="43"/>
                  <a:pt x="63" y="39"/>
                </a:cubicBezTo>
                <a:cubicBezTo>
                  <a:pt x="62" y="41"/>
                  <a:pt x="62" y="44"/>
                  <a:pt x="62" y="46"/>
                </a:cubicBezTo>
                <a:cubicBezTo>
                  <a:pt x="65" y="47"/>
                  <a:pt x="65" y="47"/>
                  <a:pt x="65" y="47"/>
                </a:cubicBezTo>
                <a:cubicBezTo>
                  <a:pt x="62" y="49"/>
                  <a:pt x="62" y="49"/>
                  <a:pt x="62" y="49"/>
                </a:cubicBezTo>
                <a:cubicBezTo>
                  <a:pt x="62" y="50"/>
                  <a:pt x="62" y="52"/>
                  <a:pt x="63" y="53"/>
                </a:cubicBezTo>
                <a:cubicBezTo>
                  <a:pt x="66" y="53"/>
                  <a:pt x="66" y="53"/>
                  <a:pt x="66" y="53"/>
                </a:cubicBezTo>
                <a:cubicBezTo>
                  <a:pt x="63" y="56"/>
                  <a:pt x="63" y="56"/>
                  <a:pt x="63" y="56"/>
                </a:cubicBezTo>
                <a:cubicBezTo>
                  <a:pt x="64" y="57"/>
                  <a:pt x="64" y="58"/>
                  <a:pt x="64" y="58"/>
                </a:cubicBezTo>
                <a:cubicBezTo>
                  <a:pt x="74" y="52"/>
                  <a:pt x="69" y="42"/>
                  <a:pt x="69" y="42"/>
                </a:cubicBezTo>
                <a:cubicBezTo>
                  <a:pt x="70" y="43"/>
                  <a:pt x="71" y="45"/>
                  <a:pt x="73" y="46"/>
                </a:cubicBezTo>
                <a:cubicBezTo>
                  <a:pt x="75" y="43"/>
                  <a:pt x="75" y="43"/>
                  <a:pt x="75" y="43"/>
                </a:cubicBezTo>
                <a:cubicBezTo>
                  <a:pt x="75" y="48"/>
                  <a:pt x="75" y="48"/>
                  <a:pt x="75" y="48"/>
                </a:cubicBezTo>
                <a:cubicBezTo>
                  <a:pt x="76" y="49"/>
                  <a:pt x="77" y="49"/>
                  <a:pt x="78" y="50"/>
                </a:cubicBezTo>
                <a:cubicBezTo>
                  <a:pt x="80" y="47"/>
                  <a:pt x="80" y="47"/>
                  <a:pt x="80" y="47"/>
                </a:cubicBezTo>
                <a:cubicBezTo>
                  <a:pt x="80" y="51"/>
                  <a:pt x="80" y="51"/>
                  <a:pt x="80" y="51"/>
                </a:cubicBezTo>
                <a:cubicBezTo>
                  <a:pt x="81" y="53"/>
                  <a:pt x="83" y="53"/>
                  <a:pt x="83" y="53"/>
                </a:cubicBezTo>
                <a:cubicBezTo>
                  <a:pt x="84" y="41"/>
                  <a:pt x="76" y="38"/>
                  <a:pt x="70" y="37"/>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a:ea typeface="+mn-ea"/>
              <a:cs typeface="+mn-cs"/>
            </a:endParaRPr>
          </a:p>
        </p:txBody>
      </p:sp>
      <p:sp>
        <p:nvSpPr>
          <p:cNvPr id="27" name="Freeform 608"/>
          <p:cNvSpPr>
            <a:spLocks noEditPoints="1"/>
          </p:cNvSpPr>
          <p:nvPr/>
        </p:nvSpPr>
        <p:spPr bwMode="auto">
          <a:xfrm>
            <a:off x="9157196" y="2488098"/>
            <a:ext cx="1372764" cy="1846105"/>
          </a:xfrm>
          <a:custGeom>
            <a:avLst/>
            <a:gdLst/>
            <a:ahLst/>
            <a:cxnLst>
              <a:cxn ang="0">
                <a:pos x="12" y="84"/>
              </a:cxn>
              <a:cxn ang="0">
                <a:pos x="34" y="25"/>
              </a:cxn>
              <a:cxn ang="0">
                <a:pos x="48" y="69"/>
              </a:cxn>
              <a:cxn ang="0">
                <a:pos x="55" y="70"/>
              </a:cxn>
              <a:cxn ang="0">
                <a:pos x="13" y="22"/>
              </a:cxn>
              <a:cxn ang="0">
                <a:pos x="23" y="23"/>
              </a:cxn>
              <a:cxn ang="0">
                <a:pos x="26" y="45"/>
              </a:cxn>
              <a:cxn ang="0">
                <a:pos x="28" y="41"/>
              </a:cxn>
              <a:cxn ang="0">
                <a:pos x="27" y="31"/>
              </a:cxn>
              <a:cxn ang="0">
                <a:pos x="32" y="21"/>
              </a:cxn>
              <a:cxn ang="0">
                <a:pos x="39" y="18"/>
              </a:cxn>
              <a:cxn ang="0">
                <a:pos x="45" y="14"/>
              </a:cxn>
              <a:cxn ang="0">
                <a:pos x="49" y="19"/>
              </a:cxn>
              <a:cxn ang="0">
                <a:pos x="53" y="19"/>
              </a:cxn>
              <a:cxn ang="0">
                <a:pos x="36" y="12"/>
              </a:cxn>
              <a:cxn ang="0">
                <a:pos x="30" y="15"/>
              </a:cxn>
              <a:cxn ang="0">
                <a:pos x="14" y="10"/>
              </a:cxn>
              <a:cxn ang="0">
                <a:pos x="16" y="11"/>
              </a:cxn>
              <a:cxn ang="0">
                <a:pos x="21" y="10"/>
              </a:cxn>
              <a:cxn ang="0">
                <a:pos x="22" y="16"/>
              </a:cxn>
              <a:cxn ang="0">
                <a:pos x="4" y="33"/>
              </a:cxn>
              <a:cxn ang="0">
                <a:pos x="8" y="31"/>
              </a:cxn>
              <a:cxn ang="0">
                <a:pos x="13" y="22"/>
              </a:cxn>
              <a:cxn ang="0">
                <a:pos x="72" y="37"/>
              </a:cxn>
              <a:cxn ang="0">
                <a:pos x="73" y="36"/>
              </a:cxn>
              <a:cxn ang="0">
                <a:pos x="75" y="33"/>
              </a:cxn>
              <a:cxn ang="0">
                <a:pos x="78" y="33"/>
              </a:cxn>
              <a:cxn ang="0">
                <a:pos x="61" y="24"/>
              </a:cxn>
              <a:cxn ang="0">
                <a:pos x="44" y="32"/>
              </a:cxn>
              <a:cxn ang="0">
                <a:pos x="53" y="31"/>
              </a:cxn>
              <a:cxn ang="0">
                <a:pos x="54" y="36"/>
              </a:cxn>
              <a:cxn ang="0">
                <a:pos x="56" y="36"/>
              </a:cxn>
              <a:cxn ang="0">
                <a:pos x="53" y="43"/>
              </a:cxn>
              <a:cxn ang="0">
                <a:pos x="62" y="46"/>
              </a:cxn>
              <a:cxn ang="0">
                <a:pos x="62" y="49"/>
              </a:cxn>
              <a:cxn ang="0">
                <a:pos x="66" y="53"/>
              </a:cxn>
              <a:cxn ang="0">
                <a:pos x="64" y="58"/>
              </a:cxn>
              <a:cxn ang="0">
                <a:pos x="73" y="46"/>
              </a:cxn>
              <a:cxn ang="0">
                <a:pos x="75" y="48"/>
              </a:cxn>
              <a:cxn ang="0">
                <a:pos x="80" y="47"/>
              </a:cxn>
              <a:cxn ang="0">
                <a:pos x="83" y="53"/>
              </a:cxn>
            </a:cxnLst>
            <a:rect l="0" t="0" r="r" b="b"/>
            <a:pathLst>
              <a:path w="84" h="84">
                <a:moveTo>
                  <a:pt x="75" y="84"/>
                </a:moveTo>
                <a:cubicBezTo>
                  <a:pt x="12" y="84"/>
                  <a:pt x="12" y="84"/>
                  <a:pt x="12" y="84"/>
                </a:cubicBezTo>
                <a:cubicBezTo>
                  <a:pt x="12" y="84"/>
                  <a:pt x="18" y="73"/>
                  <a:pt x="35" y="70"/>
                </a:cubicBezTo>
                <a:cubicBezTo>
                  <a:pt x="43" y="52"/>
                  <a:pt x="34" y="25"/>
                  <a:pt x="34" y="25"/>
                </a:cubicBezTo>
                <a:cubicBezTo>
                  <a:pt x="46" y="44"/>
                  <a:pt x="45" y="62"/>
                  <a:pt x="44" y="69"/>
                </a:cubicBezTo>
                <a:cubicBezTo>
                  <a:pt x="46" y="69"/>
                  <a:pt x="47" y="69"/>
                  <a:pt x="48" y="69"/>
                </a:cubicBezTo>
                <a:cubicBezTo>
                  <a:pt x="48" y="63"/>
                  <a:pt x="50" y="51"/>
                  <a:pt x="61" y="42"/>
                </a:cubicBezTo>
                <a:cubicBezTo>
                  <a:pt x="61" y="42"/>
                  <a:pt x="53" y="52"/>
                  <a:pt x="55" y="70"/>
                </a:cubicBezTo>
                <a:cubicBezTo>
                  <a:pt x="70" y="74"/>
                  <a:pt x="75" y="84"/>
                  <a:pt x="75" y="84"/>
                </a:cubicBezTo>
                <a:close/>
                <a:moveTo>
                  <a:pt x="13" y="22"/>
                </a:moveTo>
                <a:cubicBezTo>
                  <a:pt x="16" y="27"/>
                  <a:pt x="16" y="27"/>
                  <a:pt x="16" y="27"/>
                </a:cubicBezTo>
                <a:cubicBezTo>
                  <a:pt x="19" y="26"/>
                  <a:pt x="21" y="25"/>
                  <a:pt x="23" y="23"/>
                </a:cubicBezTo>
                <a:cubicBezTo>
                  <a:pt x="23" y="23"/>
                  <a:pt x="12" y="35"/>
                  <a:pt x="24" y="48"/>
                </a:cubicBezTo>
                <a:cubicBezTo>
                  <a:pt x="24" y="48"/>
                  <a:pt x="25" y="47"/>
                  <a:pt x="26" y="45"/>
                </a:cubicBezTo>
                <a:cubicBezTo>
                  <a:pt x="24" y="40"/>
                  <a:pt x="24" y="40"/>
                  <a:pt x="24" y="40"/>
                </a:cubicBezTo>
                <a:cubicBezTo>
                  <a:pt x="28" y="41"/>
                  <a:pt x="28" y="41"/>
                  <a:pt x="28" y="41"/>
                </a:cubicBezTo>
                <a:cubicBezTo>
                  <a:pt x="29" y="39"/>
                  <a:pt x="30" y="37"/>
                  <a:pt x="31" y="35"/>
                </a:cubicBezTo>
                <a:cubicBezTo>
                  <a:pt x="27" y="31"/>
                  <a:pt x="27" y="31"/>
                  <a:pt x="27" y="31"/>
                </a:cubicBezTo>
                <a:cubicBezTo>
                  <a:pt x="32" y="31"/>
                  <a:pt x="32" y="31"/>
                  <a:pt x="32" y="31"/>
                </a:cubicBezTo>
                <a:cubicBezTo>
                  <a:pt x="33" y="28"/>
                  <a:pt x="33" y="24"/>
                  <a:pt x="32" y="21"/>
                </a:cubicBezTo>
                <a:cubicBezTo>
                  <a:pt x="37" y="27"/>
                  <a:pt x="45" y="30"/>
                  <a:pt x="45" y="30"/>
                </a:cubicBezTo>
                <a:cubicBezTo>
                  <a:pt x="46" y="22"/>
                  <a:pt x="39" y="18"/>
                  <a:pt x="39" y="18"/>
                </a:cubicBezTo>
                <a:cubicBezTo>
                  <a:pt x="41" y="18"/>
                  <a:pt x="42" y="18"/>
                  <a:pt x="44" y="19"/>
                </a:cubicBezTo>
                <a:cubicBezTo>
                  <a:pt x="45" y="14"/>
                  <a:pt x="45" y="14"/>
                  <a:pt x="45" y="14"/>
                </a:cubicBezTo>
                <a:cubicBezTo>
                  <a:pt x="46" y="19"/>
                  <a:pt x="46" y="19"/>
                  <a:pt x="46" y="19"/>
                </a:cubicBezTo>
                <a:cubicBezTo>
                  <a:pt x="47" y="19"/>
                  <a:pt x="48" y="19"/>
                  <a:pt x="49" y="19"/>
                </a:cubicBezTo>
                <a:cubicBezTo>
                  <a:pt x="49" y="13"/>
                  <a:pt x="49" y="13"/>
                  <a:pt x="49" y="13"/>
                </a:cubicBezTo>
                <a:cubicBezTo>
                  <a:pt x="53" y="19"/>
                  <a:pt x="53" y="19"/>
                  <a:pt x="53" y="19"/>
                </a:cubicBezTo>
                <a:cubicBezTo>
                  <a:pt x="58" y="19"/>
                  <a:pt x="62" y="18"/>
                  <a:pt x="62" y="18"/>
                </a:cubicBezTo>
                <a:cubicBezTo>
                  <a:pt x="52" y="3"/>
                  <a:pt x="36" y="12"/>
                  <a:pt x="36" y="12"/>
                </a:cubicBezTo>
                <a:cubicBezTo>
                  <a:pt x="41" y="7"/>
                  <a:pt x="40" y="0"/>
                  <a:pt x="40" y="0"/>
                </a:cubicBezTo>
                <a:cubicBezTo>
                  <a:pt x="31" y="2"/>
                  <a:pt x="30" y="10"/>
                  <a:pt x="30" y="15"/>
                </a:cubicBezTo>
                <a:cubicBezTo>
                  <a:pt x="27" y="10"/>
                  <a:pt x="22" y="1"/>
                  <a:pt x="13" y="7"/>
                </a:cubicBezTo>
                <a:cubicBezTo>
                  <a:pt x="13" y="7"/>
                  <a:pt x="13" y="8"/>
                  <a:pt x="14" y="10"/>
                </a:cubicBezTo>
                <a:cubicBezTo>
                  <a:pt x="17" y="8"/>
                  <a:pt x="17" y="8"/>
                  <a:pt x="17" y="8"/>
                </a:cubicBezTo>
                <a:cubicBezTo>
                  <a:pt x="16" y="11"/>
                  <a:pt x="16" y="11"/>
                  <a:pt x="16" y="11"/>
                </a:cubicBezTo>
                <a:cubicBezTo>
                  <a:pt x="17" y="12"/>
                  <a:pt x="17" y="13"/>
                  <a:pt x="18" y="13"/>
                </a:cubicBezTo>
                <a:cubicBezTo>
                  <a:pt x="21" y="10"/>
                  <a:pt x="21" y="10"/>
                  <a:pt x="21" y="10"/>
                </a:cubicBezTo>
                <a:cubicBezTo>
                  <a:pt x="20" y="14"/>
                  <a:pt x="20" y="14"/>
                  <a:pt x="20" y="14"/>
                </a:cubicBezTo>
                <a:cubicBezTo>
                  <a:pt x="21" y="15"/>
                  <a:pt x="22" y="15"/>
                  <a:pt x="22" y="16"/>
                </a:cubicBezTo>
                <a:cubicBezTo>
                  <a:pt x="14" y="15"/>
                  <a:pt x="2" y="17"/>
                  <a:pt x="0" y="34"/>
                </a:cubicBezTo>
                <a:cubicBezTo>
                  <a:pt x="0" y="34"/>
                  <a:pt x="1" y="34"/>
                  <a:pt x="4" y="33"/>
                </a:cubicBezTo>
                <a:cubicBezTo>
                  <a:pt x="5" y="26"/>
                  <a:pt x="5" y="26"/>
                  <a:pt x="5" y="26"/>
                </a:cubicBezTo>
                <a:cubicBezTo>
                  <a:pt x="8" y="31"/>
                  <a:pt x="8" y="31"/>
                  <a:pt x="8" y="31"/>
                </a:cubicBezTo>
                <a:cubicBezTo>
                  <a:pt x="9" y="31"/>
                  <a:pt x="11" y="30"/>
                  <a:pt x="13" y="29"/>
                </a:cubicBezTo>
                <a:lnTo>
                  <a:pt x="13" y="22"/>
                </a:lnTo>
                <a:close/>
                <a:moveTo>
                  <a:pt x="70" y="37"/>
                </a:moveTo>
                <a:cubicBezTo>
                  <a:pt x="71" y="37"/>
                  <a:pt x="72" y="37"/>
                  <a:pt x="72" y="37"/>
                </a:cubicBezTo>
                <a:cubicBezTo>
                  <a:pt x="72" y="34"/>
                  <a:pt x="72" y="34"/>
                  <a:pt x="72" y="34"/>
                </a:cubicBezTo>
                <a:cubicBezTo>
                  <a:pt x="73" y="36"/>
                  <a:pt x="73" y="36"/>
                  <a:pt x="73" y="36"/>
                </a:cubicBezTo>
                <a:cubicBezTo>
                  <a:pt x="74" y="36"/>
                  <a:pt x="75" y="36"/>
                  <a:pt x="75" y="35"/>
                </a:cubicBezTo>
                <a:cubicBezTo>
                  <a:pt x="75" y="33"/>
                  <a:pt x="75" y="33"/>
                  <a:pt x="75" y="33"/>
                </a:cubicBezTo>
                <a:cubicBezTo>
                  <a:pt x="77" y="35"/>
                  <a:pt x="77" y="35"/>
                  <a:pt x="77" y="35"/>
                </a:cubicBezTo>
                <a:cubicBezTo>
                  <a:pt x="78" y="34"/>
                  <a:pt x="78" y="33"/>
                  <a:pt x="78" y="33"/>
                </a:cubicBezTo>
                <a:cubicBezTo>
                  <a:pt x="73" y="27"/>
                  <a:pt x="68" y="32"/>
                  <a:pt x="66" y="35"/>
                </a:cubicBezTo>
                <a:cubicBezTo>
                  <a:pt x="66" y="33"/>
                  <a:pt x="67" y="27"/>
                  <a:pt x="61" y="24"/>
                </a:cubicBezTo>
                <a:cubicBezTo>
                  <a:pt x="61" y="24"/>
                  <a:pt x="60" y="29"/>
                  <a:pt x="62" y="33"/>
                </a:cubicBezTo>
                <a:cubicBezTo>
                  <a:pt x="62" y="33"/>
                  <a:pt x="53" y="24"/>
                  <a:pt x="44" y="32"/>
                </a:cubicBezTo>
                <a:cubicBezTo>
                  <a:pt x="44" y="32"/>
                  <a:pt x="46" y="34"/>
                  <a:pt x="50" y="35"/>
                </a:cubicBezTo>
                <a:cubicBezTo>
                  <a:pt x="53" y="31"/>
                  <a:pt x="53" y="31"/>
                  <a:pt x="53" y="31"/>
                </a:cubicBezTo>
                <a:cubicBezTo>
                  <a:pt x="52" y="35"/>
                  <a:pt x="52" y="35"/>
                  <a:pt x="52" y="35"/>
                </a:cubicBezTo>
                <a:cubicBezTo>
                  <a:pt x="53" y="35"/>
                  <a:pt x="53" y="35"/>
                  <a:pt x="54" y="36"/>
                </a:cubicBezTo>
                <a:cubicBezTo>
                  <a:pt x="56" y="32"/>
                  <a:pt x="56" y="32"/>
                  <a:pt x="56" y="32"/>
                </a:cubicBezTo>
                <a:cubicBezTo>
                  <a:pt x="56" y="36"/>
                  <a:pt x="56" y="36"/>
                  <a:pt x="56" y="36"/>
                </a:cubicBezTo>
                <a:cubicBezTo>
                  <a:pt x="57" y="36"/>
                  <a:pt x="58" y="36"/>
                  <a:pt x="59" y="36"/>
                </a:cubicBezTo>
                <a:cubicBezTo>
                  <a:pt x="59" y="36"/>
                  <a:pt x="54" y="38"/>
                  <a:pt x="53" y="43"/>
                </a:cubicBezTo>
                <a:cubicBezTo>
                  <a:pt x="53" y="43"/>
                  <a:pt x="59" y="43"/>
                  <a:pt x="63" y="39"/>
                </a:cubicBezTo>
                <a:cubicBezTo>
                  <a:pt x="62" y="41"/>
                  <a:pt x="62" y="44"/>
                  <a:pt x="62" y="46"/>
                </a:cubicBezTo>
                <a:cubicBezTo>
                  <a:pt x="65" y="47"/>
                  <a:pt x="65" y="47"/>
                  <a:pt x="65" y="47"/>
                </a:cubicBezTo>
                <a:cubicBezTo>
                  <a:pt x="62" y="49"/>
                  <a:pt x="62" y="49"/>
                  <a:pt x="62" y="49"/>
                </a:cubicBezTo>
                <a:cubicBezTo>
                  <a:pt x="62" y="50"/>
                  <a:pt x="62" y="52"/>
                  <a:pt x="63" y="53"/>
                </a:cubicBezTo>
                <a:cubicBezTo>
                  <a:pt x="66" y="53"/>
                  <a:pt x="66" y="53"/>
                  <a:pt x="66" y="53"/>
                </a:cubicBezTo>
                <a:cubicBezTo>
                  <a:pt x="63" y="56"/>
                  <a:pt x="63" y="56"/>
                  <a:pt x="63" y="56"/>
                </a:cubicBezTo>
                <a:cubicBezTo>
                  <a:pt x="64" y="57"/>
                  <a:pt x="64" y="58"/>
                  <a:pt x="64" y="58"/>
                </a:cubicBezTo>
                <a:cubicBezTo>
                  <a:pt x="74" y="52"/>
                  <a:pt x="69" y="42"/>
                  <a:pt x="69" y="42"/>
                </a:cubicBezTo>
                <a:cubicBezTo>
                  <a:pt x="70" y="43"/>
                  <a:pt x="71" y="45"/>
                  <a:pt x="73" y="46"/>
                </a:cubicBezTo>
                <a:cubicBezTo>
                  <a:pt x="75" y="43"/>
                  <a:pt x="75" y="43"/>
                  <a:pt x="75" y="43"/>
                </a:cubicBezTo>
                <a:cubicBezTo>
                  <a:pt x="75" y="48"/>
                  <a:pt x="75" y="48"/>
                  <a:pt x="75" y="48"/>
                </a:cubicBezTo>
                <a:cubicBezTo>
                  <a:pt x="76" y="49"/>
                  <a:pt x="77" y="49"/>
                  <a:pt x="78" y="50"/>
                </a:cubicBezTo>
                <a:cubicBezTo>
                  <a:pt x="80" y="47"/>
                  <a:pt x="80" y="47"/>
                  <a:pt x="80" y="47"/>
                </a:cubicBezTo>
                <a:cubicBezTo>
                  <a:pt x="80" y="51"/>
                  <a:pt x="80" y="51"/>
                  <a:pt x="80" y="51"/>
                </a:cubicBezTo>
                <a:cubicBezTo>
                  <a:pt x="81" y="53"/>
                  <a:pt x="83" y="53"/>
                  <a:pt x="83" y="53"/>
                </a:cubicBezTo>
                <a:cubicBezTo>
                  <a:pt x="84" y="41"/>
                  <a:pt x="76" y="38"/>
                  <a:pt x="70" y="37"/>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a:ea typeface="+mn-ea"/>
              <a:cs typeface="+mn-cs"/>
            </a:endParaRPr>
          </a:p>
        </p:txBody>
      </p:sp>
      <p:sp>
        <p:nvSpPr>
          <p:cNvPr id="46" name="Rectangle 45"/>
          <p:cNvSpPr/>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grpSp>
        <p:nvGrpSpPr>
          <p:cNvPr id="53" name="Group 52"/>
          <p:cNvGrpSpPr/>
          <p:nvPr/>
        </p:nvGrpSpPr>
        <p:grpSpPr>
          <a:xfrm>
            <a:off x="546240" y="5687096"/>
            <a:ext cx="2912855" cy="739837"/>
            <a:chOff x="774803" y="5654092"/>
            <a:chExt cx="2912855" cy="739837"/>
          </a:xfrm>
        </p:grpSpPr>
        <p:sp>
          <p:nvSpPr>
            <p:cNvPr id="47" name="TextBox 46"/>
            <p:cNvSpPr txBox="1"/>
            <p:nvPr/>
          </p:nvSpPr>
          <p:spPr>
            <a:xfrm>
              <a:off x="1590126" y="5654092"/>
              <a:ext cx="12731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ource Sans Pro"/>
                  <a:ea typeface="+mn-ea"/>
                  <a:cs typeface="+mn-cs"/>
                </a:rPr>
                <a:t>Number One</a:t>
              </a:r>
            </a:p>
          </p:txBody>
        </p:sp>
        <p:sp>
          <p:nvSpPr>
            <p:cNvPr id="50" name="TextBox 49"/>
            <p:cNvSpPr txBox="1"/>
            <p:nvPr/>
          </p:nvSpPr>
          <p:spPr>
            <a:xfrm>
              <a:off x="774803" y="5932264"/>
              <a:ext cx="2912855"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Vestibulum</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dignissim</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nunc</a:t>
              </a:r>
              <a:endParaRPr kumimoji="0" lang="en-US" sz="1200" b="0" i="0" u="none" strike="noStrike" kern="1200" cap="none" spc="0" normalizeH="0" baseline="0" noProof="0" dirty="0">
                <a:ln>
                  <a:noFill/>
                </a:ln>
                <a:solidFill>
                  <a:srgbClr val="FFFFFF"/>
                </a:solidFill>
                <a:effectLst/>
                <a:uLnTx/>
                <a:uFillTx/>
                <a:latin typeface="Calibri"/>
                <a:ea typeface="+mn-ea"/>
                <a:cs typeface="+mn-cs"/>
              </a:endParaRPr>
            </a:p>
          </p:txBody>
        </p:sp>
      </p:grpSp>
      <p:grpSp>
        <p:nvGrpSpPr>
          <p:cNvPr id="54" name="Group 53"/>
          <p:cNvGrpSpPr/>
          <p:nvPr/>
        </p:nvGrpSpPr>
        <p:grpSpPr>
          <a:xfrm>
            <a:off x="4275585" y="5689757"/>
            <a:ext cx="2912855" cy="739837"/>
            <a:chOff x="4639572" y="5451252"/>
            <a:chExt cx="2912855" cy="739837"/>
          </a:xfrm>
        </p:grpSpPr>
        <p:sp>
          <p:nvSpPr>
            <p:cNvPr id="48" name="TextBox 47"/>
            <p:cNvSpPr txBox="1"/>
            <p:nvPr/>
          </p:nvSpPr>
          <p:spPr>
            <a:xfrm>
              <a:off x="5448919" y="5451252"/>
              <a:ext cx="1284519"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ource Sans Pro"/>
                  <a:ea typeface="+mn-ea"/>
                  <a:cs typeface="+mn-cs"/>
                </a:rPr>
                <a:t>Number Two</a:t>
              </a:r>
            </a:p>
          </p:txBody>
        </p:sp>
        <p:sp>
          <p:nvSpPr>
            <p:cNvPr id="51" name="TextBox 50"/>
            <p:cNvSpPr txBox="1"/>
            <p:nvPr/>
          </p:nvSpPr>
          <p:spPr>
            <a:xfrm>
              <a:off x="4639572" y="5729424"/>
              <a:ext cx="2912855"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Vestibulum</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dignissim</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nunc</a:t>
              </a:r>
              <a:endParaRPr kumimoji="0" lang="en-US" sz="1200" b="0" i="0" u="none" strike="noStrike" kern="1200" cap="none" spc="0" normalizeH="0" baseline="0" noProof="0" dirty="0">
                <a:ln>
                  <a:noFill/>
                </a:ln>
                <a:solidFill>
                  <a:srgbClr val="FFFFFF"/>
                </a:solidFill>
                <a:effectLst/>
                <a:uLnTx/>
                <a:uFillTx/>
                <a:latin typeface="Calibri"/>
                <a:ea typeface="+mn-ea"/>
                <a:cs typeface="+mn-cs"/>
              </a:endParaRPr>
            </a:p>
          </p:txBody>
        </p:sp>
      </p:grpSp>
      <p:grpSp>
        <p:nvGrpSpPr>
          <p:cNvPr id="55" name="Group 54"/>
          <p:cNvGrpSpPr/>
          <p:nvPr/>
        </p:nvGrpSpPr>
        <p:grpSpPr>
          <a:xfrm>
            <a:off x="8330075" y="5687096"/>
            <a:ext cx="2912855" cy="736441"/>
            <a:chOff x="8504414" y="5454647"/>
            <a:chExt cx="2912855" cy="736441"/>
          </a:xfrm>
        </p:grpSpPr>
        <p:sp>
          <p:nvSpPr>
            <p:cNvPr id="49" name="TextBox 48"/>
            <p:cNvSpPr txBox="1"/>
            <p:nvPr/>
          </p:nvSpPr>
          <p:spPr>
            <a:xfrm>
              <a:off x="9257494" y="5454647"/>
              <a:ext cx="1416926"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ource Sans Pro"/>
                  <a:ea typeface="+mn-ea"/>
                  <a:cs typeface="+mn-cs"/>
                </a:rPr>
                <a:t>Number Three</a:t>
              </a:r>
            </a:p>
          </p:txBody>
        </p:sp>
        <p:sp>
          <p:nvSpPr>
            <p:cNvPr id="52" name="TextBox 51"/>
            <p:cNvSpPr txBox="1"/>
            <p:nvPr/>
          </p:nvSpPr>
          <p:spPr>
            <a:xfrm>
              <a:off x="8504414" y="5729423"/>
              <a:ext cx="2912855"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Vestibulum</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dignissim</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nunc</a:t>
              </a:r>
              <a:endParaRPr kumimoji="0" lang="en-US" sz="1200" b="0" i="0" u="none" strike="noStrike" kern="1200" cap="none" spc="0" normalizeH="0" baseline="0" noProof="0" dirty="0">
                <a:ln>
                  <a:noFill/>
                </a:ln>
                <a:solidFill>
                  <a:srgbClr val="FFFFFF"/>
                </a:solidFill>
                <a:effectLst/>
                <a:uLnTx/>
                <a:uFillTx/>
                <a:latin typeface="Calibri"/>
                <a:ea typeface="+mn-ea"/>
                <a:cs typeface="+mn-cs"/>
              </a:endParaRPr>
            </a:p>
          </p:txBody>
        </p:sp>
      </p:grpSp>
      <p:sp>
        <p:nvSpPr>
          <p:cNvPr id="68" name="TextBox 67"/>
          <p:cNvSpPr txBox="1"/>
          <p:nvPr/>
        </p:nvSpPr>
        <p:spPr>
          <a:xfrm>
            <a:off x="1644533" y="4414004"/>
            <a:ext cx="609462" cy="461665"/>
          </a:xfrm>
          <a:prstGeom prst="rect">
            <a:avLst/>
          </a:prstGeom>
          <a:noFill/>
          <a:effectLst>
            <a:outerShdw blurRad="50800" dist="38100" dir="2700000" algn="tl" rotWithShape="0">
              <a:prstClr val="black">
                <a:alpha val="4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FFFFFF"/>
                </a:solidFill>
                <a:effectLst/>
                <a:uLnTx/>
                <a:uFillTx/>
                <a:latin typeface="Calibri"/>
                <a:ea typeface="+mn-ea"/>
                <a:cs typeface="+mn-cs"/>
              </a:rPr>
              <a:t>2M</a:t>
            </a:r>
          </a:p>
        </p:txBody>
      </p:sp>
      <p:sp>
        <p:nvSpPr>
          <p:cNvPr id="69" name="TextBox 68"/>
          <p:cNvSpPr txBox="1"/>
          <p:nvPr/>
        </p:nvSpPr>
        <p:spPr>
          <a:xfrm>
            <a:off x="5251063" y="3702912"/>
            <a:ext cx="822661" cy="646331"/>
          </a:xfrm>
          <a:prstGeom prst="rect">
            <a:avLst/>
          </a:prstGeom>
          <a:noFill/>
          <a:effectLst>
            <a:outerShdw blurRad="50800" dist="38100" dir="2700000" algn="tl" rotWithShape="0">
              <a:prstClr val="black">
                <a:alpha val="4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FFFFF"/>
                </a:solidFill>
                <a:effectLst/>
                <a:uLnTx/>
                <a:uFillTx/>
                <a:latin typeface="Calibri"/>
                <a:ea typeface="+mn-ea"/>
                <a:cs typeface="+mn-cs"/>
              </a:rPr>
              <a:t>6M</a:t>
            </a:r>
          </a:p>
        </p:txBody>
      </p:sp>
      <p:sp>
        <p:nvSpPr>
          <p:cNvPr id="70" name="TextBox 69"/>
          <p:cNvSpPr txBox="1"/>
          <p:nvPr/>
        </p:nvSpPr>
        <p:spPr>
          <a:xfrm>
            <a:off x="9399800" y="4072593"/>
            <a:ext cx="681597" cy="523220"/>
          </a:xfrm>
          <a:prstGeom prst="rect">
            <a:avLst/>
          </a:prstGeom>
          <a:noFill/>
          <a:effectLst>
            <a:outerShdw blurRad="50800" dist="38100" dir="2700000" algn="tl" rotWithShape="0">
              <a:prstClr val="black">
                <a:alpha val="4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FFFF"/>
                </a:solidFill>
                <a:effectLst/>
                <a:uLnTx/>
                <a:uFillTx/>
                <a:latin typeface="Calibri"/>
                <a:ea typeface="+mn-ea"/>
                <a:cs typeface="+mn-cs"/>
              </a:rPr>
              <a:t>4M</a:t>
            </a:r>
          </a:p>
        </p:txBody>
      </p:sp>
    </p:spTree>
    <p:extLst>
      <p:ext uri="{BB962C8B-B14F-4D97-AF65-F5344CB8AC3E}">
        <p14:creationId xmlns:p14="http://schemas.microsoft.com/office/powerpoint/2010/main" xmlns="" val="1589267333"/>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arn(outVertical)">
                                      <p:cBhvr>
                                        <p:cTn id="7" dur="500"/>
                                        <p:tgtEl>
                                          <p:spTgt spid="4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childTnLst>
                          </p:cTn>
                        </p:par>
                        <p:par>
                          <p:cTn id="12" fill="hold">
                            <p:stCondLst>
                              <p:cond delay="1000"/>
                            </p:stCondLst>
                            <p:childTnLst>
                              <p:par>
                                <p:cTn id="13" presetID="37"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1000"/>
                                        <p:tgtEl>
                                          <p:spTgt spid="18"/>
                                        </p:tgtEl>
                                      </p:cBhvr>
                                    </p:animEffect>
                                    <p:anim calcmode="lin" valueType="num">
                                      <p:cBhvr>
                                        <p:cTn id="16" dur="1000" fill="hold"/>
                                        <p:tgtEl>
                                          <p:spTgt spid="18"/>
                                        </p:tgtEl>
                                        <p:attrNameLst>
                                          <p:attrName>ppt_x</p:attrName>
                                        </p:attrNameLst>
                                      </p:cBhvr>
                                      <p:tavLst>
                                        <p:tav tm="0">
                                          <p:val>
                                            <p:strVal val="#ppt_x"/>
                                          </p:val>
                                        </p:tav>
                                        <p:tav tm="100000">
                                          <p:val>
                                            <p:strVal val="#ppt_x"/>
                                          </p:val>
                                        </p:tav>
                                      </p:tavLst>
                                    </p:anim>
                                    <p:anim calcmode="lin" valueType="num">
                                      <p:cBhvr>
                                        <p:cTn id="17" dur="900" decel="100000" fill="hold"/>
                                        <p:tgtEl>
                                          <p:spTgt spid="18"/>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childTnLst>
                          </p:cTn>
                        </p:par>
                        <p:par>
                          <p:cTn id="19" fill="hold">
                            <p:stCondLst>
                              <p:cond delay="2000"/>
                            </p:stCondLst>
                            <p:childTnLst>
                              <p:par>
                                <p:cTn id="20" presetID="37" presetClass="entr" presetSubtype="0"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1000"/>
                                        <p:tgtEl>
                                          <p:spTgt spid="4"/>
                                        </p:tgtEl>
                                      </p:cBhvr>
                                    </p:animEffect>
                                    <p:anim calcmode="lin" valueType="num">
                                      <p:cBhvr>
                                        <p:cTn id="23" dur="1000" fill="hold"/>
                                        <p:tgtEl>
                                          <p:spTgt spid="4"/>
                                        </p:tgtEl>
                                        <p:attrNameLst>
                                          <p:attrName>ppt_x</p:attrName>
                                        </p:attrNameLst>
                                      </p:cBhvr>
                                      <p:tavLst>
                                        <p:tav tm="0">
                                          <p:val>
                                            <p:strVal val="#ppt_x"/>
                                          </p:val>
                                        </p:tav>
                                        <p:tav tm="100000">
                                          <p:val>
                                            <p:strVal val="#ppt_x"/>
                                          </p:val>
                                        </p:tav>
                                      </p:tavLst>
                                    </p:anim>
                                    <p:anim calcmode="lin" valueType="num">
                                      <p:cBhvr>
                                        <p:cTn id="24" dur="900" decel="100000" fill="hold"/>
                                        <p:tgtEl>
                                          <p:spTgt spid="4"/>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par>
                          <p:cTn id="26" fill="hold">
                            <p:stCondLst>
                              <p:cond delay="3000"/>
                            </p:stCondLst>
                            <p:childTnLst>
                              <p:par>
                                <p:cTn id="27" presetID="37" presetClass="entr" presetSubtype="0" fill="hold"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1000"/>
                                        <p:tgtEl>
                                          <p:spTgt spid="11"/>
                                        </p:tgtEl>
                                      </p:cBhvr>
                                    </p:animEffect>
                                    <p:anim calcmode="lin" valueType="num">
                                      <p:cBhvr>
                                        <p:cTn id="30" dur="1000" fill="hold"/>
                                        <p:tgtEl>
                                          <p:spTgt spid="11"/>
                                        </p:tgtEl>
                                        <p:attrNameLst>
                                          <p:attrName>ppt_x</p:attrName>
                                        </p:attrNameLst>
                                      </p:cBhvr>
                                      <p:tavLst>
                                        <p:tav tm="0">
                                          <p:val>
                                            <p:strVal val="#ppt_x"/>
                                          </p:val>
                                        </p:tav>
                                        <p:tav tm="100000">
                                          <p:val>
                                            <p:strVal val="#ppt_x"/>
                                          </p:val>
                                        </p:tav>
                                      </p:tavLst>
                                    </p:anim>
                                    <p:anim calcmode="lin" valueType="num">
                                      <p:cBhvr>
                                        <p:cTn id="31" dur="900" decel="100000" fill="hold"/>
                                        <p:tgtEl>
                                          <p:spTgt spid="11"/>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par>
                          <p:cTn id="33" fill="hold">
                            <p:stCondLst>
                              <p:cond delay="4000"/>
                            </p:stCondLst>
                            <p:childTnLst>
                              <p:par>
                                <p:cTn id="34" presetID="22" presetClass="entr" presetSubtype="4" fill="hold" grpId="0" nodeType="after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wipe(down)">
                                      <p:cBhvr>
                                        <p:cTn id="36" dur="500"/>
                                        <p:tgtEl>
                                          <p:spTgt spid="25"/>
                                        </p:tgtEl>
                                      </p:cBhvr>
                                    </p:animEffect>
                                  </p:childTnLst>
                                </p:cTn>
                              </p:par>
                            </p:childTnLst>
                          </p:cTn>
                        </p:par>
                        <p:par>
                          <p:cTn id="37" fill="hold">
                            <p:stCondLst>
                              <p:cond delay="4500"/>
                            </p:stCondLst>
                            <p:childTnLst>
                              <p:par>
                                <p:cTn id="38" presetID="22" presetClass="entr" presetSubtype="4" fill="hold" grpId="0" nodeType="after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wipe(down)">
                                      <p:cBhvr>
                                        <p:cTn id="40" dur="500"/>
                                        <p:tgtEl>
                                          <p:spTgt spid="26"/>
                                        </p:tgtEl>
                                      </p:cBhvr>
                                    </p:animEffect>
                                  </p:childTnLst>
                                </p:cTn>
                              </p:par>
                            </p:childTnLst>
                          </p:cTn>
                        </p:par>
                        <p:par>
                          <p:cTn id="41" fill="hold">
                            <p:stCondLst>
                              <p:cond delay="5000"/>
                            </p:stCondLst>
                            <p:childTnLst>
                              <p:par>
                                <p:cTn id="42" presetID="22" presetClass="entr" presetSubtype="4" fill="hold" grpId="0" nodeType="afterEffect">
                                  <p:stCondLst>
                                    <p:cond delay="0"/>
                                  </p:stCondLst>
                                  <p:childTnLst>
                                    <p:set>
                                      <p:cBhvr>
                                        <p:cTn id="43" dur="1" fill="hold">
                                          <p:stCondLst>
                                            <p:cond delay="0"/>
                                          </p:stCondLst>
                                        </p:cTn>
                                        <p:tgtEl>
                                          <p:spTgt spid="27"/>
                                        </p:tgtEl>
                                        <p:attrNameLst>
                                          <p:attrName>style.visibility</p:attrName>
                                        </p:attrNameLst>
                                      </p:cBhvr>
                                      <p:to>
                                        <p:strVal val="visible"/>
                                      </p:to>
                                    </p:set>
                                    <p:animEffect transition="in" filter="wipe(down)">
                                      <p:cBhvr>
                                        <p:cTn id="44" dur="500"/>
                                        <p:tgtEl>
                                          <p:spTgt spid="27"/>
                                        </p:tgtEl>
                                      </p:cBhvr>
                                    </p:animEffect>
                                  </p:childTnLst>
                                </p:cTn>
                              </p:par>
                            </p:childTnLst>
                          </p:cTn>
                        </p:par>
                        <p:par>
                          <p:cTn id="45" fill="hold">
                            <p:stCondLst>
                              <p:cond delay="5500"/>
                            </p:stCondLst>
                            <p:childTnLst>
                              <p:par>
                                <p:cTn id="46" presetID="14" presetClass="entr" presetSubtype="10" fill="hold" grpId="0" nodeType="afterEffect">
                                  <p:stCondLst>
                                    <p:cond delay="0"/>
                                  </p:stCondLst>
                                  <p:childTnLst>
                                    <p:set>
                                      <p:cBhvr>
                                        <p:cTn id="47" dur="1" fill="hold">
                                          <p:stCondLst>
                                            <p:cond delay="0"/>
                                          </p:stCondLst>
                                        </p:cTn>
                                        <p:tgtEl>
                                          <p:spTgt spid="68"/>
                                        </p:tgtEl>
                                        <p:attrNameLst>
                                          <p:attrName>style.visibility</p:attrName>
                                        </p:attrNameLst>
                                      </p:cBhvr>
                                      <p:to>
                                        <p:strVal val="visible"/>
                                      </p:to>
                                    </p:set>
                                    <p:animEffect transition="in" filter="randombar(horizontal)">
                                      <p:cBhvr>
                                        <p:cTn id="48" dur="500"/>
                                        <p:tgtEl>
                                          <p:spTgt spid="68"/>
                                        </p:tgtEl>
                                      </p:cBhvr>
                                    </p:animEffect>
                                  </p:childTnLst>
                                </p:cTn>
                              </p:par>
                            </p:childTnLst>
                          </p:cTn>
                        </p:par>
                        <p:par>
                          <p:cTn id="49" fill="hold">
                            <p:stCondLst>
                              <p:cond delay="6000"/>
                            </p:stCondLst>
                            <p:childTnLst>
                              <p:par>
                                <p:cTn id="50" presetID="14" presetClass="entr" presetSubtype="10" fill="hold" grpId="0" nodeType="afterEffect">
                                  <p:stCondLst>
                                    <p:cond delay="0"/>
                                  </p:stCondLst>
                                  <p:childTnLst>
                                    <p:set>
                                      <p:cBhvr>
                                        <p:cTn id="51" dur="1" fill="hold">
                                          <p:stCondLst>
                                            <p:cond delay="0"/>
                                          </p:stCondLst>
                                        </p:cTn>
                                        <p:tgtEl>
                                          <p:spTgt spid="69"/>
                                        </p:tgtEl>
                                        <p:attrNameLst>
                                          <p:attrName>style.visibility</p:attrName>
                                        </p:attrNameLst>
                                      </p:cBhvr>
                                      <p:to>
                                        <p:strVal val="visible"/>
                                      </p:to>
                                    </p:set>
                                    <p:animEffect transition="in" filter="randombar(horizontal)">
                                      <p:cBhvr>
                                        <p:cTn id="52" dur="500"/>
                                        <p:tgtEl>
                                          <p:spTgt spid="69"/>
                                        </p:tgtEl>
                                      </p:cBhvr>
                                    </p:animEffect>
                                  </p:childTnLst>
                                </p:cTn>
                              </p:par>
                            </p:childTnLst>
                          </p:cTn>
                        </p:par>
                        <p:par>
                          <p:cTn id="53" fill="hold">
                            <p:stCondLst>
                              <p:cond delay="6500"/>
                            </p:stCondLst>
                            <p:childTnLst>
                              <p:par>
                                <p:cTn id="54" presetID="14" presetClass="entr" presetSubtype="10" fill="hold" grpId="0" nodeType="afterEffect">
                                  <p:stCondLst>
                                    <p:cond delay="0"/>
                                  </p:stCondLst>
                                  <p:childTnLst>
                                    <p:set>
                                      <p:cBhvr>
                                        <p:cTn id="55" dur="1" fill="hold">
                                          <p:stCondLst>
                                            <p:cond delay="0"/>
                                          </p:stCondLst>
                                        </p:cTn>
                                        <p:tgtEl>
                                          <p:spTgt spid="70"/>
                                        </p:tgtEl>
                                        <p:attrNameLst>
                                          <p:attrName>style.visibility</p:attrName>
                                        </p:attrNameLst>
                                      </p:cBhvr>
                                      <p:to>
                                        <p:strVal val="visible"/>
                                      </p:to>
                                    </p:set>
                                    <p:animEffect transition="in" filter="randombar(horizontal)">
                                      <p:cBhvr>
                                        <p:cTn id="56" dur="500"/>
                                        <p:tgtEl>
                                          <p:spTgt spid="70"/>
                                        </p:tgtEl>
                                      </p:cBhvr>
                                    </p:animEffect>
                                  </p:childTnLst>
                                </p:cTn>
                              </p:par>
                            </p:childTnLst>
                          </p:cTn>
                        </p:par>
                        <p:par>
                          <p:cTn id="57" fill="hold">
                            <p:stCondLst>
                              <p:cond delay="7000"/>
                            </p:stCondLst>
                            <p:childTnLst>
                              <p:par>
                                <p:cTn id="58" presetID="12" presetClass="entr" presetSubtype="1" fill="hold" nodeType="afterEffect">
                                  <p:stCondLst>
                                    <p:cond delay="0"/>
                                  </p:stCondLst>
                                  <p:childTnLst>
                                    <p:set>
                                      <p:cBhvr>
                                        <p:cTn id="59" dur="1" fill="hold">
                                          <p:stCondLst>
                                            <p:cond delay="0"/>
                                          </p:stCondLst>
                                        </p:cTn>
                                        <p:tgtEl>
                                          <p:spTgt spid="53"/>
                                        </p:tgtEl>
                                        <p:attrNameLst>
                                          <p:attrName>style.visibility</p:attrName>
                                        </p:attrNameLst>
                                      </p:cBhvr>
                                      <p:to>
                                        <p:strVal val="visible"/>
                                      </p:to>
                                    </p:set>
                                    <p:anim calcmode="lin" valueType="num">
                                      <p:cBhvr additive="base">
                                        <p:cTn id="60" dur="500"/>
                                        <p:tgtEl>
                                          <p:spTgt spid="53"/>
                                        </p:tgtEl>
                                        <p:attrNameLst>
                                          <p:attrName>ppt_y</p:attrName>
                                        </p:attrNameLst>
                                      </p:cBhvr>
                                      <p:tavLst>
                                        <p:tav tm="0">
                                          <p:val>
                                            <p:strVal val="#ppt_y-#ppt_h*1.125000"/>
                                          </p:val>
                                        </p:tav>
                                        <p:tav tm="100000">
                                          <p:val>
                                            <p:strVal val="#ppt_y"/>
                                          </p:val>
                                        </p:tav>
                                      </p:tavLst>
                                    </p:anim>
                                    <p:animEffect transition="in" filter="wipe(down)">
                                      <p:cBhvr>
                                        <p:cTn id="61" dur="500"/>
                                        <p:tgtEl>
                                          <p:spTgt spid="53"/>
                                        </p:tgtEl>
                                      </p:cBhvr>
                                    </p:animEffect>
                                  </p:childTnLst>
                                </p:cTn>
                              </p:par>
                            </p:childTnLst>
                          </p:cTn>
                        </p:par>
                        <p:par>
                          <p:cTn id="62" fill="hold">
                            <p:stCondLst>
                              <p:cond delay="7500"/>
                            </p:stCondLst>
                            <p:childTnLst>
                              <p:par>
                                <p:cTn id="63" presetID="12" presetClass="entr" presetSubtype="1" fill="hold" nodeType="afterEffect">
                                  <p:stCondLst>
                                    <p:cond delay="0"/>
                                  </p:stCondLst>
                                  <p:childTnLst>
                                    <p:set>
                                      <p:cBhvr>
                                        <p:cTn id="64" dur="1" fill="hold">
                                          <p:stCondLst>
                                            <p:cond delay="0"/>
                                          </p:stCondLst>
                                        </p:cTn>
                                        <p:tgtEl>
                                          <p:spTgt spid="54"/>
                                        </p:tgtEl>
                                        <p:attrNameLst>
                                          <p:attrName>style.visibility</p:attrName>
                                        </p:attrNameLst>
                                      </p:cBhvr>
                                      <p:to>
                                        <p:strVal val="visible"/>
                                      </p:to>
                                    </p:set>
                                    <p:anim calcmode="lin" valueType="num">
                                      <p:cBhvr additive="base">
                                        <p:cTn id="65" dur="500"/>
                                        <p:tgtEl>
                                          <p:spTgt spid="54"/>
                                        </p:tgtEl>
                                        <p:attrNameLst>
                                          <p:attrName>ppt_y</p:attrName>
                                        </p:attrNameLst>
                                      </p:cBhvr>
                                      <p:tavLst>
                                        <p:tav tm="0">
                                          <p:val>
                                            <p:strVal val="#ppt_y-#ppt_h*1.125000"/>
                                          </p:val>
                                        </p:tav>
                                        <p:tav tm="100000">
                                          <p:val>
                                            <p:strVal val="#ppt_y"/>
                                          </p:val>
                                        </p:tav>
                                      </p:tavLst>
                                    </p:anim>
                                    <p:animEffect transition="in" filter="wipe(down)">
                                      <p:cBhvr>
                                        <p:cTn id="66" dur="500"/>
                                        <p:tgtEl>
                                          <p:spTgt spid="54"/>
                                        </p:tgtEl>
                                      </p:cBhvr>
                                    </p:animEffect>
                                  </p:childTnLst>
                                </p:cTn>
                              </p:par>
                            </p:childTnLst>
                          </p:cTn>
                        </p:par>
                        <p:par>
                          <p:cTn id="67" fill="hold">
                            <p:stCondLst>
                              <p:cond delay="8000"/>
                            </p:stCondLst>
                            <p:childTnLst>
                              <p:par>
                                <p:cTn id="68" presetID="12" presetClass="entr" presetSubtype="1" fill="hold" nodeType="afterEffect">
                                  <p:stCondLst>
                                    <p:cond delay="0"/>
                                  </p:stCondLst>
                                  <p:childTnLst>
                                    <p:set>
                                      <p:cBhvr>
                                        <p:cTn id="69" dur="1" fill="hold">
                                          <p:stCondLst>
                                            <p:cond delay="0"/>
                                          </p:stCondLst>
                                        </p:cTn>
                                        <p:tgtEl>
                                          <p:spTgt spid="55"/>
                                        </p:tgtEl>
                                        <p:attrNameLst>
                                          <p:attrName>style.visibility</p:attrName>
                                        </p:attrNameLst>
                                      </p:cBhvr>
                                      <p:to>
                                        <p:strVal val="visible"/>
                                      </p:to>
                                    </p:set>
                                    <p:anim calcmode="lin" valueType="num">
                                      <p:cBhvr additive="base">
                                        <p:cTn id="70" dur="500"/>
                                        <p:tgtEl>
                                          <p:spTgt spid="55"/>
                                        </p:tgtEl>
                                        <p:attrNameLst>
                                          <p:attrName>ppt_y</p:attrName>
                                        </p:attrNameLst>
                                      </p:cBhvr>
                                      <p:tavLst>
                                        <p:tav tm="0">
                                          <p:val>
                                            <p:strVal val="#ppt_y-#ppt_h*1.125000"/>
                                          </p:val>
                                        </p:tav>
                                        <p:tav tm="100000">
                                          <p:val>
                                            <p:strVal val="#ppt_y"/>
                                          </p:val>
                                        </p:tav>
                                      </p:tavLst>
                                    </p:anim>
                                    <p:animEffect transition="in" filter="wipe(down)">
                                      <p:cBhvr>
                                        <p:cTn id="71"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25" grpId="0" animBg="1"/>
      <p:bldP spid="26" grpId="0" animBg="1"/>
      <p:bldP spid="27" grpId="0" animBg="1"/>
      <p:bldP spid="46" grpId="0"/>
      <p:bldP spid="68" grpId="0"/>
      <p:bldP spid="69" grpId="0"/>
      <p:bldP spid="7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29</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4" name="Freeform 51"/>
          <p:cNvSpPr>
            <a:spLocks/>
          </p:cNvSpPr>
          <p:nvPr/>
        </p:nvSpPr>
        <p:spPr bwMode="auto">
          <a:xfrm rot="12900000">
            <a:off x="4587158" y="529375"/>
            <a:ext cx="3276451" cy="1819724"/>
          </a:xfrm>
          <a:custGeom>
            <a:avLst/>
            <a:gdLst>
              <a:gd name="T0" fmla="*/ 2566 w 2566"/>
              <a:gd name="T1" fmla="*/ 1212 h 1276"/>
              <a:gd name="T2" fmla="*/ 1746 w 2566"/>
              <a:gd name="T3" fmla="*/ 708 h 1276"/>
              <a:gd name="T4" fmla="*/ 545 w 2566"/>
              <a:gd name="T5" fmla="*/ 0 h 1276"/>
              <a:gd name="T6" fmla="*/ 0 w 2566"/>
              <a:gd name="T7" fmla="*/ 371 h 1276"/>
              <a:gd name="T8" fmla="*/ 1973 w 2566"/>
              <a:gd name="T9" fmla="*/ 1276 h 1276"/>
              <a:gd name="T10" fmla="*/ 2566 w 2566"/>
              <a:gd name="T11" fmla="*/ 1212 h 1276"/>
            </a:gdLst>
            <a:ahLst/>
            <a:cxnLst>
              <a:cxn ang="0">
                <a:pos x="T0" y="T1"/>
              </a:cxn>
              <a:cxn ang="0">
                <a:pos x="T2" y="T3"/>
              </a:cxn>
              <a:cxn ang="0">
                <a:pos x="T4" y="T5"/>
              </a:cxn>
              <a:cxn ang="0">
                <a:pos x="T6" y="T7"/>
              </a:cxn>
              <a:cxn ang="0">
                <a:pos x="T8" y="T9"/>
              </a:cxn>
              <a:cxn ang="0">
                <a:pos x="T10" y="T11"/>
              </a:cxn>
            </a:cxnLst>
            <a:rect l="0" t="0" r="r" b="b"/>
            <a:pathLst>
              <a:path w="2566" h="1276">
                <a:moveTo>
                  <a:pt x="2566" y="1212"/>
                </a:moveTo>
                <a:lnTo>
                  <a:pt x="1746" y="708"/>
                </a:lnTo>
                <a:lnTo>
                  <a:pt x="545" y="0"/>
                </a:lnTo>
                <a:lnTo>
                  <a:pt x="0" y="371"/>
                </a:lnTo>
                <a:lnTo>
                  <a:pt x="1973" y="1276"/>
                </a:lnTo>
                <a:lnTo>
                  <a:pt x="2566" y="1212"/>
                </a:lnTo>
                <a:close/>
              </a:path>
            </a:pathLst>
          </a:custGeom>
          <a:gradFill flip="none" rotWithShape="1">
            <a:gsLst>
              <a:gs pos="100000">
                <a:srgbClr val="5D5D5D">
                  <a:alpha val="0"/>
                </a:srgbClr>
              </a:gs>
              <a:gs pos="79819">
                <a:srgbClr val="5D5D5D">
                  <a:alpha val="19000"/>
                </a:srgbClr>
              </a:gs>
              <a:gs pos="69000">
                <a:srgbClr val="5D5D5D">
                  <a:alpha val="72000"/>
                </a:srgbClr>
              </a:gs>
              <a:gs pos="27000">
                <a:schemeClr val="tx1">
                  <a:lumMod val="95000"/>
                  <a:lumOff val="5000"/>
                </a:schemeClr>
              </a:gs>
              <a:gs pos="52000">
                <a:schemeClr val="tx1">
                  <a:lumMod val="95000"/>
                  <a:lumOff val="5000"/>
                  <a:alpha val="83000"/>
                </a:schemeClr>
              </a:gs>
            </a:gsLst>
            <a:lin ang="10800000" scaled="1"/>
            <a:tileRect/>
          </a:gradFill>
          <a:ln>
            <a:noFill/>
          </a:ln>
          <a:effectLst>
            <a:softEdge rad="139700"/>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 name="任意多边形 121"/>
          <p:cNvSpPr>
            <a:spLocks/>
          </p:cNvSpPr>
          <p:nvPr/>
        </p:nvSpPr>
        <p:spPr bwMode="auto">
          <a:xfrm>
            <a:off x="5506926" y="0"/>
            <a:ext cx="6685074" cy="3130550"/>
          </a:xfrm>
          <a:custGeom>
            <a:avLst/>
            <a:gdLst>
              <a:gd name="connsiteX0" fmla="*/ 0 w 6685074"/>
              <a:gd name="connsiteY0" fmla="*/ 0 h 3168650"/>
              <a:gd name="connsiteX1" fmla="*/ 6685074 w 6685074"/>
              <a:gd name="connsiteY1" fmla="*/ 0 h 3168650"/>
              <a:gd name="connsiteX2" fmla="*/ 6685074 w 6685074"/>
              <a:gd name="connsiteY2" fmla="*/ 3105560 h 3168650"/>
              <a:gd name="connsiteX3" fmla="*/ 3248153 w 6685074"/>
              <a:gd name="connsiteY3" fmla="*/ 3168650 h 3168650"/>
              <a:gd name="connsiteX4" fmla="*/ 1428630 w 6685074"/>
              <a:gd name="connsiteY4" fmla="*/ 2905019 h 3168650"/>
              <a:gd name="connsiteX5" fmla="*/ 617680 w 6685074"/>
              <a:gd name="connsiteY5" fmla="*/ 1252568 h 31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85074" h="3168650">
                <a:moveTo>
                  <a:pt x="0" y="0"/>
                </a:moveTo>
                <a:lnTo>
                  <a:pt x="6685074" y="0"/>
                </a:lnTo>
                <a:lnTo>
                  <a:pt x="6685074" y="3105560"/>
                </a:lnTo>
                <a:lnTo>
                  <a:pt x="3248153" y="3168650"/>
                </a:lnTo>
                <a:lnTo>
                  <a:pt x="1428630" y="2905019"/>
                </a:lnTo>
                <a:lnTo>
                  <a:pt x="617680" y="1252568"/>
                </a:lnTo>
                <a:close/>
              </a:path>
            </a:pathLst>
          </a:custGeom>
          <a:solidFill>
            <a:schemeClr val="accent1"/>
          </a:solidFill>
          <a:ln>
            <a:noFill/>
          </a:ln>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6" name="Freeform 51"/>
          <p:cNvSpPr>
            <a:spLocks/>
          </p:cNvSpPr>
          <p:nvPr/>
        </p:nvSpPr>
        <p:spPr bwMode="auto">
          <a:xfrm rot="17580000">
            <a:off x="6746878" y="1814968"/>
            <a:ext cx="3964506" cy="1654295"/>
          </a:xfrm>
          <a:custGeom>
            <a:avLst/>
            <a:gdLst>
              <a:gd name="T0" fmla="*/ 2566 w 2566"/>
              <a:gd name="T1" fmla="*/ 1212 h 1276"/>
              <a:gd name="T2" fmla="*/ 1746 w 2566"/>
              <a:gd name="T3" fmla="*/ 708 h 1276"/>
              <a:gd name="T4" fmla="*/ 545 w 2566"/>
              <a:gd name="T5" fmla="*/ 0 h 1276"/>
              <a:gd name="T6" fmla="*/ 0 w 2566"/>
              <a:gd name="T7" fmla="*/ 371 h 1276"/>
              <a:gd name="T8" fmla="*/ 1973 w 2566"/>
              <a:gd name="T9" fmla="*/ 1276 h 1276"/>
              <a:gd name="T10" fmla="*/ 2566 w 2566"/>
              <a:gd name="T11" fmla="*/ 1212 h 1276"/>
            </a:gdLst>
            <a:ahLst/>
            <a:cxnLst>
              <a:cxn ang="0">
                <a:pos x="T0" y="T1"/>
              </a:cxn>
              <a:cxn ang="0">
                <a:pos x="T2" y="T3"/>
              </a:cxn>
              <a:cxn ang="0">
                <a:pos x="T4" y="T5"/>
              </a:cxn>
              <a:cxn ang="0">
                <a:pos x="T6" y="T7"/>
              </a:cxn>
              <a:cxn ang="0">
                <a:pos x="T8" y="T9"/>
              </a:cxn>
              <a:cxn ang="0">
                <a:pos x="T10" y="T11"/>
              </a:cxn>
            </a:cxnLst>
            <a:rect l="0" t="0" r="r" b="b"/>
            <a:pathLst>
              <a:path w="2566" h="1276">
                <a:moveTo>
                  <a:pt x="2566" y="1212"/>
                </a:moveTo>
                <a:lnTo>
                  <a:pt x="1746" y="708"/>
                </a:lnTo>
                <a:lnTo>
                  <a:pt x="545" y="0"/>
                </a:lnTo>
                <a:lnTo>
                  <a:pt x="0" y="371"/>
                </a:lnTo>
                <a:lnTo>
                  <a:pt x="1973" y="1276"/>
                </a:lnTo>
                <a:lnTo>
                  <a:pt x="2566" y="1212"/>
                </a:lnTo>
                <a:close/>
              </a:path>
            </a:pathLst>
          </a:custGeom>
          <a:gradFill flip="none" rotWithShape="1">
            <a:gsLst>
              <a:gs pos="100000">
                <a:schemeClr val="bg1">
                  <a:lumMod val="50000"/>
                  <a:lumOff val="50000"/>
                </a:schemeClr>
              </a:gs>
              <a:gs pos="79819">
                <a:schemeClr val="bg1">
                  <a:lumMod val="50000"/>
                  <a:lumOff val="50000"/>
                </a:schemeClr>
              </a:gs>
              <a:gs pos="69000">
                <a:schemeClr val="bg1">
                  <a:lumMod val="50000"/>
                  <a:lumOff val="50000"/>
                </a:schemeClr>
              </a:gs>
              <a:gs pos="27000">
                <a:schemeClr val="bg1">
                  <a:lumMod val="50000"/>
                  <a:lumOff val="50000"/>
                </a:schemeClr>
              </a:gs>
              <a:gs pos="52000">
                <a:schemeClr val="bg1">
                  <a:lumMod val="50000"/>
                  <a:lumOff val="50000"/>
                </a:schemeClr>
              </a:gs>
            </a:gsLst>
            <a:lin ang="10800000" scaled="1"/>
            <a:tileRect/>
          </a:gradFill>
          <a:ln>
            <a:noFill/>
          </a:ln>
          <a:effectLst>
            <a:softEdge rad="139700"/>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 name="任意多边形 135"/>
          <p:cNvSpPr>
            <a:spLocks/>
          </p:cNvSpPr>
          <p:nvPr/>
        </p:nvSpPr>
        <p:spPr bwMode="auto">
          <a:xfrm>
            <a:off x="7434150" y="0"/>
            <a:ext cx="4757850" cy="6880799"/>
          </a:xfrm>
          <a:custGeom>
            <a:avLst/>
            <a:gdLst>
              <a:gd name="connsiteX0" fmla="*/ 3924351 w 4757850"/>
              <a:gd name="connsiteY0" fmla="*/ 0 h 6888083"/>
              <a:gd name="connsiteX1" fmla="*/ 4757850 w 4757850"/>
              <a:gd name="connsiteY1" fmla="*/ 0 h 6888083"/>
              <a:gd name="connsiteX2" fmla="*/ 4757850 w 4757850"/>
              <a:gd name="connsiteY2" fmla="*/ 6888083 h 6888083"/>
              <a:gd name="connsiteX3" fmla="*/ 2562859 w 4757850"/>
              <a:gd name="connsiteY3" fmla="*/ 6888083 h 6888083"/>
              <a:gd name="connsiteX4" fmla="*/ 317524 w 4757850"/>
              <a:gd name="connsiteY4" fmla="*/ 5722196 h 6888083"/>
              <a:gd name="connsiteX5" fmla="*/ 0 w 4757850"/>
              <a:gd name="connsiteY5" fmla="*/ 3899813 h 6888083"/>
              <a:gd name="connsiteX6" fmla="*/ 1319096 w 4757850"/>
              <a:gd name="connsiteY6" fmla="*/ 2610836 h 6888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7850" h="6888083">
                <a:moveTo>
                  <a:pt x="3924351" y="0"/>
                </a:moveTo>
                <a:lnTo>
                  <a:pt x="4757850" y="0"/>
                </a:lnTo>
                <a:lnTo>
                  <a:pt x="4757850" y="6888083"/>
                </a:lnTo>
                <a:lnTo>
                  <a:pt x="2562859" y="6888083"/>
                </a:lnTo>
                <a:lnTo>
                  <a:pt x="317524" y="5722196"/>
                </a:lnTo>
                <a:lnTo>
                  <a:pt x="0" y="3899813"/>
                </a:lnTo>
                <a:lnTo>
                  <a:pt x="1319096" y="2610836"/>
                </a:lnTo>
                <a:close/>
              </a:path>
            </a:pathLst>
          </a:custGeom>
          <a:solidFill>
            <a:schemeClr val="accent5"/>
          </a:solidFill>
          <a:ln>
            <a:noFill/>
          </a:ln>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 name="Freeform 51"/>
          <p:cNvSpPr>
            <a:spLocks/>
          </p:cNvSpPr>
          <p:nvPr/>
        </p:nvSpPr>
        <p:spPr bwMode="auto">
          <a:xfrm>
            <a:off x="6125029" y="4716843"/>
            <a:ext cx="3734332" cy="2074028"/>
          </a:xfrm>
          <a:custGeom>
            <a:avLst/>
            <a:gdLst>
              <a:gd name="T0" fmla="*/ 2566 w 2566"/>
              <a:gd name="T1" fmla="*/ 1212 h 1276"/>
              <a:gd name="T2" fmla="*/ 1746 w 2566"/>
              <a:gd name="T3" fmla="*/ 708 h 1276"/>
              <a:gd name="T4" fmla="*/ 545 w 2566"/>
              <a:gd name="T5" fmla="*/ 0 h 1276"/>
              <a:gd name="T6" fmla="*/ 0 w 2566"/>
              <a:gd name="T7" fmla="*/ 371 h 1276"/>
              <a:gd name="T8" fmla="*/ 1973 w 2566"/>
              <a:gd name="T9" fmla="*/ 1276 h 1276"/>
              <a:gd name="T10" fmla="*/ 2566 w 2566"/>
              <a:gd name="T11" fmla="*/ 1212 h 1276"/>
            </a:gdLst>
            <a:ahLst/>
            <a:cxnLst>
              <a:cxn ang="0">
                <a:pos x="T0" y="T1"/>
              </a:cxn>
              <a:cxn ang="0">
                <a:pos x="T2" y="T3"/>
              </a:cxn>
              <a:cxn ang="0">
                <a:pos x="T4" y="T5"/>
              </a:cxn>
              <a:cxn ang="0">
                <a:pos x="T6" y="T7"/>
              </a:cxn>
              <a:cxn ang="0">
                <a:pos x="T8" y="T9"/>
              </a:cxn>
              <a:cxn ang="0">
                <a:pos x="T10" y="T11"/>
              </a:cxn>
            </a:cxnLst>
            <a:rect l="0" t="0" r="r" b="b"/>
            <a:pathLst>
              <a:path w="2566" h="1276">
                <a:moveTo>
                  <a:pt x="2566" y="1212"/>
                </a:moveTo>
                <a:lnTo>
                  <a:pt x="1746" y="708"/>
                </a:lnTo>
                <a:lnTo>
                  <a:pt x="545" y="0"/>
                </a:lnTo>
                <a:lnTo>
                  <a:pt x="0" y="371"/>
                </a:lnTo>
                <a:lnTo>
                  <a:pt x="1973" y="1276"/>
                </a:lnTo>
                <a:lnTo>
                  <a:pt x="2566" y="1212"/>
                </a:lnTo>
                <a:close/>
              </a:path>
            </a:pathLst>
          </a:custGeom>
          <a:gradFill flip="none" rotWithShape="1">
            <a:gsLst>
              <a:gs pos="100000">
                <a:srgbClr val="5D5D5D">
                  <a:alpha val="0"/>
                </a:srgbClr>
              </a:gs>
              <a:gs pos="79819">
                <a:srgbClr val="5D5D5D">
                  <a:alpha val="19000"/>
                </a:srgbClr>
              </a:gs>
              <a:gs pos="69000">
                <a:srgbClr val="5D5D5D">
                  <a:alpha val="72000"/>
                </a:srgbClr>
              </a:gs>
              <a:gs pos="27000">
                <a:schemeClr val="bg1">
                  <a:lumMod val="50000"/>
                  <a:lumOff val="50000"/>
                </a:schemeClr>
              </a:gs>
              <a:gs pos="52000">
                <a:schemeClr val="bg1">
                  <a:lumMod val="50000"/>
                  <a:lumOff val="50000"/>
                </a:schemeClr>
              </a:gs>
            </a:gsLst>
            <a:lin ang="10800000" scaled="1"/>
            <a:tileRect/>
          </a:gradFill>
          <a:ln>
            <a:noFill/>
          </a:ln>
          <a:effectLst>
            <a:softEdge rad="139700"/>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FFFFFF"/>
                </a:solidFill>
                <a:effectLst/>
                <a:uLnTx/>
                <a:uFillTx/>
                <a:latin typeface="Calibri"/>
                <a:ea typeface="+mn-ea"/>
                <a:cs typeface="+mn-cs"/>
              </a:rPr>
              <a:t> </a:t>
            </a:r>
            <a:endParaRPr kumimoji="0" lang="zh-CN" alt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9" name="任意多边形 129"/>
          <p:cNvSpPr>
            <a:spLocks/>
          </p:cNvSpPr>
          <p:nvPr/>
        </p:nvSpPr>
        <p:spPr bwMode="auto">
          <a:xfrm>
            <a:off x="4208572" y="4705350"/>
            <a:ext cx="6046600" cy="2175449"/>
          </a:xfrm>
          <a:custGeom>
            <a:avLst/>
            <a:gdLst>
              <a:gd name="connsiteX0" fmla="*/ 1894412 w 6046600"/>
              <a:gd name="connsiteY0" fmla="*/ 0 h 2175449"/>
              <a:gd name="connsiteX1" fmla="*/ 3543788 w 6046600"/>
              <a:gd name="connsiteY1" fmla="*/ 866754 h 2175449"/>
              <a:gd name="connsiteX2" fmla="*/ 5650303 w 6046600"/>
              <a:gd name="connsiteY2" fmla="*/ 1974778 h 2175449"/>
              <a:gd name="connsiteX3" fmla="*/ 6046600 w 6046600"/>
              <a:gd name="connsiteY3" fmla="*/ 2167837 h 2175449"/>
              <a:gd name="connsiteX4" fmla="*/ 0 w 6046600"/>
              <a:gd name="connsiteY4" fmla="*/ 2175449 h 2175449"/>
              <a:gd name="connsiteX5" fmla="*/ 286338 w 6046600"/>
              <a:gd name="connsiteY5" fmla="*/ 855759 h 2175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46600" h="2175449">
                <a:moveTo>
                  <a:pt x="1894412" y="0"/>
                </a:moveTo>
                <a:lnTo>
                  <a:pt x="3543788" y="866754"/>
                </a:lnTo>
                <a:lnTo>
                  <a:pt x="5650303" y="1974778"/>
                </a:lnTo>
                <a:lnTo>
                  <a:pt x="6046600" y="2167837"/>
                </a:lnTo>
                <a:lnTo>
                  <a:pt x="0" y="2175449"/>
                </a:lnTo>
                <a:lnTo>
                  <a:pt x="286338" y="855759"/>
                </a:lnTo>
                <a:close/>
              </a:path>
            </a:pathLst>
          </a:custGeom>
          <a:solidFill>
            <a:schemeClr val="accent4"/>
          </a:solidFill>
          <a:ln>
            <a:noFill/>
          </a:ln>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 name="Freeform 51"/>
          <p:cNvSpPr>
            <a:spLocks/>
          </p:cNvSpPr>
          <p:nvPr/>
        </p:nvSpPr>
        <p:spPr bwMode="auto">
          <a:xfrm rot="4380000">
            <a:off x="2881332" y="4468437"/>
            <a:ext cx="3276451" cy="1819724"/>
          </a:xfrm>
          <a:custGeom>
            <a:avLst/>
            <a:gdLst>
              <a:gd name="T0" fmla="*/ 2566 w 2566"/>
              <a:gd name="T1" fmla="*/ 1212 h 1276"/>
              <a:gd name="T2" fmla="*/ 1746 w 2566"/>
              <a:gd name="T3" fmla="*/ 708 h 1276"/>
              <a:gd name="T4" fmla="*/ 545 w 2566"/>
              <a:gd name="T5" fmla="*/ 0 h 1276"/>
              <a:gd name="T6" fmla="*/ 0 w 2566"/>
              <a:gd name="T7" fmla="*/ 371 h 1276"/>
              <a:gd name="T8" fmla="*/ 1973 w 2566"/>
              <a:gd name="T9" fmla="*/ 1276 h 1276"/>
              <a:gd name="T10" fmla="*/ 2566 w 2566"/>
              <a:gd name="T11" fmla="*/ 1212 h 1276"/>
            </a:gdLst>
            <a:ahLst/>
            <a:cxnLst>
              <a:cxn ang="0">
                <a:pos x="T0" y="T1"/>
              </a:cxn>
              <a:cxn ang="0">
                <a:pos x="T2" y="T3"/>
              </a:cxn>
              <a:cxn ang="0">
                <a:pos x="T4" y="T5"/>
              </a:cxn>
              <a:cxn ang="0">
                <a:pos x="T6" y="T7"/>
              </a:cxn>
              <a:cxn ang="0">
                <a:pos x="T8" y="T9"/>
              </a:cxn>
              <a:cxn ang="0">
                <a:pos x="T10" y="T11"/>
              </a:cxn>
            </a:cxnLst>
            <a:rect l="0" t="0" r="r" b="b"/>
            <a:pathLst>
              <a:path w="2566" h="1276">
                <a:moveTo>
                  <a:pt x="2566" y="1212"/>
                </a:moveTo>
                <a:lnTo>
                  <a:pt x="1746" y="708"/>
                </a:lnTo>
                <a:lnTo>
                  <a:pt x="545" y="0"/>
                </a:lnTo>
                <a:lnTo>
                  <a:pt x="0" y="371"/>
                </a:lnTo>
                <a:lnTo>
                  <a:pt x="1973" y="1276"/>
                </a:lnTo>
                <a:lnTo>
                  <a:pt x="2566" y="1212"/>
                </a:lnTo>
                <a:close/>
              </a:path>
            </a:pathLst>
          </a:custGeom>
          <a:gradFill flip="none" rotWithShape="1">
            <a:gsLst>
              <a:gs pos="100000">
                <a:srgbClr val="5D5D5D">
                  <a:alpha val="0"/>
                </a:srgbClr>
              </a:gs>
              <a:gs pos="79819">
                <a:srgbClr val="5D5D5D">
                  <a:alpha val="19000"/>
                </a:srgbClr>
              </a:gs>
              <a:gs pos="69000">
                <a:srgbClr val="5D5D5D">
                  <a:alpha val="72000"/>
                </a:srgbClr>
              </a:gs>
              <a:gs pos="27000">
                <a:schemeClr val="bg1">
                  <a:lumMod val="50000"/>
                  <a:lumOff val="50000"/>
                </a:schemeClr>
              </a:gs>
              <a:gs pos="52000">
                <a:schemeClr val="bg1">
                  <a:lumMod val="50000"/>
                  <a:lumOff val="50000"/>
                </a:schemeClr>
              </a:gs>
            </a:gsLst>
            <a:lin ang="10800000" scaled="1"/>
            <a:tileRect/>
          </a:gradFill>
          <a:ln>
            <a:noFill/>
          </a:ln>
          <a:effectLst>
            <a:softEdge rad="139700"/>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1" name="任意多边形 130"/>
          <p:cNvSpPr>
            <a:spLocks/>
          </p:cNvSpPr>
          <p:nvPr/>
        </p:nvSpPr>
        <p:spPr bwMode="auto">
          <a:xfrm>
            <a:off x="-25460" y="2447925"/>
            <a:ext cx="4849986" cy="4432874"/>
          </a:xfrm>
          <a:custGeom>
            <a:avLst/>
            <a:gdLst>
              <a:gd name="connsiteX0" fmla="*/ 3503756 w 4849986"/>
              <a:gd name="connsiteY0" fmla="*/ 0 h 4432874"/>
              <a:gd name="connsiteX1" fmla="*/ 4849986 w 4849986"/>
              <a:gd name="connsiteY1" fmla="*/ 1315965 h 4432874"/>
              <a:gd name="connsiteX2" fmla="*/ 4540327 w 4849986"/>
              <a:gd name="connsiteY2" fmla="*/ 3113284 h 4432874"/>
              <a:gd name="connsiteX3" fmla="*/ 4314302 w 4849986"/>
              <a:gd name="connsiteY3" fmla="*/ 4432874 h 4432874"/>
              <a:gd name="connsiteX4" fmla="*/ 0 w 4849986"/>
              <a:gd name="connsiteY4" fmla="*/ 4432874 h 4432874"/>
              <a:gd name="connsiteX5" fmla="*/ 0 w 4849986"/>
              <a:gd name="connsiteY5" fmla="*/ 381096 h 443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49986" h="4432874">
                <a:moveTo>
                  <a:pt x="3503756" y="0"/>
                </a:moveTo>
                <a:lnTo>
                  <a:pt x="4849986" y="1315965"/>
                </a:lnTo>
                <a:lnTo>
                  <a:pt x="4540327" y="3113284"/>
                </a:lnTo>
                <a:lnTo>
                  <a:pt x="4314302" y="4432874"/>
                </a:lnTo>
                <a:lnTo>
                  <a:pt x="0" y="4432874"/>
                </a:lnTo>
                <a:lnTo>
                  <a:pt x="0" y="381096"/>
                </a:lnTo>
                <a:close/>
              </a:path>
            </a:pathLst>
          </a:custGeom>
          <a:solidFill>
            <a:schemeClr val="accent2"/>
          </a:solidFill>
          <a:ln>
            <a:noFill/>
          </a:ln>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2" name="Freeform 51"/>
          <p:cNvSpPr>
            <a:spLocks/>
          </p:cNvSpPr>
          <p:nvPr/>
        </p:nvSpPr>
        <p:spPr bwMode="auto">
          <a:xfrm rot="8700000">
            <a:off x="1779821" y="2175038"/>
            <a:ext cx="3604096" cy="1819724"/>
          </a:xfrm>
          <a:custGeom>
            <a:avLst/>
            <a:gdLst>
              <a:gd name="T0" fmla="*/ 2566 w 2566"/>
              <a:gd name="T1" fmla="*/ 1212 h 1276"/>
              <a:gd name="T2" fmla="*/ 1746 w 2566"/>
              <a:gd name="T3" fmla="*/ 708 h 1276"/>
              <a:gd name="T4" fmla="*/ 545 w 2566"/>
              <a:gd name="T5" fmla="*/ 0 h 1276"/>
              <a:gd name="T6" fmla="*/ 0 w 2566"/>
              <a:gd name="T7" fmla="*/ 371 h 1276"/>
              <a:gd name="T8" fmla="*/ 1973 w 2566"/>
              <a:gd name="T9" fmla="*/ 1276 h 1276"/>
              <a:gd name="T10" fmla="*/ 2566 w 2566"/>
              <a:gd name="T11" fmla="*/ 1212 h 1276"/>
            </a:gdLst>
            <a:ahLst/>
            <a:cxnLst>
              <a:cxn ang="0">
                <a:pos x="T0" y="T1"/>
              </a:cxn>
              <a:cxn ang="0">
                <a:pos x="T2" y="T3"/>
              </a:cxn>
              <a:cxn ang="0">
                <a:pos x="T4" y="T5"/>
              </a:cxn>
              <a:cxn ang="0">
                <a:pos x="T6" y="T7"/>
              </a:cxn>
              <a:cxn ang="0">
                <a:pos x="T8" y="T9"/>
              </a:cxn>
              <a:cxn ang="0">
                <a:pos x="T10" y="T11"/>
              </a:cxn>
            </a:cxnLst>
            <a:rect l="0" t="0" r="r" b="b"/>
            <a:pathLst>
              <a:path w="2566" h="1276">
                <a:moveTo>
                  <a:pt x="2566" y="1212"/>
                </a:moveTo>
                <a:lnTo>
                  <a:pt x="1746" y="708"/>
                </a:lnTo>
                <a:lnTo>
                  <a:pt x="545" y="0"/>
                </a:lnTo>
                <a:lnTo>
                  <a:pt x="0" y="371"/>
                </a:lnTo>
                <a:lnTo>
                  <a:pt x="1973" y="1276"/>
                </a:lnTo>
                <a:lnTo>
                  <a:pt x="2566" y="1212"/>
                </a:lnTo>
                <a:close/>
              </a:path>
            </a:pathLst>
          </a:custGeom>
          <a:gradFill flip="none" rotWithShape="1">
            <a:gsLst>
              <a:gs pos="100000">
                <a:srgbClr val="5D5D5D">
                  <a:alpha val="0"/>
                </a:srgbClr>
              </a:gs>
              <a:gs pos="79819">
                <a:srgbClr val="5D5D5D">
                  <a:alpha val="19000"/>
                </a:srgbClr>
              </a:gs>
              <a:gs pos="69000">
                <a:srgbClr val="5D5D5D">
                  <a:alpha val="72000"/>
                </a:srgbClr>
              </a:gs>
              <a:gs pos="27000">
                <a:schemeClr val="bg1">
                  <a:lumMod val="50000"/>
                  <a:lumOff val="50000"/>
                </a:schemeClr>
              </a:gs>
              <a:gs pos="52000">
                <a:schemeClr val="bg1">
                  <a:lumMod val="50000"/>
                  <a:lumOff val="50000"/>
                </a:schemeClr>
              </a:gs>
            </a:gsLst>
            <a:lin ang="10800000" scaled="1"/>
            <a:tileRect/>
          </a:gradFill>
          <a:ln>
            <a:noFill/>
          </a:ln>
          <a:effectLst>
            <a:softEdge rad="139700"/>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任意多边形 136"/>
          <p:cNvSpPr>
            <a:spLocks/>
          </p:cNvSpPr>
          <p:nvPr/>
        </p:nvSpPr>
        <p:spPr bwMode="auto">
          <a:xfrm>
            <a:off x="-25460" y="-7284"/>
            <a:ext cx="6153624" cy="3746006"/>
          </a:xfrm>
          <a:custGeom>
            <a:avLst/>
            <a:gdLst>
              <a:gd name="connsiteX0" fmla="*/ 1531425 w 6153624"/>
              <a:gd name="connsiteY0" fmla="*/ 0 h 3746006"/>
              <a:gd name="connsiteX1" fmla="*/ 5548313 w 6153624"/>
              <a:gd name="connsiteY1" fmla="*/ 0 h 3746006"/>
              <a:gd name="connsiteX2" fmla="*/ 6153624 w 6153624"/>
              <a:gd name="connsiteY2" fmla="*/ 1221820 h 3746006"/>
              <a:gd name="connsiteX3" fmla="*/ 5343877 w 6153624"/>
              <a:gd name="connsiteY3" fmla="*/ 2855229 h 3746006"/>
              <a:gd name="connsiteX4" fmla="*/ 3486691 w 6153624"/>
              <a:gd name="connsiteY4" fmla="*/ 3126688 h 3746006"/>
              <a:gd name="connsiteX5" fmla="*/ 0 w 6153624"/>
              <a:gd name="connsiteY5" fmla="*/ 3746006 h 3746006"/>
              <a:gd name="connsiteX6" fmla="*/ 0 w 6153624"/>
              <a:gd name="connsiteY6" fmla="*/ 11793 h 374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53624" h="3746006">
                <a:moveTo>
                  <a:pt x="1531425" y="0"/>
                </a:moveTo>
                <a:lnTo>
                  <a:pt x="5548313" y="0"/>
                </a:lnTo>
                <a:lnTo>
                  <a:pt x="6153624" y="1221820"/>
                </a:lnTo>
                <a:lnTo>
                  <a:pt x="5343877" y="2855229"/>
                </a:lnTo>
                <a:lnTo>
                  <a:pt x="3486691" y="3126688"/>
                </a:lnTo>
                <a:lnTo>
                  <a:pt x="0" y="3746006"/>
                </a:lnTo>
                <a:lnTo>
                  <a:pt x="0" y="11793"/>
                </a:lnTo>
                <a:close/>
              </a:path>
            </a:pathLst>
          </a:custGeom>
          <a:solidFill>
            <a:schemeClr val="accent3"/>
          </a:solidFill>
          <a:ln>
            <a:noFill/>
          </a:ln>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 name="任意多边形 110"/>
          <p:cNvSpPr/>
          <p:nvPr/>
        </p:nvSpPr>
        <p:spPr bwMode="auto">
          <a:xfrm>
            <a:off x="5337388" y="-233163"/>
            <a:ext cx="1580400" cy="3139200"/>
          </a:xfrm>
          <a:custGeom>
            <a:avLst/>
            <a:gdLst>
              <a:gd name="connsiteX0" fmla="*/ 0 w 1580400"/>
              <a:gd name="connsiteY0" fmla="*/ 0 h 3139200"/>
              <a:gd name="connsiteX1" fmla="*/ 1580400 w 1580400"/>
              <a:gd name="connsiteY1" fmla="*/ 0 h 3139200"/>
              <a:gd name="connsiteX2" fmla="*/ 1580400 w 1580400"/>
              <a:gd name="connsiteY2" fmla="*/ 195063 h 3139200"/>
              <a:gd name="connsiteX3" fmla="*/ 169538 w 1580400"/>
              <a:gd name="connsiteY3" fmla="*/ 195063 h 3139200"/>
              <a:gd name="connsiteX4" fmla="*/ 787218 w 1580400"/>
              <a:gd name="connsiteY4" fmla="*/ 1447630 h 3139200"/>
              <a:gd name="connsiteX5" fmla="*/ 1580400 w 1580400"/>
              <a:gd name="connsiteY5" fmla="*/ 3063876 h 3139200"/>
              <a:gd name="connsiteX6" fmla="*/ 1580400 w 1580400"/>
              <a:gd name="connsiteY6" fmla="*/ 3139200 h 3139200"/>
              <a:gd name="connsiteX7" fmla="*/ 0 w 1580400"/>
              <a:gd name="connsiteY7" fmla="*/ 3139200 h 313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0400" h="3139200">
                <a:moveTo>
                  <a:pt x="0" y="0"/>
                </a:moveTo>
                <a:lnTo>
                  <a:pt x="1580400" y="0"/>
                </a:lnTo>
                <a:lnTo>
                  <a:pt x="1580400" y="195063"/>
                </a:lnTo>
                <a:lnTo>
                  <a:pt x="169538" y="195063"/>
                </a:lnTo>
                <a:lnTo>
                  <a:pt x="787218" y="1447630"/>
                </a:lnTo>
                <a:lnTo>
                  <a:pt x="1580400" y="3063876"/>
                </a:lnTo>
                <a:lnTo>
                  <a:pt x="1580400" y="3139200"/>
                </a:lnTo>
                <a:lnTo>
                  <a:pt x="0" y="3139200"/>
                </a:lnTo>
                <a:close/>
              </a:path>
            </a:pathLst>
          </a:custGeom>
          <a:blipFill>
            <a:blip r:embed="rId3"/>
            <a:stretch>
              <a:fillRect/>
            </a:stretch>
          </a:blipFill>
          <a:ln>
            <a:noFill/>
          </a:ln>
        </p:spPr>
        <p:txBody>
          <a:bodyPr vert="horz" wrap="square" lIns="91440" tIns="45720" rIns="91440" bIns="45720" numCol="1" rtlCol="0"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5" name="椭圆 1039"/>
          <p:cNvSpPr/>
          <p:nvPr/>
        </p:nvSpPr>
        <p:spPr bwMode="auto">
          <a:xfrm>
            <a:off x="4177460" y="1598825"/>
            <a:ext cx="1080000" cy="1080000"/>
          </a:xfrm>
          <a:prstGeom prst="ellipse">
            <a:avLst/>
          </a:prstGeom>
          <a:solidFill>
            <a:srgbClr val="FFFBE9"/>
          </a:solidFill>
          <a:ln>
            <a:noFill/>
          </a:ln>
          <a:effectLst/>
        </p:spPr>
        <p:txBody>
          <a:bodyPr vert="horz" wrap="square" lIns="91440" tIns="45720" rIns="91440" bIns="45720" numCol="1" rtlCol="0"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椭圆 148"/>
          <p:cNvSpPr/>
          <p:nvPr/>
        </p:nvSpPr>
        <p:spPr bwMode="auto">
          <a:xfrm>
            <a:off x="7785190" y="3521055"/>
            <a:ext cx="1080000" cy="1080000"/>
          </a:xfrm>
          <a:prstGeom prst="ellipse">
            <a:avLst/>
          </a:prstGeom>
          <a:solidFill>
            <a:srgbClr val="FFFBE9"/>
          </a:solidFill>
          <a:ln>
            <a:noFill/>
          </a:ln>
          <a:effectLst/>
        </p:spPr>
        <p:txBody>
          <a:bodyPr vert="horz" wrap="square" lIns="91440" tIns="45720" rIns="91440" bIns="45720" numCol="1" rtlCol="0"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椭圆 146"/>
          <p:cNvSpPr/>
          <p:nvPr/>
        </p:nvSpPr>
        <p:spPr bwMode="auto">
          <a:xfrm>
            <a:off x="3457436" y="3521055"/>
            <a:ext cx="1080000" cy="1080000"/>
          </a:xfrm>
          <a:prstGeom prst="ellipse">
            <a:avLst/>
          </a:prstGeom>
          <a:solidFill>
            <a:srgbClr val="FFFBE9"/>
          </a:solidFill>
          <a:ln>
            <a:noFill/>
          </a:ln>
          <a:effectLst/>
        </p:spPr>
        <p:txBody>
          <a:bodyPr vert="horz" wrap="square" lIns="91440" tIns="45720" rIns="91440" bIns="45720" numCol="1" rtlCol="0"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椭圆 149"/>
          <p:cNvSpPr/>
          <p:nvPr/>
        </p:nvSpPr>
        <p:spPr bwMode="auto">
          <a:xfrm>
            <a:off x="6934540" y="1598825"/>
            <a:ext cx="1080000" cy="1080000"/>
          </a:xfrm>
          <a:prstGeom prst="ellipse">
            <a:avLst/>
          </a:prstGeom>
          <a:solidFill>
            <a:srgbClr val="FFFBE9"/>
          </a:solidFill>
          <a:ln>
            <a:noFill/>
          </a:ln>
          <a:effectLst/>
        </p:spPr>
        <p:txBody>
          <a:bodyPr vert="horz" wrap="square" lIns="91440" tIns="45720" rIns="91440" bIns="45720" numCol="1" rtlCol="0"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椭圆 147"/>
          <p:cNvSpPr/>
          <p:nvPr/>
        </p:nvSpPr>
        <p:spPr bwMode="auto">
          <a:xfrm>
            <a:off x="5569575" y="4904614"/>
            <a:ext cx="1080000" cy="1080000"/>
          </a:xfrm>
          <a:prstGeom prst="ellipse">
            <a:avLst/>
          </a:prstGeom>
          <a:solidFill>
            <a:srgbClr val="FFFBE9"/>
          </a:solidFill>
          <a:ln>
            <a:noFill/>
          </a:ln>
          <a:effectLst/>
        </p:spPr>
        <p:txBody>
          <a:bodyPr vert="horz" wrap="square" lIns="91440" tIns="45720" rIns="91440" bIns="45720" numCol="1" rtlCol="0"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srgbClr val="FFFFFF"/>
              </a:solidFill>
              <a:effectLst/>
              <a:uLnTx/>
              <a:uFillTx/>
              <a:latin typeface="Calibri"/>
              <a:ea typeface="+mn-ea"/>
              <a:cs typeface="+mn-cs"/>
            </a:endParaRPr>
          </a:p>
        </p:txBody>
      </p:sp>
      <p:grpSp>
        <p:nvGrpSpPr>
          <p:cNvPr id="20" name="组合 90"/>
          <p:cNvGrpSpPr/>
          <p:nvPr/>
        </p:nvGrpSpPr>
        <p:grpSpPr>
          <a:xfrm>
            <a:off x="1238920" y="4092641"/>
            <a:ext cx="1245909" cy="238544"/>
            <a:chOff x="1634642" y="2608763"/>
            <a:chExt cx="1245909" cy="238544"/>
          </a:xfrm>
        </p:grpSpPr>
        <p:sp>
          <p:nvSpPr>
            <p:cNvPr id="21" name="椭圆 91"/>
            <p:cNvSpPr/>
            <p:nvPr/>
          </p:nvSpPr>
          <p:spPr>
            <a:xfrm>
              <a:off x="1634642"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22" name="椭圆 92"/>
            <p:cNvSpPr/>
            <p:nvPr/>
          </p:nvSpPr>
          <p:spPr>
            <a:xfrm>
              <a:off x="1970430"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23" name="椭圆 93"/>
            <p:cNvSpPr/>
            <p:nvPr/>
          </p:nvSpPr>
          <p:spPr>
            <a:xfrm>
              <a:off x="2306218"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24" name="椭圆 94"/>
            <p:cNvSpPr/>
            <p:nvPr/>
          </p:nvSpPr>
          <p:spPr>
            <a:xfrm>
              <a:off x="2642007"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grpSp>
      <p:grpSp>
        <p:nvGrpSpPr>
          <p:cNvPr id="25" name="组合 96"/>
          <p:cNvGrpSpPr/>
          <p:nvPr/>
        </p:nvGrpSpPr>
        <p:grpSpPr>
          <a:xfrm rot="5400000">
            <a:off x="4752674" y="5839803"/>
            <a:ext cx="1245909" cy="238544"/>
            <a:chOff x="1634642" y="2608763"/>
            <a:chExt cx="1245909" cy="238544"/>
          </a:xfrm>
        </p:grpSpPr>
        <p:sp>
          <p:nvSpPr>
            <p:cNvPr id="26" name="椭圆 97"/>
            <p:cNvSpPr/>
            <p:nvPr/>
          </p:nvSpPr>
          <p:spPr>
            <a:xfrm>
              <a:off x="1634642"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27" name="椭圆 98"/>
            <p:cNvSpPr/>
            <p:nvPr/>
          </p:nvSpPr>
          <p:spPr>
            <a:xfrm>
              <a:off x="1970430"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28" name="椭圆 99"/>
            <p:cNvSpPr/>
            <p:nvPr/>
          </p:nvSpPr>
          <p:spPr>
            <a:xfrm>
              <a:off x="2306218"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29" name="椭圆 100"/>
            <p:cNvSpPr/>
            <p:nvPr/>
          </p:nvSpPr>
          <p:spPr>
            <a:xfrm>
              <a:off x="2642007"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grpSp>
      <p:grpSp>
        <p:nvGrpSpPr>
          <p:cNvPr id="30" name="组合 107"/>
          <p:cNvGrpSpPr/>
          <p:nvPr/>
        </p:nvGrpSpPr>
        <p:grpSpPr>
          <a:xfrm>
            <a:off x="9179696" y="3159955"/>
            <a:ext cx="1245909" cy="238544"/>
            <a:chOff x="1634642" y="2608763"/>
            <a:chExt cx="1245909" cy="238544"/>
          </a:xfrm>
        </p:grpSpPr>
        <p:sp>
          <p:nvSpPr>
            <p:cNvPr id="31" name="椭圆 108"/>
            <p:cNvSpPr/>
            <p:nvPr/>
          </p:nvSpPr>
          <p:spPr>
            <a:xfrm>
              <a:off x="1634642"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32" name="椭圆 109"/>
            <p:cNvSpPr/>
            <p:nvPr/>
          </p:nvSpPr>
          <p:spPr>
            <a:xfrm>
              <a:off x="1970430"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33" name="椭圆 111"/>
            <p:cNvSpPr/>
            <p:nvPr/>
          </p:nvSpPr>
          <p:spPr>
            <a:xfrm>
              <a:off x="2306218"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34" name="椭圆 112"/>
            <p:cNvSpPr/>
            <p:nvPr/>
          </p:nvSpPr>
          <p:spPr>
            <a:xfrm>
              <a:off x="2642007"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grpSp>
      <p:grpSp>
        <p:nvGrpSpPr>
          <p:cNvPr id="35" name="组合 118"/>
          <p:cNvGrpSpPr/>
          <p:nvPr/>
        </p:nvGrpSpPr>
        <p:grpSpPr>
          <a:xfrm rot="5400000">
            <a:off x="6848972" y="690122"/>
            <a:ext cx="1245909" cy="238544"/>
            <a:chOff x="1634642" y="2608763"/>
            <a:chExt cx="1245909" cy="238544"/>
          </a:xfrm>
        </p:grpSpPr>
        <p:sp>
          <p:nvSpPr>
            <p:cNvPr id="36" name="椭圆 119"/>
            <p:cNvSpPr/>
            <p:nvPr/>
          </p:nvSpPr>
          <p:spPr>
            <a:xfrm>
              <a:off x="1634642"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37" name="椭圆 120"/>
            <p:cNvSpPr/>
            <p:nvPr/>
          </p:nvSpPr>
          <p:spPr>
            <a:xfrm>
              <a:off x="1970430"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38" name="椭圆 122"/>
            <p:cNvSpPr/>
            <p:nvPr/>
          </p:nvSpPr>
          <p:spPr>
            <a:xfrm>
              <a:off x="2306218"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39" name="椭圆 123"/>
            <p:cNvSpPr/>
            <p:nvPr/>
          </p:nvSpPr>
          <p:spPr>
            <a:xfrm>
              <a:off x="2642007"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grpSp>
      <p:grpSp>
        <p:nvGrpSpPr>
          <p:cNvPr id="40" name="组合 132"/>
          <p:cNvGrpSpPr/>
          <p:nvPr/>
        </p:nvGrpSpPr>
        <p:grpSpPr>
          <a:xfrm>
            <a:off x="1238920" y="2154729"/>
            <a:ext cx="1245909" cy="238544"/>
            <a:chOff x="1634642" y="2608763"/>
            <a:chExt cx="1245909" cy="238544"/>
          </a:xfrm>
        </p:grpSpPr>
        <p:sp>
          <p:nvSpPr>
            <p:cNvPr id="41" name="椭圆 133"/>
            <p:cNvSpPr/>
            <p:nvPr/>
          </p:nvSpPr>
          <p:spPr>
            <a:xfrm>
              <a:off x="1634642"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42" name="椭圆 134"/>
            <p:cNvSpPr/>
            <p:nvPr/>
          </p:nvSpPr>
          <p:spPr>
            <a:xfrm>
              <a:off x="1970430"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43" name="椭圆 137"/>
            <p:cNvSpPr/>
            <p:nvPr/>
          </p:nvSpPr>
          <p:spPr>
            <a:xfrm>
              <a:off x="2306218"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44" name="椭圆 138"/>
            <p:cNvSpPr/>
            <p:nvPr/>
          </p:nvSpPr>
          <p:spPr>
            <a:xfrm>
              <a:off x="2642007" y="2608763"/>
              <a:ext cx="238544" cy="238544"/>
            </a:xfrm>
            <a:prstGeom prst="ellipse">
              <a:avLst/>
            </a:prstGeom>
            <a:solidFill>
              <a:srgbClr val="FFF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grpSp>
      <p:sp>
        <p:nvSpPr>
          <p:cNvPr id="45" name="AutoShape 4"/>
          <p:cNvSpPr>
            <a:spLocks/>
          </p:cNvSpPr>
          <p:nvPr/>
        </p:nvSpPr>
        <p:spPr bwMode="auto">
          <a:xfrm>
            <a:off x="7212932" y="1890797"/>
            <a:ext cx="517990" cy="5348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nvGrpSpPr>
          <p:cNvPr id="46" name="Group 45"/>
          <p:cNvGrpSpPr/>
          <p:nvPr/>
        </p:nvGrpSpPr>
        <p:grpSpPr>
          <a:xfrm>
            <a:off x="5841887" y="5223661"/>
            <a:ext cx="535376" cy="448248"/>
            <a:chOff x="10074275" y="4479132"/>
            <a:chExt cx="464344" cy="377825"/>
          </a:xfrm>
          <a:solidFill>
            <a:schemeClr val="accent4"/>
          </a:solidFill>
        </p:grpSpPr>
        <p:sp>
          <p:nvSpPr>
            <p:cNvPr id="47" name="AutoShape 5"/>
            <p:cNvSpPr>
              <a:spLocks/>
            </p:cNvSpPr>
            <p:nvPr/>
          </p:nvSpPr>
          <p:spPr bwMode="auto">
            <a:xfrm>
              <a:off x="10393363" y="4595019"/>
              <a:ext cx="87313"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48" name="AutoShape 6"/>
            <p:cNvSpPr>
              <a:spLocks/>
            </p:cNvSpPr>
            <p:nvPr/>
          </p:nvSpPr>
          <p:spPr bwMode="auto">
            <a:xfrm>
              <a:off x="10074275" y="4479132"/>
              <a:ext cx="464344" cy="377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sp>
        <p:nvSpPr>
          <p:cNvPr id="49" name="AutoShape 59"/>
          <p:cNvSpPr>
            <a:spLocks/>
          </p:cNvSpPr>
          <p:nvPr/>
        </p:nvSpPr>
        <p:spPr bwMode="auto">
          <a:xfrm>
            <a:off x="4397993" y="1856686"/>
            <a:ext cx="536292" cy="550894"/>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accent3"/>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50" name="AutoShape 117"/>
          <p:cNvSpPr>
            <a:spLocks/>
          </p:cNvSpPr>
          <p:nvPr/>
        </p:nvSpPr>
        <p:spPr bwMode="auto">
          <a:xfrm>
            <a:off x="8089215" y="3898519"/>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accent5"/>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nvGrpSpPr>
          <p:cNvPr id="51" name="Group 50"/>
          <p:cNvGrpSpPr/>
          <p:nvPr/>
        </p:nvGrpSpPr>
        <p:grpSpPr>
          <a:xfrm>
            <a:off x="1101893" y="737601"/>
            <a:ext cx="3185491" cy="1270702"/>
            <a:chOff x="2096753" y="2156085"/>
            <a:chExt cx="3920741" cy="1079041"/>
          </a:xfrm>
        </p:grpSpPr>
        <p:sp>
          <p:nvSpPr>
            <p:cNvPr id="52" name="TextBox 51"/>
            <p:cNvSpPr txBox="1"/>
            <p:nvPr/>
          </p:nvSpPr>
          <p:spPr>
            <a:xfrm>
              <a:off x="2096753" y="2156085"/>
              <a:ext cx="2148987" cy="31362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SEARCH ENGINE</a:t>
              </a: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53" name="TextBox 52"/>
            <p:cNvSpPr txBox="1"/>
            <p:nvPr/>
          </p:nvSpPr>
          <p:spPr>
            <a:xfrm>
              <a:off x="2096754" y="2424928"/>
              <a:ext cx="3920740" cy="8101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a:ea typeface="+mn-ea"/>
                  <a:cs typeface="+mn-cs"/>
                </a:rPr>
                <a:t>Lorem ipsum dolor sit amet, consectetur adipiscing elit. Vestibulum dignissim nunc nisi, ac scelerisque nulla malesuada id. Nunc consequat</a:t>
              </a:r>
            </a:p>
          </p:txBody>
        </p:sp>
      </p:grpSp>
      <p:grpSp>
        <p:nvGrpSpPr>
          <p:cNvPr id="54" name="Group 53"/>
          <p:cNvGrpSpPr/>
          <p:nvPr/>
        </p:nvGrpSpPr>
        <p:grpSpPr>
          <a:xfrm>
            <a:off x="7693681" y="404664"/>
            <a:ext cx="2060348" cy="1010010"/>
            <a:chOff x="7351333" y="2153582"/>
            <a:chExt cx="3920741" cy="1010010"/>
          </a:xfrm>
        </p:grpSpPr>
        <p:sp>
          <p:nvSpPr>
            <p:cNvPr id="55" name="TextBox 54"/>
            <p:cNvSpPr txBox="1"/>
            <p:nvPr/>
          </p:nvSpPr>
          <p:spPr>
            <a:xfrm>
              <a:off x="7351333" y="2153582"/>
              <a:ext cx="293207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a:ln>
                    <a:noFill/>
                  </a:ln>
                  <a:solidFill>
                    <a:srgbClr val="FFFFFF"/>
                  </a:solidFill>
                  <a:effectLst/>
                  <a:uLnTx/>
                  <a:uFillTx/>
                  <a:latin typeface="Source Sans Pro"/>
                  <a:ea typeface="+mn-ea"/>
                  <a:cs typeface="+mn-cs"/>
                </a:rPr>
                <a:t>SOCIAL MEDIA</a:t>
              </a:r>
              <a:endParaRPr kumimoji="0" lang="en-US" sz="18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56" name="TextBox 55"/>
            <p:cNvSpPr txBox="1"/>
            <p:nvPr/>
          </p:nvSpPr>
          <p:spPr>
            <a:xfrm>
              <a:off x="7351335" y="2424928"/>
              <a:ext cx="3920739"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a:ea typeface="+mn-ea"/>
                  <a:cs typeface="+mn-cs"/>
                </a:rPr>
                <a:t>Lorem ipsum dolor sit amet, consectetur adipiscing elit.Vestibulum </a:t>
              </a:r>
            </a:p>
          </p:txBody>
        </p:sp>
      </p:grpSp>
      <p:grpSp>
        <p:nvGrpSpPr>
          <p:cNvPr id="57" name="Group 56"/>
          <p:cNvGrpSpPr/>
          <p:nvPr/>
        </p:nvGrpSpPr>
        <p:grpSpPr>
          <a:xfrm>
            <a:off x="1114745" y="4509120"/>
            <a:ext cx="3019154" cy="1100609"/>
            <a:chOff x="2096753" y="3643061"/>
            <a:chExt cx="3920741" cy="848345"/>
          </a:xfrm>
        </p:grpSpPr>
        <p:sp>
          <p:nvSpPr>
            <p:cNvPr id="58" name="TextBox 57"/>
            <p:cNvSpPr txBox="1"/>
            <p:nvPr/>
          </p:nvSpPr>
          <p:spPr>
            <a:xfrm>
              <a:off x="2096753" y="3643061"/>
              <a:ext cx="2269965" cy="2846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a:ln>
                    <a:noFill/>
                  </a:ln>
                  <a:solidFill>
                    <a:srgbClr val="FFFFFF"/>
                  </a:solidFill>
                  <a:effectLst/>
                  <a:uLnTx/>
                  <a:uFillTx/>
                  <a:latin typeface="Source Sans Pro"/>
                  <a:ea typeface="+mn-ea"/>
                  <a:cs typeface="+mn-cs"/>
                </a:rPr>
                <a:t>PHOTOGRAPHIC</a:t>
              </a:r>
              <a:endParaRPr kumimoji="0" lang="en-US" sz="18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59" name="TextBox 58"/>
            <p:cNvSpPr txBox="1"/>
            <p:nvPr/>
          </p:nvSpPr>
          <p:spPr>
            <a:xfrm>
              <a:off x="2096754" y="3922047"/>
              <a:ext cx="3920740" cy="56935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a:ea typeface="+mn-ea"/>
                  <a:cs typeface="+mn-cs"/>
                </a:rPr>
                <a:t>Lorem ipsum dolor sit amet, consectetur adipiscing elit. Vestibulum dignissim nunc nisi, ac scelerisque</a:t>
              </a:r>
            </a:p>
          </p:txBody>
        </p:sp>
      </p:grpSp>
      <p:grpSp>
        <p:nvGrpSpPr>
          <p:cNvPr id="60" name="Group 59"/>
          <p:cNvGrpSpPr/>
          <p:nvPr/>
        </p:nvGrpSpPr>
        <p:grpSpPr>
          <a:xfrm>
            <a:off x="8976320" y="3543279"/>
            <a:ext cx="3146235" cy="1034778"/>
            <a:chOff x="7351333" y="3625364"/>
            <a:chExt cx="3920741" cy="862944"/>
          </a:xfrm>
        </p:grpSpPr>
        <p:sp>
          <p:nvSpPr>
            <p:cNvPr id="61" name="TextBox 60"/>
            <p:cNvSpPr txBox="1"/>
            <p:nvPr/>
          </p:nvSpPr>
          <p:spPr>
            <a:xfrm>
              <a:off x="7351333" y="3625364"/>
              <a:ext cx="2028456" cy="30800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a:ln>
                    <a:noFill/>
                  </a:ln>
                  <a:solidFill>
                    <a:srgbClr val="FFFFFF"/>
                  </a:solidFill>
                  <a:effectLst/>
                  <a:uLnTx/>
                  <a:uFillTx/>
                  <a:latin typeface="Source Sans Pro"/>
                  <a:ea typeface="+mn-ea"/>
                  <a:cs typeface="+mn-cs"/>
                </a:rPr>
                <a:t>DEVELOPMENT</a:t>
              </a:r>
              <a:endParaRPr kumimoji="0" lang="en-US" sz="18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62" name="TextBox 61"/>
            <p:cNvSpPr txBox="1"/>
            <p:nvPr/>
          </p:nvSpPr>
          <p:spPr>
            <a:xfrm>
              <a:off x="7351334" y="3872306"/>
              <a:ext cx="3920740" cy="61600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a:ea typeface="+mn-ea"/>
                  <a:cs typeface="+mn-cs"/>
                </a:rPr>
                <a:t>Lorem ipsum dolor sit amet, consectetur adipiscing elit. Vestibulum dignissim nunc nisi, ac scelerisque</a:t>
              </a:r>
            </a:p>
          </p:txBody>
        </p:sp>
      </p:grpSp>
      <p:grpSp>
        <p:nvGrpSpPr>
          <p:cNvPr id="63" name="Group 62"/>
          <p:cNvGrpSpPr/>
          <p:nvPr/>
        </p:nvGrpSpPr>
        <p:grpSpPr>
          <a:xfrm>
            <a:off x="5620780" y="5979901"/>
            <a:ext cx="3335357" cy="801380"/>
            <a:chOff x="2096753" y="5050827"/>
            <a:chExt cx="3920741" cy="801380"/>
          </a:xfrm>
        </p:grpSpPr>
        <p:sp>
          <p:nvSpPr>
            <p:cNvPr id="64" name="TextBox 63"/>
            <p:cNvSpPr txBox="1"/>
            <p:nvPr/>
          </p:nvSpPr>
          <p:spPr>
            <a:xfrm>
              <a:off x="2096753" y="5050827"/>
              <a:ext cx="16696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a:ln>
                    <a:noFill/>
                  </a:ln>
                  <a:solidFill>
                    <a:srgbClr val="FFFFFF"/>
                  </a:solidFill>
                  <a:effectLst/>
                  <a:uLnTx/>
                  <a:uFillTx/>
                  <a:latin typeface="Source Sans Pro"/>
                  <a:ea typeface="+mn-ea"/>
                  <a:cs typeface="+mn-cs"/>
                </a:rPr>
                <a:t>ECOMMERCE</a:t>
              </a:r>
              <a:endParaRPr kumimoji="0" lang="en-US" sz="18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65" name="TextBox 64"/>
            <p:cNvSpPr txBox="1"/>
            <p:nvPr/>
          </p:nvSpPr>
          <p:spPr>
            <a:xfrm>
              <a:off x="2096754" y="5328987"/>
              <a:ext cx="392074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Calibri"/>
                  <a:ea typeface="+mn-ea"/>
                  <a:cs typeface="+mn-cs"/>
                </a:rPr>
                <a:t>Lorem ipsum dolor sit amet, consectetur adipiscing elit. Vestibulum dignissim nunc</a:t>
              </a:r>
            </a:p>
          </p:txBody>
        </p:sp>
      </p:grpSp>
      <p:grpSp>
        <p:nvGrpSpPr>
          <p:cNvPr id="66" name="Group 65"/>
          <p:cNvGrpSpPr/>
          <p:nvPr/>
        </p:nvGrpSpPr>
        <p:grpSpPr>
          <a:xfrm>
            <a:off x="3825357" y="3737968"/>
            <a:ext cx="394554" cy="555128"/>
            <a:chOff x="10146507" y="3505994"/>
            <a:chExt cx="319881" cy="465138"/>
          </a:xfrm>
          <a:solidFill>
            <a:schemeClr val="accent2"/>
          </a:solidFill>
        </p:grpSpPr>
        <p:sp>
          <p:nvSpPr>
            <p:cNvPr id="67" name="AutoShape 30"/>
            <p:cNvSpPr>
              <a:spLocks/>
            </p:cNvSpPr>
            <p:nvPr/>
          </p:nvSpPr>
          <p:spPr bwMode="auto">
            <a:xfrm>
              <a:off x="10146507" y="3505994"/>
              <a:ext cx="319881" cy="465138"/>
            </a:xfrm>
            <a:custGeom>
              <a:avLst/>
              <a:gdLst>
                <a:gd name="T0" fmla="*/ 10383 w 20767"/>
                <a:gd name="T1" fmla="*/ 10800 h 21600"/>
                <a:gd name="T2" fmla="*/ 10383 w 20767"/>
                <a:gd name="T3" fmla="*/ 10800 h 21600"/>
                <a:gd name="T4" fmla="*/ 10383 w 20767"/>
                <a:gd name="T5" fmla="*/ 10800 h 21600"/>
                <a:gd name="T6" fmla="*/ 10383 w 20767"/>
                <a:gd name="T7" fmla="*/ 10800 h 21600"/>
              </a:gdLst>
              <a:ahLst/>
              <a:cxnLst>
                <a:cxn ang="0">
                  <a:pos x="T0" y="T1"/>
                </a:cxn>
                <a:cxn ang="0">
                  <a:pos x="T2" y="T3"/>
                </a:cxn>
                <a:cxn ang="0">
                  <a:pos x="T4" y="T5"/>
                </a:cxn>
                <a:cxn ang="0">
                  <a:pos x="T6" y="T7"/>
                </a:cxn>
              </a:cxnLst>
              <a:rect l="0" t="0" r="r" b="b"/>
              <a:pathLst>
                <a:path w="20767" h="21600">
                  <a:moveTo>
                    <a:pt x="18566" y="16551"/>
                  </a:moveTo>
                  <a:cubicBezTo>
                    <a:pt x="17960" y="18284"/>
                    <a:pt x="17274" y="20249"/>
                    <a:pt x="9436" y="20249"/>
                  </a:cubicBezTo>
                  <a:cubicBezTo>
                    <a:pt x="4711" y="20249"/>
                    <a:pt x="1888" y="17809"/>
                    <a:pt x="1888" y="15451"/>
                  </a:cubicBezTo>
                  <a:cubicBezTo>
                    <a:pt x="1888" y="13645"/>
                    <a:pt x="2349" y="12161"/>
                    <a:pt x="2835" y="10591"/>
                  </a:cubicBezTo>
                  <a:cubicBezTo>
                    <a:pt x="3454" y="8600"/>
                    <a:pt x="4088" y="6563"/>
                    <a:pt x="3813" y="3868"/>
                  </a:cubicBezTo>
                  <a:cubicBezTo>
                    <a:pt x="6723" y="6750"/>
                    <a:pt x="7759" y="10567"/>
                    <a:pt x="7759" y="10567"/>
                  </a:cubicBezTo>
                  <a:cubicBezTo>
                    <a:pt x="7759" y="10567"/>
                    <a:pt x="10468" y="7846"/>
                    <a:pt x="11196" y="6582"/>
                  </a:cubicBezTo>
                  <a:cubicBezTo>
                    <a:pt x="11755" y="7395"/>
                    <a:pt x="12267" y="10124"/>
                    <a:pt x="12267" y="12825"/>
                  </a:cubicBezTo>
                  <a:cubicBezTo>
                    <a:pt x="12267" y="12825"/>
                    <a:pt x="14773" y="11347"/>
                    <a:pt x="16653" y="9127"/>
                  </a:cubicBezTo>
                  <a:cubicBezTo>
                    <a:pt x="18632" y="11666"/>
                    <a:pt x="19346" y="14320"/>
                    <a:pt x="18566" y="16551"/>
                  </a:cubicBezTo>
                  <a:moveTo>
                    <a:pt x="16041" y="6075"/>
                  </a:moveTo>
                  <a:cubicBezTo>
                    <a:pt x="15982" y="7879"/>
                    <a:pt x="14088" y="9404"/>
                    <a:pt x="14088" y="9404"/>
                  </a:cubicBezTo>
                  <a:cubicBezTo>
                    <a:pt x="14088" y="6046"/>
                    <a:pt x="10380" y="3375"/>
                    <a:pt x="10380" y="3375"/>
                  </a:cubicBezTo>
                  <a:cubicBezTo>
                    <a:pt x="10380" y="3375"/>
                    <a:pt x="10330" y="5373"/>
                    <a:pt x="8452" y="7389"/>
                  </a:cubicBezTo>
                  <a:cubicBezTo>
                    <a:pt x="6574" y="2686"/>
                    <a:pt x="938" y="0"/>
                    <a:pt x="938" y="0"/>
                  </a:cubicBezTo>
                  <a:cubicBezTo>
                    <a:pt x="3756" y="7389"/>
                    <a:pt x="0" y="10076"/>
                    <a:pt x="0" y="15451"/>
                  </a:cubicBezTo>
                  <a:cubicBezTo>
                    <a:pt x="0" y="18604"/>
                    <a:pt x="3730" y="21599"/>
                    <a:pt x="9436" y="21599"/>
                  </a:cubicBezTo>
                  <a:cubicBezTo>
                    <a:pt x="17888" y="21599"/>
                    <a:pt x="19523" y="19379"/>
                    <a:pt x="20396" y="16878"/>
                  </a:cubicBezTo>
                  <a:cubicBezTo>
                    <a:pt x="21599" y="13436"/>
                    <a:pt x="19797" y="9432"/>
                    <a:pt x="16041" y="6075"/>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68" name="AutoShape 31"/>
            <p:cNvSpPr>
              <a:spLocks/>
            </p:cNvSpPr>
            <p:nvPr/>
          </p:nvSpPr>
          <p:spPr bwMode="auto">
            <a:xfrm>
              <a:off x="10205244" y="3709194"/>
              <a:ext cx="205581" cy="166688"/>
            </a:xfrm>
            <a:custGeom>
              <a:avLst/>
              <a:gdLst>
                <a:gd name="T0" fmla="*/ 10641 w 21282"/>
                <a:gd name="T1" fmla="*/ 10800 h 21600"/>
                <a:gd name="T2" fmla="*/ 10641 w 21282"/>
                <a:gd name="T3" fmla="*/ 10800 h 21600"/>
                <a:gd name="T4" fmla="*/ 10641 w 21282"/>
                <a:gd name="T5" fmla="*/ 10800 h 21600"/>
                <a:gd name="T6" fmla="*/ 10641 w 21282"/>
                <a:gd name="T7" fmla="*/ 10800 h 21600"/>
              </a:gdLst>
              <a:ahLst/>
              <a:cxnLst>
                <a:cxn ang="0">
                  <a:pos x="T0" y="T1"/>
                </a:cxn>
                <a:cxn ang="0">
                  <a:pos x="T2" y="T3"/>
                </a:cxn>
                <a:cxn ang="0">
                  <a:pos x="T4" y="T5"/>
                </a:cxn>
                <a:cxn ang="0">
                  <a:pos x="T6" y="T7"/>
                </a:cxn>
              </a:cxnLst>
              <a:rect l="0" t="0" r="r" b="b"/>
              <a:pathLst>
                <a:path w="21282" h="21600">
                  <a:moveTo>
                    <a:pt x="20698" y="5891"/>
                  </a:moveTo>
                  <a:lnTo>
                    <a:pt x="19424" y="7749"/>
                  </a:lnTo>
                  <a:cubicBezTo>
                    <a:pt x="17846" y="10064"/>
                    <a:pt x="16352" y="12259"/>
                    <a:pt x="12365" y="14784"/>
                  </a:cubicBezTo>
                  <a:cubicBezTo>
                    <a:pt x="11794" y="12631"/>
                    <a:pt x="11275" y="10259"/>
                    <a:pt x="11275" y="6631"/>
                  </a:cubicBezTo>
                  <a:lnTo>
                    <a:pt x="11275" y="3408"/>
                  </a:lnTo>
                  <a:lnTo>
                    <a:pt x="9000" y="7893"/>
                  </a:lnTo>
                  <a:cubicBezTo>
                    <a:pt x="8233" y="9421"/>
                    <a:pt x="7598" y="10690"/>
                    <a:pt x="6649" y="12373"/>
                  </a:cubicBezTo>
                  <a:cubicBezTo>
                    <a:pt x="5211" y="8296"/>
                    <a:pt x="4195" y="5281"/>
                    <a:pt x="3422" y="2545"/>
                  </a:cubicBezTo>
                  <a:lnTo>
                    <a:pt x="2705" y="0"/>
                  </a:lnTo>
                  <a:lnTo>
                    <a:pt x="1926" y="2847"/>
                  </a:lnTo>
                  <a:cubicBezTo>
                    <a:pt x="936" y="6469"/>
                    <a:pt x="0" y="9891"/>
                    <a:pt x="0" y="18771"/>
                  </a:cubicBezTo>
                  <a:cubicBezTo>
                    <a:pt x="0" y="19292"/>
                    <a:pt x="333" y="19714"/>
                    <a:pt x="749" y="19714"/>
                  </a:cubicBezTo>
                  <a:cubicBezTo>
                    <a:pt x="1162" y="19714"/>
                    <a:pt x="1499" y="19292"/>
                    <a:pt x="1499" y="18771"/>
                  </a:cubicBezTo>
                  <a:cubicBezTo>
                    <a:pt x="1499" y="11964"/>
                    <a:pt x="2037" y="8594"/>
                    <a:pt x="2758" y="5681"/>
                  </a:cubicBezTo>
                  <a:cubicBezTo>
                    <a:pt x="3537" y="8174"/>
                    <a:pt x="4520" y="11009"/>
                    <a:pt x="5812" y="14638"/>
                  </a:cubicBezTo>
                  <a:lnTo>
                    <a:pt x="6339" y="16117"/>
                  </a:lnTo>
                  <a:lnTo>
                    <a:pt x="7100" y="14811"/>
                  </a:lnTo>
                  <a:cubicBezTo>
                    <a:pt x="8344" y="12681"/>
                    <a:pt x="9085" y="11248"/>
                    <a:pt x="9896" y="9638"/>
                  </a:cubicBezTo>
                  <a:cubicBezTo>
                    <a:pt x="10133" y="12428"/>
                    <a:pt x="10681" y="14428"/>
                    <a:pt x="11223" y="16408"/>
                  </a:cubicBezTo>
                  <a:lnTo>
                    <a:pt x="11495" y="17404"/>
                  </a:lnTo>
                  <a:lnTo>
                    <a:pt x="12253" y="16953"/>
                  </a:lnTo>
                  <a:cubicBezTo>
                    <a:pt x="16306" y="14531"/>
                    <a:pt x="18203" y="12327"/>
                    <a:pt x="19708" y="10211"/>
                  </a:cubicBezTo>
                  <a:cubicBezTo>
                    <a:pt x="19942" y="13727"/>
                    <a:pt x="19573" y="17574"/>
                    <a:pt x="18698" y="20305"/>
                  </a:cubicBezTo>
                  <a:cubicBezTo>
                    <a:pt x="18543" y="20787"/>
                    <a:pt x="18730" y="21336"/>
                    <a:pt x="19114" y="21531"/>
                  </a:cubicBezTo>
                  <a:cubicBezTo>
                    <a:pt x="19204" y="21577"/>
                    <a:pt x="19301" y="21599"/>
                    <a:pt x="19395" y="21599"/>
                  </a:cubicBezTo>
                  <a:cubicBezTo>
                    <a:pt x="19690" y="21599"/>
                    <a:pt x="19972" y="21377"/>
                    <a:pt x="20089" y="21008"/>
                  </a:cubicBezTo>
                  <a:cubicBezTo>
                    <a:pt x="21251" y="17380"/>
                    <a:pt x="21600" y="12213"/>
                    <a:pt x="20976" y="7841"/>
                  </a:cubicBezTo>
                  <a:cubicBezTo>
                    <a:pt x="20976" y="7841"/>
                    <a:pt x="20698" y="5891"/>
                    <a:pt x="20698" y="5891"/>
                  </a:cubicBezTo>
                  <a:close/>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grpSp>
        <p:nvGrpSpPr>
          <p:cNvPr id="69" name="Group 68"/>
          <p:cNvGrpSpPr/>
          <p:nvPr/>
        </p:nvGrpSpPr>
        <p:grpSpPr>
          <a:xfrm>
            <a:off x="4930904" y="2940619"/>
            <a:ext cx="2265440" cy="1280469"/>
            <a:chOff x="4930904" y="2940619"/>
            <a:chExt cx="2265440" cy="1280469"/>
          </a:xfrm>
        </p:grpSpPr>
        <p:pic>
          <p:nvPicPr>
            <p:cNvPr id="70" name="Picture 69"/>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5752519" y="2940619"/>
              <a:ext cx="674665" cy="674665"/>
            </a:xfrm>
            <a:prstGeom prst="rect">
              <a:avLst/>
            </a:prstGeom>
          </p:spPr>
        </p:pic>
        <p:sp>
          <p:nvSpPr>
            <p:cNvPr id="71" name="Rectangle 70"/>
            <p:cNvSpPr/>
            <p:nvPr/>
          </p:nvSpPr>
          <p:spPr>
            <a:xfrm>
              <a:off x="4930904" y="3636313"/>
              <a:ext cx="2265440" cy="58477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6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6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6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endParaRPr kumimoji="0" lang="en-US" sz="16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Tree>
    <p:extLst>
      <p:ext uri="{BB962C8B-B14F-4D97-AF65-F5344CB8AC3E}">
        <p14:creationId xmlns:p14="http://schemas.microsoft.com/office/powerpoint/2010/main" xmlns="" val="100815376"/>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p:cTn id="7" dur="500" fill="hold"/>
                                        <p:tgtEl>
                                          <p:spTgt spid="69"/>
                                        </p:tgtEl>
                                        <p:attrNameLst>
                                          <p:attrName>ppt_w</p:attrName>
                                        </p:attrNameLst>
                                      </p:cBhvr>
                                      <p:tavLst>
                                        <p:tav tm="0">
                                          <p:val>
                                            <p:fltVal val="0"/>
                                          </p:val>
                                        </p:tav>
                                        <p:tav tm="100000">
                                          <p:val>
                                            <p:strVal val="#ppt_w"/>
                                          </p:val>
                                        </p:tav>
                                      </p:tavLst>
                                    </p:anim>
                                    <p:anim calcmode="lin" valueType="num">
                                      <p:cBhvr>
                                        <p:cTn id="8" dur="500" fill="hold"/>
                                        <p:tgtEl>
                                          <p:spTgt spid="69"/>
                                        </p:tgtEl>
                                        <p:attrNameLst>
                                          <p:attrName>ppt_h</p:attrName>
                                        </p:attrNameLst>
                                      </p:cBhvr>
                                      <p:tavLst>
                                        <p:tav tm="0">
                                          <p:val>
                                            <p:fltVal val="0"/>
                                          </p:val>
                                        </p:tav>
                                        <p:tav tm="100000">
                                          <p:val>
                                            <p:strVal val="#ppt_h"/>
                                          </p:val>
                                        </p:tav>
                                      </p:tavLst>
                                    </p:anim>
                                    <p:animEffect transition="in" filter="fade">
                                      <p:cBhvr>
                                        <p:cTn id="9" dur="500"/>
                                        <p:tgtEl>
                                          <p:spTgt spid="69"/>
                                        </p:tgtEl>
                                      </p:cBhvr>
                                    </p:animEffect>
                                  </p:childTnLst>
                                </p:cTn>
                              </p:par>
                            </p:childTnLst>
                          </p:cTn>
                        </p:par>
                        <p:par>
                          <p:cTn id="10" fill="hold">
                            <p:stCondLst>
                              <p:cond delay="500"/>
                            </p:stCondLst>
                            <p:childTnLst>
                              <p:par>
                                <p:cTn id="11" presetID="12" presetClass="entr" presetSubtype="8" fill="hold" nodeType="afterEffect">
                                  <p:stCondLst>
                                    <p:cond delay="0"/>
                                  </p:stCondLst>
                                  <p:childTnLst>
                                    <p:set>
                                      <p:cBhvr>
                                        <p:cTn id="12" dur="1" fill="hold">
                                          <p:stCondLst>
                                            <p:cond delay="0"/>
                                          </p:stCondLst>
                                        </p:cTn>
                                        <p:tgtEl>
                                          <p:spTgt spid="51"/>
                                        </p:tgtEl>
                                        <p:attrNameLst>
                                          <p:attrName>style.visibility</p:attrName>
                                        </p:attrNameLst>
                                      </p:cBhvr>
                                      <p:to>
                                        <p:strVal val="visible"/>
                                      </p:to>
                                    </p:set>
                                    <p:anim calcmode="lin" valueType="num">
                                      <p:cBhvr additive="base">
                                        <p:cTn id="13" dur="500"/>
                                        <p:tgtEl>
                                          <p:spTgt spid="51"/>
                                        </p:tgtEl>
                                        <p:attrNameLst>
                                          <p:attrName>ppt_x</p:attrName>
                                        </p:attrNameLst>
                                      </p:cBhvr>
                                      <p:tavLst>
                                        <p:tav tm="0">
                                          <p:val>
                                            <p:strVal val="#ppt_x-#ppt_w*1.125000"/>
                                          </p:val>
                                        </p:tav>
                                        <p:tav tm="100000">
                                          <p:val>
                                            <p:strVal val="#ppt_x"/>
                                          </p:val>
                                        </p:tav>
                                      </p:tavLst>
                                    </p:anim>
                                    <p:animEffect transition="in" filter="wipe(right)">
                                      <p:cBhvr>
                                        <p:cTn id="14" dur="500"/>
                                        <p:tgtEl>
                                          <p:spTgt spid="51"/>
                                        </p:tgtEl>
                                      </p:cBhvr>
                                    </p:animEffect>
                                  </p:childTnLst>
                                </p:cTn>
                              </p:par>
                            </p:childTnLst>
                          </p:cTn>
                        </p:par>
                        <p:par>
                          <p:cTn id="15" fill="hold">
                            <p:stCondLst>
                              <p:cond delay="1000"/>
                            </p:stCondLst>
                            <p:childTnLst>
                              <p:par>
                                <p:cTn id="16" presetID="12" presetClass="entr" presetSubtype="8" fill="hold" nodeType="afterEffect">
                                  <p:stCondLst>
                                    <p:cond delay="0"/>
                                  </p:stCondLst>
                                  <p:childTnLst>
                                    <p:set>
                                      <p:cBhvr>
                                        <p:cTn id="17" dur="1" fill="hold">
                                          <p:stCondLst>
                                            <p:cond delay="0"/>
                                          </p:stCondLst>
                                        </p:cTn>
                                        <p:tgtEl>
                                          <p:spTgt spid="54"/>
                                        </p:tgtEl>
                                        <p:attrNameLst>
                                          <p:attrName>style.visibility</p:attrName>
                                        </p:attrNameLst>
                                      </p:cBhvr>
                                      <p:to>
                                        <p:strVal val="visible"/>
                                      </p:to>
                                    </p:set>
                                    <p:anim calcmode="lin" valueType="num">
                                      <p:cBhvr additive="base">
                                        <p:cTn id="18" dur="500"/>
                                        <p:tgtEl>
                                          <p:spTgt spid="54"/>
                                        </p:tgtEl>
                                        <p:attrNameLst>
                                          <p:attrName>ppt_x</p:attrName>
                                        </p:attrNameLst>
                                      </p:cBhvr>
                                      <p:tavLst>
                                        <p:tav tm="0">
                                          <p:val>
                                            <p:strVal val="#ppt_x-#ppt_w*1.125000"/>
                                          </p:val>
                                        </p:tav>
                                        <p:tav tm="100000">
                                          <p:val>
                                            <p:strVal val="#ppt_x"/>
                                          </p:val>
                                        </p:tav>
                                      </p:tavLst>
                                    </p:anim>
                                    <p:animEffect transition="in" filter="wipe(right)">
                                      <p:cBhvr>
                                        <p:cTn id="19" dur="500"/>
                                        <p:tgtEl>
                                          <p:spTgt spid="54"/>
                                        </p:tgtEl>
                                      </p:cBhvr>
                                    </p:animEffect>
                                  </p:childTnLst>
                                </p:cTn>
                              </p:par>
                            </p:childTnLst>
                          </p:cTn>
                        </p:par>
                        <p:par>
                          <p:cTn id="20" fill="hold">
                            <p:stCondLst>
                              <p:cond delay="1500"/>
                            </p:stCondLst>
                            <p:childTnLst>
                              <p:par>
                                <p:cTn id="21" presetID="12" presetClass="entr" presetSubtype="8" fill="hold" nodeType="afterEffect">
                                  <p:stCondLst>
                                    <p:cond delay="0"/>
                                  </p:stCondLst>
                                  <p:childTnLst>
                                    <p:set>
                                      <p:cBhvr>
                                        <p:cTn id="22" dur="1" fill="hold">
                                          <p:stCondLst>
                                            <p:cond delay="0"/>
                                          </p:stCondLst>
                                        </p:cTn>
                                        <p:tgtEl>
                                          <p:spTgt spid="57"/>
                                        </p:tgtEl>
                                        <p:attrNameLst>
                                          <p:attrName>style.visibility</p:attrName>
                                        </p:attrNameLst>
                                      </p:cBhvr>
                                      <p:to>
                                        <p:strVal val="visible"/>
                                      </p:to>
                                    </p:set>
                                    <p:anim calcmode="lin" valueType="num">
                                      <p:cBhvr additive="base">
                                        <p:cTn id="23" dur="500"/>
                                        <p:tgtEl>
                                          <p:spTgt spid="57"/>
                                        </p:tgtEl>
                                        <p:attrNameLst>
                                          <p:attrName>ppt_x</p:attrName>
                                        </p:attrNameLst>
                                      </p:cBhvr>
                                      <p:tavLst>
                                        <p:tav tm="0">
                                          <p:val>
                                            <p:strVal val="#ppt_x-#ppt_w*1.125000"/>
                                          </p:val>
                                        </p:tav>
                                        <p:tav tm="100000">
                                          <p:val>
                                            <p:strVal val="#ppt_x"/>
                                          </p:val>
                                        </p:tav>
                                      </p:tavLst>
                                    </p:anim>
                                    <p:animEffect transition="in" filter="wipe(right)">
                                      <p:cBhvr>
                                        <p:cTn id="24" dur="500"/>
                                        <p:tgtEl>
                                          <p:spTgt spid="57"/>
                                        </p:tgtEl>
                                      </p:cBhvr>
                                    </p:animEffect>
                                  </p:childTnLst>
                                </p:cTn>
                              </p:par>
                            </p:childTnLst>
                          </p:cTn>
                        </p:par>
                        <p:par>
                          <p:cTn id="25" fill="hold">
                            <p:stCondLst>
                              <p:cond delay="2000"/>
                            </p:stCondLst>
                            <p:childTnLst>
                              <p:par>
                                <p:cTn id="26" presetID="12" presetClass="entr" presetSubtype="8" fill="hold" nodeType="afterEffect">
                                  <p:stCondLst>
                                    <p:cond delay="0"/>
                                  </p:stCondLst>
                                  <p:childTnLst>
                                    <p:set>
                                      <p:cBhvr>
                                        <p:cTn id="27" dur="1" fill="hold">
                                          <p:stCondLst>
                                            <p:cond delay="0"/>
                                          </p:stCondLst>
                                        </p:cTn>
                                        <p:tgtEl>
                                          <p:spTgt spid="60"/>
                                        </p:tgtEl>
                                        <p:attrNameLst>
                                          <p:attrName>style.visibility</p:attrName>
                                        </p:attrNameLst>
                                      </p:cBhvr>
                                      <p:to>
                                        <p:strVal val="visible"/>
                                      </p:to>
                                    </p:set>
                                    <p:anim calcmode="lin" valueType="num">
                                      <p:cBhvr additive="base">
                                        <p:cTn id="28" dur="500"/>
                                        <p:tgtEl>
                                          <p:spTgt spid="60"/>
                                        </p:tgtEl>
                                        <p:attrNameLst>
                                          <p:attrName>ppt_x</p:attrName>
                                        </p:attrNameLst>
                                      </p:cBhvr>
                                      <p:tavLst>
                                        <p:tav tm="0">
                                          <p:val>
                                            <p:strVal val="#ppt_x-#ppt_w*1.125000"/>
                                          </p:val>
                                        </p:tav>
                                        <p:tav tm="100000">
                                          <p:val>
                                            <p:strVal val="#ppt_x"/>
                                          </p:val>
                                        </p:tav>
                                      </p:tavLst>
                                    </p:anim>
                                    <p:animEffect transition="in" filter="wipe(right)">
                                      <p:cBhvr>
                                        <p:cTn id="29" dur="500"/>
                                        <p:tgtEl>
                                          <p:spTgt spid="60"/>
                                        </p:tgtEl>
                                      </p:cBhvr>
                                    </p:animEffect>
                                  </p:childTnLst>
                                </p:cTn>
                              </p:par>
                            </p:childTnLst>
                          </p:cTn>
                        </p:par>
                        <p:par>
                          <p:cTn id="30" fill="hold">
                            <p:stCondLst>
                              <p:cond delay="2500"/>
                            </p:stCondLst>
                            <p:childTnLst>
                              <p:par>
                                <p:cTn id="31" presetID="12" presetClass="entr" presetSubtype="8" fill="hold" nodeType="afterEffect">
                                  <p:stCondLst>
                                    <p:cond delay="0"/>
                                  </p:stCondLst>
                                  <p:childTnLst>
                                    <p:set>
                                      <p:cBhvr>
                                        <p:cTn id="32" dur="1" fill="hold">
                                          <p:stCondLst>
                                            <p:cond delay="0"/>
                                          </p:stCondLst>
                                        </p:cTn>
                                        <p:tgtEl>
                                          <p:spTgt spid="63"/>
                                        </p:tgtEl>
                                        <p:attrNameLst>
                                          <p:attrName>style.visibility</p:attrName>
                                        </p:attrNameLst>
                                      </p:cBhvr>
                                      <p:to>
                                        <p:strVal val="visible"/>
                                      </p:to>
                                    </p:set>
                                    <p:anim calcmode="lin" valueType="num">
                                      <p:cBhvr additive="base">
                                        <p:cTn id="33" dur="500"/>
                                        <p:tgtEl>
                                          <p:spTgt spid="63"/>
                                        </p:tgtEl>
                                        <p:attrNameLst>
                                          <p:attrName>ppt_x</p:attrName>
                                        </p:attrNameLst>
                                      </p:cBhvr>
                                      <p:tavLst>
                                        <p:tav tm="0">
                                          <p:val>
                                            <p:strVal val="#ppt_x-#ppt_w*1.125000"/>
                                          </p:val>
                                        </p:tav>
                                        <p:tav tm="100000">
                                          <p:val>
                                            <p:strVal val="#ppt_x"/>
                                          </p:val>
                                        </p:tav>
                                      </p:tavLst>
                                    </p:anim>
                                    <p:animEffect transition="in" filter="wipe(right)">
                                      <p:cBhvr>
                                        <p:cTn id="34"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Tree Infographic Layout</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 name="Group 3"/>
          <p:cNvGrpSpPr/>
          <p:nvPr/>
        </p:nvGrpSpPr>
        <p:grpSpPr>
          <a:xfrm>
            <a:off x="1438508" y="1821843"/>
            <a:ext cx="3572043" cy="4458968"/>
            <a:chOff x="1438508" y="1994368"/>
            <a:chExt cx="3572043" cy="4458968"/>
          </a:xfrm>
        </p:grpSpPr>
        <p:sp>
          <p:nvSpPr>
            <p:cNvPr id="5" name="任意多边形 19"/>
            <p:cNvSpPr/>
            <p:nvPr/>
          </p:nvSpPr>
          <p:spPr>
            <a:xfrm>
              <a:off x="1438508" y="1994368"/>
              <a:ext cx="3572043" cy="4458968"/>
            </a:xfrm>
            <a:custGeom>
              <a:avLst/>
              <a:gdLst>
                <a:gd name="connsiteX0" fmla="*/ 1743740 w 3742661"/>
                <a:gd name="connsiteY0" fmla="*/ 4476307 h 4476307"/>
                <a:gd name="connsiteX1" fmla="*/ 1796903 w 3742661"/>
                <a:gd name="connsiteY1" fmla="*/ 3785190 h 4476307"/>
                <a:gd name="connsiteX2" fmla="*/ 1307805 w 3742661"/>
                <a:gd name="connsiteY2" fmla="*/ 3381153 h 4476307"/>
                <a:gd name="connsiteX3" fmla="*/ 31898 w 3742661"/>
                <a:gd name="connsiteY3" fmla="*/ 2945218 h 4476307"/>
                <a:gd name="connsiteX4" fmla="*/ 1127052 w 3742661"/>
                <a:gd name="connsiteY4" fmla="*/ 3242930 h 4476307"/>
                <a:gd name="connsiteX5" fmla="*/ 393405 w 3742661"/>
                <a:gd name="connsiteY5" fmla="*/ 2456121 h 4476307"/>
                <a:gd name="connsiteX6" fmla="*/ 1775638 w 3742661"/>
                <a:gd name="connsiteY6" fmla="*/ 3519376 h 4476307"/>
                <a:gd name="connsiteX7" fmla="*/ 1679945 w 3742661"/>
                <a:gd name="connsiteY7" fmla="*/ 2392325 h 4476307"/>
                <a:gd name="connsiteX8" fmla="*/ 0 w 3742661"/>
                <a:gd name="connsiteY8" fmla="*/ 754911 h 4476307"/>
                <a:gd name="connsiteX9" fmla="*/ 988828 w 3742661"/>
                <a:gd name="connsiteY9" fmla="*/ 1924493 h 4476307"/>
                <a:gd name="connsiteX10" fmla="*/ 1137684 w 3742661"/>
                <a:gd name="connsiteY10" fmla="*/ 861237 h 4476307"/>
                <a:gd name="connsiteX11" fmla="*/ 1222745 w 3742661"/>
                <a:gd name="connsiteY11" fmla="*/ 2062716 h 4476307"/>
                <a:gd name="connsiteX12" fmla="*/ 1690577 w 3742661"/>
                <a:gd name="connsiteY12" fmla="*/ 2190307 h 4476307"/>
                <a:gd name="connsiteX13" fmla="*/ 1956391 w 3742661"/>
                <a:gd name="connsiteY13" fmla="*/ 0 h 4476307"/>
                <a:gd name="connsiteX14" fmla="*/ 2083982 w 3742661"/>
                <a:gd name="connsiteY14" fmla="*/ 978195 h 4476307"/>
                <a:gd name="connsiteX15" fmla="*/ 1881963 w 3742661"/>
                <a:gd name="connsiteY15" fmla="*/ 2232837 h 4476307"/>
                <a:gd name="connsiteX16" fmla="*/ 2041452 w 3742661"/>
                <a:gd name="connsiteY16" fmla="*/ 3030279 h 4476307"/>
                <a:gd name="connsiteX17" fmla="*/ 2647507 w 3742661"/>
                <a:gd name="connsiteY17" fmla="*/ 2519916 h 4476307"/>
                <a:gd name="connsiteX18" fmla="*/ 2849526 w 3742661"/>
                <a:gd name="connsiteY18" fmla="*/ 1307804 h 4476307"/>
                <a:gd name="connsiteX19" fmla="*/ 2838893 w 3742661"/>
                <a:gd name="connsiteY19" fmla="*/ 2371060 h 4476307"/>
                <a:gd name="connsiteX20" fmla="*/ 3742661 w 3742661"/>
                <a:gd name="connsiteY20" fmla="*/ 1148316 h 4476307"/>
                <a:gd name="connsiteX21" fmla="*/ 2222205 w 3742661"/>
                <a:gd name="connsiteY21" fmla="*/ 3370521 h 4476307"/>
                <a:gd name="connsiteX22" fmla="*/ 2169042 w 3742661"/>
                <a:gd name="connsiteY22" fmla="*/ 3817088 h 4476307"/>
                <a:gd name="connsiteX23" fmla="*/ 3317358 w 3742661"/>
                <a:gd name="connsiteY23" fmla="*/ 3094074 h 4476307"/>
                <a:gd name="connsiteX24" fmla="*/ 2190307 w 3742661"/>
                <a:gd name="connsiteY24" fmla="*/ 4051004 h 4476307"/>
                <a:gd name="connsiteX25" fmla="*/ 2232838 w 3742661"/>
                <a:gd name="connsiteY25" fmla="*/ 4476307 h 4476307"/>
                <a:gd name="connsiteX26" fmla="*/ 1743740 w 3742661"/>
                <a:gd name="connsiteY26" fmla="*/ 4476307 h 4476307"/>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0307 w 3742661"/>
                <a:gd name="connsiteY24" fmla="*/ 4051004 h 4492350"/>
                <a:gd name="connsiteX25" fmla="*/ 2232838 w 3742661"/>
                <a:gd name="connsiteY25" fmla="*/ 4476307 h 4492350"/>
                <a:gd name="connsiteX26" fmla="*/ 1743740 w 3742661"/>
                <a:gd name="connsiteY26"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0307 w 3742661"/>
                <a:gd name="connsiteY24" fmla="*/ 4051004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0307 w 3742661"/>
                <a:gd name="connsiteY24" fmla="*/ 4051004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0307 w 3742661"/>
                <a:gd name="connsiteY24" fmla="*/ 4051004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0307 w 3742661"/>
                <a:gd name="connsiteY24" fmla="*/ 4051004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06809 w 3742661"/>
                <a:gd name="connsiteY19" fmla="*/ 2383091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06809 w 3742661"/>
                <a:gd name="connsiteY19" fmla="*/ 2383091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06809 w 3742661"/>
                <a:gd name="connsiteY19" fmla="*/ 2383091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06809 w 3742661"/>
                <a:gd name="connsiteY19" fmla="*/ 2383091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06809 w 3742661"/>
                <a:gd name="connsiteY19" fmla="*/ 2383091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2819 h 4522819"/>
                <a:gd name="connsiteX1" fmla="*/ 1796903 w 3694535"/>
                <a:gd name="connsiteY1" fmla="*/ 3815659 h 4522819"/>
                <a:gd name="connsiteX2" fmla="*/ 1307805 w 3694535"/>
                <a:gd name="connsiteY2" fmla="*/ 3411622 h 4522819"/>
                <a:gd name="connsiteX3" fmla="*/ 31898 w 3694535"/>
                <a:gd name="connsiteY3" fmla="*/ 2975687 h 4522819"/>
                <a:gd name="connsiteX4" fmla="*/ 1127052 w 3694535"/>
                <a:gd name="connsiteY4" fmla="*/ 3273399 h 4522819"/>
                <a:gd name="connsiteX5" fmla="*/ 393405 w 3694535"/>
                <a:gd name="connsiteY5" fmla="*/ 2486590 h 4522819"/>
                <a:gd name="connsiteX6" fmla="*/ 1775638 w 3694535"/>
                <a:gd name="connsiteY6" fmla="*/ 3549845 h 4522819"/>
                <a:gd name="connsiteX7" fmla="*/ 1679945 w 3694535"/>
                <a:gd name="connsiteY7" fmla="*/ 2422794 h 4522819"/>
                <a:gd name="connsiteX8" fmla="*/ 0 w 3694535"/>
                <a:gd name="connsiteY8" fmla="*/ 785380 h 4522819"/>
                <a:gd name="connsiteX9" fmla="*/ 988828 w 3694535"/>
                <a:gd name="connsiteY9" fmla="*/ 1954962 h 4522819"/>
                <a:gd name="connsiteX10" fmla="*/ 1137684 w 3694535"/>
                <a:gd name="connsiteY10" fmla="*/ 891706 h 4522819"/>
                <a:gd name="connsiteX11" fmla="*/ 1222745 w 3694535"/>
                <a:gd name="connsiteY11" fmla="*/ 2093185 h 4522819"/>
                <a:gd name="connsiteX12" fmla="*/ 1690577 w 3694535"/>
                <a:gd name="connsiteY12" fmla="*/ 2220776 h 4522819"/>
                <a:gd name="connsiteX13" fmla="*/ 1956391 w 3694535"/>
                <a:gd name="connsiteY13" fmla="*/ 30469 h 4522819"/>
                <a:gd name="connsiteX14" fmla="*/ 2027834 w 3694535"/>
                <a:gd name="connsiteY14" fmla="*/ 1016685 h 4522819"/>
                <a:gd name="connsiteX15" fmla="*/ 1881963 w 3694535"/>
                <a:gd name="connsiteY15" fmla="*/ 2090854 h 4522819"/>
                <a:gd name="connsiteX16" fmla="*/ 2057494 w 3694535"/>
                <a:gd name="connsiteY16" fmla="*/ 3076790 h 4522819"/>
                <a:gd name="connsiteX17" fmla="*/ 2647507 w 3694535"/>
                <a:gd name="connsiteY17" fmla="*/ 2550385 h 4522819"/>
                <a:gd name="connsiteX18" fmla="*/ 2913694 w 3694535"/>
                <a:gd name="connsiteY18" fmla="*/ 1322231 h 4522819"/>
                <a:gd name="connsiteX19" fmla="*/ 2806809 w 3694535"/>
                <a:gd name="connsiteY19" fmla="*/ 2413560 h 4522819"/>
                <a:gd name="connsiteX20" fmla="*/ 3694535 w 3694535"/>
                <a:gd name="connsiteY20" fmla="*/ 1154721 h 4522819"/>
                <a:gd name="connsiteX21" fmla="*/ 2222205 w 3694535"/>
                <a:gd name="connsiteY21" fmla="*/ 3400990 h 4522819"/>
                <a:gd name="connsiteX22" fmla="*/ 2169042 w 3694535"/>
                <a:gd name="connsiteY22" fmla="*/ 3847557 h 4522819"/>
                <a:gd name="connsiteX23" fmla="*/ 3317358 w 3694535"/>
                <a:gd name="connsiteY23" fmla="*/ 3124543 h 4522819"/>
                <a:gd name="connsiteX24" fmla="*/ 2194317 w 3694535"/>
                <a:gd name="connsiteY24" fmla="*/ 4061420 h 4522819"/>
                <a:gd name="connsiteX25" fmla="*/ 2232838 w 3694535"/>
                <a:gd name="connsiteY25" fmla="*/ 4506776 h 4522819"/>
                <a:gd name="connsiteX26" fmla="*/ 2218194 w 3694535"/>
                <a:gd name="connsiteY26" fmla="*/ 4521884 h 4522819"/>
                <a:gd name="connsiteX27" fmla="*/ 1743740 w 3694535"/>
                <a:gd name="connsiteY27" fmla="*/ 4522819 h 4522819"/>
                <a:gd name="connsiteX0" fmla="*/ 1743740 w 3694535"/>
                <a:gd name="connsiteY0" fmla="*/ 4522819 h 4522819"/>
                <a:gd name="connsiteX1" fmla="*/ 1796903 w 3694535"/>
                <a:gd name="connsiteY1" fmla="*/ 3815659 h 4522819"/>
                <a:gd name="connsiteX2" fmla="*/ 1307805 w 3694535"/>
                <a:gd name="connsiteY2" fmla="*/ 3411622 h 4522819"/>
                <a:gd name="connsiteX3" fmla="*/ 31898 w 3694535"/>
                <a:gd name="connsiteY3" fmla="*/ 2975687 h 4522819"/>
                <a:gd name="connsiteX4" fmla="*/ 1127052 w 3694535"/>
                <a:gd name="connsiteY4" fmla="*/ 3273399 h 4522819"/>
                <a:gd name="connsiteX5" fmla="*/ 393405 w 3694535"/>
                <a:gd name="connsiteY5" fmla="*/ 2486590 h 4522819"/>
                <a:gd name="connsiteX6" fmla="*/ 1775638 w 3694535"/>
                <a:gd name="connsiteY6" fmla="*/ 3549845 h 4522819"/>
                <a:gd name="connsiteX7" fmla="*/ 1679945 w 3694535"/>
                <a:gd name="connsiteY7" fmla="*/ 2422794 h 4522819"/>
                <a:gd name="connsiteX8" fmla="*/ 0 w 3694535"/>
                <a:gd name="connsiteY8" fmla="*/ 785380 h 4522819"/>
                <a:gd name="connsiteX9" fmla="*/ 988828 w 3694535"/>
                <a:gd name="connsiteY9" fmla="*/ 1954962 h 4522819"/>
                <a:gd name="connsiteX10" fmla="*/ 1137684 w 3694535"/>
                <a:gd name="connsiteY10" fmla="*/ 891706 h 4522819"/>
                <a:gd name="connsiteX11" fmla="*/ 1222745 w 3694535"/>
                <a:gd name="connsiteY11" fmla="*/ 2093185 h 4522819"/>
                <a:gd name="connsiteX12" fmla="*/ 1690577 w 3694535"/>
                <a:gd name="connsiteY12" fmla="*/ 2220776 h 4522819"/>
                <a:gd name="connsiteX13" fmla="*/ 1956391 w 3694535"/>
                <a:gd name="connsiteY13" fmla="*/ 30469 h 4522819"/>
                <a:gd name="connsiteX14" fmla="*/ 2027834 w 3694535"/>
                <a:gd name="connsiteY14" fmla="*/ 1016685 h 4522819"/>
                <a:gd name="connsiteX15" fmla="*/ 1881963 w 3694535"/>
                <a:gd name="connsiteY15" fmla="*/ 2090854 h 4522819"/>
                <a:gd name="connsiteX16" fmla="*/ 2057494 w 3694535"/>
                <a:gd name="connsiteY16" fmla="*/ 3076790 h 4522819"/>
                <a:gd name="connsiteX17" fmla="*/ 2647507 w 3694535"/>
                <a:gd name="connsiteY17" fmla="*/ 2550385 h 4522819"/>
                <a:gd name="connsiteX18" fmla="*/ 2913694 w 3694535"/>
                <a:gd name="connsiteY18" fmla="*/ 1322231 h 4522819"/>
                <a:gd name="connsiteX19" fmla="*/ 2806809 w 3694535"/>
                <a:gd name="connsiteY19" fmla="*/ 2413560 h 4522819"/>
                <a:gd name="connsiteX20" fmla="*/ 3694535 w 3694535"/>
                <a:gd name="connsiteY20" fmla="*/ 1154721 h 4522819"/>
                <a:gd name="connsiteX21" fmla="*/ 2222205 w 3694535"/>
                <a:gd name="connsiteY21" fmla="*/ 3400990 h 4522819"/>
                <a:gd name="connsiteX22" fmla="*/ 2169042 w 3694535"/>
                <a:gd name="connsiteY22" fmla="*/ 3847557 h 4522819"/>
                <a:gd name="connsiteX23" fmla="*/ 3317358 w 3694535"/>
                <a:gd name="connsiteY23" fmla="*/ 3124543 h 4522819"/>
                <a:gd name="connsiteX24" fmla="*/ 2194317 w 3694535"/>
                <a:gd name="connsiteY24" fmla="*/ 4061420 h 4522819"/>
                <a:gd name="connsiteX25" fmla="*/ 2232838 w 3694535"/>
                <a:gd name="connsiteY25" fmla="*/ 4506776 h 4522819"/>
                <a:gd name="connsiteX26" fmla="*/ 2218194 w 3694535"/>
                <a:gd name="connsiteY26" fmla="*/ 4521884 h 4522819"/>
                <a:gd name="connsiteX27" fmla="*/ 1743740 w 3694535"/>
                <a:gd name="connsiteY27" fmla="*/ 4522819 h 4522819"/>
                <a:gd name="connsiteX0" fmla="*/ 1743740 w 3694535"/>
                <a:gd name="connsiteY0" fmla="*/ 4522814 h 4522814"/>
                <a:gd name="connsiteX1" fmla="*/ 1796903 w 3694535"/>
                <a:gd name="connsiteY1" fmla="*/ 3815654 h 4522814"/>
                <a:gd name="connsiteX2" fmla="*/ 1307805 w 3694535"/>
                <a:gd name="connsiteY2" fmla="*/ 3411617 h 4522814"/>
                <a:gd name="connsiteX3" fmla="*/ 31898 w 3694535"/>
                <a:gd name="connsiteY3" fmla="*/ 2975682 h 4522814"/>
                <a:gd name="connsiteX4" fmla="*/ 1127052 w 3694535"/>
                <a:gd name="connsiteY4" fmla="*/ 3273394 h 4522814"/>
                <a:gd name="connsiteX5" fmla="*/ 393405 w 3694535"/>
                <a:gd name="connsiteY5" fmla="*/ 2486585 h 4522814"/>
                <a:gd name="connsiteX6" fmla="*/ 1775638 w 3694535"/>
                <a:gd name="connsiteY6" fmla="*/ 3549840 h 4522814"/>
                <a:gd name="connsiteX7" fmla="*/ 1679945 w 3694535"/>
                <a:gd name="connsiteY7" fmla="*/ 2422789 h 4522814"/>
                <a:gd name="connsiteX8" fmla="*/ 0 w 3694535"/>
                <a:gd name="connsiteY8" fmla="*/ 785375 h 4522814"/>
                <a:gd name="connsiteX9" fmla="*/ 988828 w 3694535"/>
                <a:gd name="connsiteY9" fmla="*/ 1954957 h 4522814"/>
                <a:gd name="connsiteX10" fmla="*/ 1137684 w 3694535"/>
                <a:gd name="connsiteY10" fmla="*/ 891701 h 4522814"/>
                <a:gd name="connsiteX11" fmla="*/ 1222745 w 3694535"/>
                <a:gd name="connsiteY11" fmla="*/ 2093180 h 4522814"/>
                <a:gd name="connsiteX12" fmla="*/ 1690577 w 3694535"/>
                <a:gd name="connsiteY12" fmla="*/ 2220771 h 4522814"/>
                <a:gd name="connsiteX13" fmla="*/ 1956391 w 3694535"/>
                <a:gd name="connsiteY13" fmla="*/ 30464 h 4522814"/>
                <a:gd name="connsiteX14" fmla="*/ 2027834 w 3694535"/>
                <a:gd name="connsiteY14" fmla="*/ 1016680 h 4522814"/>
                <a:gd name="connsiteX15" fmla="*/ 1881963 w 3694535"/>
                <a:gd name="connsiteY15" fmla="*/ 2090849 h 4522814"/>
                <a:gd name="connsiteX16" fmla="*/ 2057494 w 3694535"/>
                <a:gd name="connsiteY16" fmla="*/ 3076785 h 4522814"/>
                <a:gd name="connsiteX17" fmla="*/ 2647507 w 3694535"/>
                <a:gd name="connsiteY17" fmla="*/ 2550380 h 4522814"/>
                <a:gd name="connsiteX18" fmla="*/ 2913694 w 3694535"/>
                <a:gd name="connsiteY18" fmla="*/ 1322226 h 4522814"/>
                <a:gd name="connsiteX19" fmla="*/ 2806809 w 3694535"/>
                <a:gd name="connsiteY19" fmla="*/ 2413555 h 4522814"/>
                <a:gd name="connsiteX20" fmla="*/ 3694535 w 3694535"/>
                <a:gd name="connsiteY20" fmla="*/ 1154716 h 4522814"/>
                <a:gd name="connsiteX21" fmla="*/ 2222205 w 3694535"/>
                <a:gd name="connsiteY21" fmla="*/ 3400985 h 4522814"/>
                <a:gd name="connsiteX22" fmla="*/ 2169042 w 3694535"/>
                <a:gd name="connsiteY22" fmla="*/ 3847552 h 4522814"/>
                <a:gd name="connsiteX23" fmla="*/ 3317358 w 3694535"/>
                <a:gd name="connsiteY23" fmla="*/ 3124538 h 4522814"/>
                <a:gd name="connsiteX24" fmla="*/ 2194317 w 3694535"/>
                <a:gd name="connsiteY24" fmla="*/ 4061415 h 4522814"/>
                <a:gd name="connsiteX25" fmla="*/ 2232838 w 3694535"/>
                <a:gd name="connsiteY25" fmla="*/ 4506771 h 4522814"/>
                <a:gd name="connsiteX26" fmla="*/ 2218194 w 3694535"/>
                <a:gd name="connsiteY26" fmla="*/ 4521879 h 4522814"/>
                <a:gd name="connsiteX27" fmla="*/ 1743740 w 3694535"/>
                <a:gd name="connsiteY27" fmla="*/ 4522814 h 4522814"/>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13621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13621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13621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093568 w 3694535"/>
                <a:gd name="connsiteY10" fmla="*/ 857226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093568 w 3694535"/>
                <a:gd name="connsiteY10" fmla="*/ 857226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24409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24409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24409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24409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687779 w 3638574"/>
                <a:gd name="connsiteY0" fmla="*/ 4492350 h 4492350"/>
                <a:gd name="connsiteX1" fmla="*/ 1740942 w 3638574"/>
                <a:gd name="connsiteY1" fmla="*/ 3785190 h 4492350"/>
                <a:gd name="connsiteX2" fmla="*/ 1251844 w 3638574"/>
                <a:gd name="connsiteY2" fmla="*/ 3381153 h 4492350"/>
                <a:gd name="connsiteX3" fmla="*/ 0 w 3638574"/>
                <a:gd name="connsiteY3" fmla="*/ 2917145 h 4492350"/>
                <a:gd name="connsiteX4" fmla="*/ 1087133 w 3638574"/>
                <a:gd name="connsiteY4" fmla="*/ 3238920 h 4492350"/>
                <a:gd name="connsiteX5" fmla="*/ 357497 w 3638574"/>
                <a:gd name="connsiteY5" fmla="*/ 2432058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51844 w 3638574"/>
                <a:gd name="connsiteY2" fmla="*/ 3381153 h 4492350"/>
                <a:gd name="connsiteX3" fmla="*/ 0 w 3638574"/>
                <a:gd name="connsiteY3" fmla="*/ 2917145 h 4492350"/>
                <a:gd name="connsiteX4" fmla="*/ 1087133 w 3638574"/>
                <a:gd name="connsiteY4" fmla="*/ 3238920 h 4492350"/>
                <a:gd name="connsiteX5" fmla="*/ 357497 w 3638574"/>
                <a:gd name="connsiteY5" fmla="*/ 2432058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51844 w 3638574"/>
                <a:gd name="connsiteY2" fmla="*/ 3381153 h 4492350"/>
                <a:gd name="connsiteX3" fmla="*/ 0 w 3638574"/>
                <a:gd name="connsiteY3" fmla="*/ 2917145 h 4492350"/>
                <a:gd name="connsiteX4" fmla="*/ 1087133 w 3638574"/>
                <a:gd name="connsiteY4" fmla="*/ 3238920 h 4492350"/>
                <a:gd name="connsiteX5" fmla="*/ 357497 w 3638574"/>
                <a:gd name="connsiteY5" fmla="*/ 2432058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57497 w 3638574"/>
                <a:gd name="connsiteY5" fmla="*/ 2432058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57497 w 3638574"/>
                <a:gd name="connsiteY5" fmla="*/ 2432058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65518 w 3638574"/>
                <a:gd name="connsiteY5" fmla="*/ 2420026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65518 w 3638574"/>
                <a:gd name="connsiteY5" fmla="*/ 2420026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65518 w 3638574"/>
                <a:gd name="connsiteY5" fmla="*/ 2420026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65518 w 3638574"/>
                <a:gd name="connsiteY5" fmla="*/ 2420026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65518 w 3638574"/>
                <a:gd name="connsiteY5" fmla="*/ 2420026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46038 w 3638574"/>
                <a:gd name="connsiteY12" fmla="*/ 2198532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19873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46038 w 3638574"/>
                <a:gd name="connsiteY12" fmla="*/ 2198532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03018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46038 w 3638574"/>
                <a:gd name="connsiteY12" fmla="*/ 2198532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03018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46038 w 3638574"/>
                <a:gd name="connsiteY12" fmla="*/ 2198532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21509 w 3638574"/>
                <a:gd name="connsiteY22" fmla="*/ 3808660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38574" h="4492350">
                  <a:moveTo>
                    <a:pt x="1687779" y="4492350"/>
                  </a:moveTo>
                  <a:cubicBezTo>
                    <a:pt x="1649353" y="4280693"/>
                    <a:pt x="1685297" y="4020910"/>
                    <a:pt x="1703018" y="3785190"/>
                  </a:cubicBezTo>
                  <a:lnTo>
                    <a:pt x="1239812" y="3369121"/>
                  </a:lnTo>
                  <a:cubicBezTo>
                    <a:pt x="710236" y="3436368"/>
                    <a:pt x="325039" y="3138656"/>
                    <a:pt x="0" y="2917145"/>
                  </a:cubicBezTo>
                  <a:cubicBezTo>
                    <a:pt x="370399" y="3119320"/>
                    <a:pt x="1037576" y="3333525"/>
                    <a:pt x="1087133" y="3238920"/>
                  </a:cubicBezTo>
                  <a:cubicBezTo>
                    <a:pt x="945521" y="3141082"/>
                    <a:pt x="539214" y="2730422"/>
                    <a:pt x="389581" y="2412005"/>
                  </a:cubicBezTo>
                  <a:cubicBezTo>
                    <a:pt x="859682" y="2946896"/>
                    <a:pt x="1430048" y="3277253"/>
                    <a:pt x="1719677" y="3519376"/>
                  </a:cubicBezTo>
                  <a:cubicBezTo>
                    <a:pt x="1735906" y="3304113"/>
                    <a:pt x="1659893" y="2776030"/>
                    <a:pt x="1627995" y="2400346"/>
                  </a:cubicBezTo>
                  <a:cubicBezTo>
                    <a:pt x="725782" y="2160678"/>
                    <a:pt x="172484" y="1536000"/>
                    <a:pt x="4198" y="742880"/>
                  </a:cubicBezTo>
                  <a:cubicBezTo>
                    <a:pt x="248250" y="1210277"/>
                    <a:pt x="456205" y="1649601"/>
                    <a:pt x="932867" y="1924493"/>
                  </a:cubicBezTo>
                  <a:cubicBezTo>
                    <a:pt x="1158949" y="1666327"/>
                    <a:pt x="1108304" y="1211645"/>
                    <a:pt x="1037607" y="857226"/>
                  </a:cubicBezTo>
                  <a:cubicBezTo>
                    <a:pt x="1222371" y="1153446"/>
                    <a:pt x="1266767" y="1586023"/>
                    <a:pt x="1138710" y="2026621"/>
                  </a:cubicBezTo>
                  <a:cubicBezTo>
                    <a:pt x="1250538" y="2109256"/>
                    <a:pt x="1570304" y="2252254"/>
                    <a:pt x="1646038" y="2198532"/>
                  </a:cubicBezTo>
                  <a:cubicBezTo>
                    <a:pt x="1690527" y="1476450"/>
                    <a:pt x="1904067" y="874481"/>
                    <a:pt x="1900430" y="0"/>
                  </a:cubicBezTo>
                  <a:cubicBezTo>
                    <a:pt x="1976693" y="192349"/>
                    <a:pt x="2015482" y="645373"/>
                    <a:pt x="1971873" y="986216"/>
                  </a:cubicBezTo>
                  <a:cubicBezTo>
                    <a:pt x="1947436" y="1177213"/>
                    <a:pt x="1846749" y="1657958"/>
                    <a:pt x="1826002" y="2060385"/>
                  </a:cubicBezTo>
                  <a:cubicBezTo>
                    <a:pt x="1811014" y="2351099"/>
                    <a:pt x="1951043" y="3007770"/>
                    <a:pt x="2001533" y="3046321"/>
                  </a:cubicBezTo>
                  <a:cubicBezTo>
                    <a:pt x="2041794" y="3055338"/>
                    <a:pt x="2575349" y="2567047"/>
                    <a:pt x="2591546" y="2519916"/>
                  </a:cubicBezTo>
                  <a:cubicBezTo>
                    <a:pt x="2482423" y="2107858"/>
                    <a:pt x="2569814" y="1503293"/>
                    <a:pt x="2857733" y="1291762"/>
                  </a:cubicBezTo>
                  <a:cubicBezTo>
                    <a:pt x="2648315" y="1639496"/>
                    <a:pt x="2663487" y="2195777"/>
                    <a:pt x="2750848" y="2383091"/>
                  </a:cubicBezTo>
                  <a:cubicBezTo>
                    <a:pt x="3066810" y="2282983"/>
                    <a:pt x="3503085" y="1513118"/>
                    <a:pt x="3638574" y="1124252"/>
                  </a:cubicBezTo>
                  <a:cubicBezTo>
                    <a:pt x="3492704" y="2254009"/>
                    <a:pt x="2460505" y="2814271"/>
                    <a:pt x="2166244" y="3370521"/>
                  </a:cubicBezTo>
                  <a:cubicBezTo>
                    <a:pt x="2148523" y="3519377"/>
                    <a:pt x="2147251" y="3667825"/>
                    <a:pt x="2121509" y="3808660"/>
                  </a:cubicBezTo>
                  <a:cubicBezTo>
                    <a:pt x="2452144" y="3808286"/>
                    <a:pt x="3159362" y="3298984"/>
                    <a:pt x="3261397" y="3094074"/>
                  </a:cubicBezTo>
                  <a:cubicBezTo>
                    <a:pt x="3262702" y="3429094"/>
                    <a:pt x="2493987" y="3820258"/>
                    <a:pt x="2138356" y="4030951"/>
                  </a:cubicBezTo>
                  <a:cubicBezTo>
                    <a:pt x="2116438" y="4040371"/>
                    <a:pt x="2182753" y="4334539"/>
                    <a:pt x="2176877" y="4476307"/>
                  </a:cubicBezTo>
                  <a:cubicBezTo>
                    <a:pt x="2170659" y="4477332"/>
                    <a:pt x="2168451" y="4490390"/>
                    <a:pt x="2162233" y="4491415"/>
                  </a:cubicBezTo>
                  <a:lnTo>
                    <a:pt x="1687779" y="4492350"/>
                  </a:lnTo>
                  <a:close/>
                </a:path>
              </a:pathLst>
            </a:custGeom>
            <a:solidFill>
              <a:schemeClr val="bg2">
                <a:lumMod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 name="椭圆 27"/>
            <p:cNvSpPr>
              <a:spLocks noChangeAspect="1"/>
            </p:cNvSpPr>
            <p:nvPr/>
          </p:nvSpPr>
          <p:spPr>
            <a:xfrm>
              <a:off x="3373155" y="3456991"/>
              <a:ext cx="282734" cy="285860"/>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7" name="椭圆 28"/>
            <p:cNvSpPr>
              <a:spLocks noChangeAspect="1"/>
            </p:cNvSpPr>
            <p:nvPr/>
          </p:nvSpPr>
          <p:spPr>
            <a:xfrm>
              <a:off x="4404589" y="3375372"/>
              <a:ext cx="282734" cy="285860"/>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8" name="椭圆 29"/>
            <p:cNvSpPr>
              <a:spLocks noChangeAspect="1"/>
            </p:cNvSpPr>
            <p:nvPr/>
          </p:nvSpPr>
          <p:spPr>
            <a:xfrm>
              <a:off x="2917022" y="2807341"/>
              <a:ext cx="282734" cy="285860"/>
            </a:xfrm>
            <a:prstGeom prst="ellipse">
              <a:avLst/>
            </a:prstGeom>
            <a:solidFill>
              <a:schemeClr val="accent4">
                <a:lumMod val="60000"/>
                <a:lumOff val="4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9" name="椭圆 30"/>
            <p:cNvSpPr>
              <a:spLocks noChangeAspect="1"/>
            </p:cNvSpPr>
            <p:nvPr/>
          </p:nvSpPr>
          <p:spPr>
            <a:xfrm>
              <a:off x="1934647" y="3253952"/>
              <a:ext cx="282734" cy="285860"/>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0" name="椭圆 31"/>
            <p:cNvSpPr>
              <a:spLocks noChangeAspect="1"/>
            </p:cNvSpPr>
            <p:nvPr/>
          </p:nvSpPr>
          <p:spPr>
            <a:xfrm>
              <a:off x="1769217" y="4126028"/>
              <a:ext cx="282734" cy="285860"/>
            </a:xfrm>
            <a:prstGeom prst="ellipse">
              <a:avLst/>
            </a:prstGeom>
            <a:solidFill>
              <a:srgbClr val="755A2D"/>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1" name="椭圆 32"/>
            <p:cNvSpPr>
              <a:spLocks noChangeAspect="1"/>
            </p:cNvSpPr>
            <p:nvPr/>
          </p:nvSpPr>
          <p:spPr>
            <a:xfrm>
              <a:off x="2515329" y="4743896"/>
              <a:ext cx="282734" cy="285860"/>
            </a:xfrm>
            <a:prstGeom prst="ellipse">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2" name="椭圆 33"/>
            <p:cNvSpPr>
              <a:spLocks noChangeAspect="1"/>
            </p:cNvSpPr>
            <p:nvPr/>
          </p:nvSpPr>
          <p:spPr>
            <a:xfrm>
              <a:off x="3427025" y="4411887"/>
              <a:ext cx="282734" cy="285860"/>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3" name="椭圆 34"/>
            <p:cNvSpPr>
              <a:spLocks noChangeAspect="1"/>
            </p:cNvSpPr>
            <p:nvPr/>
          </p:nvSpPr>
          <p:spPr>
            <a:xfrm>
              <a:off x="3856868" y="5212633"/>
              <a:ext cx="282734" cy="285860"/>
            </a:xfrm>
            <a:prstGeom prst="ellipse">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grpSp>
      <p:grpSp>
        <p:nvGrpSpPr>
          <p:cNvPr id="14" name="Group 13"/>
          <p:cNvGrpSpPr/>
          <p:nvPr/>
        </p:nvGrpSpPr>
        <p:grpSpPr>
          <a:xfrm>
            <a:off x="1155774" y="1907221"/>
            <a:ext cx="565468" cy="571720"/>
            <a:chOff x="1155774" y="2079746"/>
            <a:chExt cx="565468" cy="571720"/>
          </a:xfrm>
        </p:grpSpPr>
        <p:sp>
          <p:nvSpPr>
            <p:cNvPr id="15" name="椭圆 22"/>
            <p:cNvSpPr>
              <a:spLocks noChangeAspect="1"/>
            </p:cNvSpPr>
            <p:nvPr/>
          </p:nvSpPr>
          <p:spPr>
            <a:xfrm>
              <a:off x="1155774" y="2079746"/>
              <a:ext cx="565468" cy="571720"/>
            </a:xfrm>
            <a:prstGeom prst="ellipse">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6" name="Picture 15"/>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1214325" y="2145349"/>
              <a:ext cx="448364" cy="440513"/>
            </a:xfrm>
            <a:prstGeom prst="rect">
              <a:avLst/>
            </a:prstGeom>
          </p:spPr>
        </p:pic>
      </p:grpSp>
      <p:grpSp>
        <p:nvGrpSpPr>
          <p:cNvPr id="17" name="Group 16"/>
          <p:cNvGrpSpPr/>
          <p:nvPr/>
        </p:nvGrpSpPr>
        <p:grpSpPr>
          <a:xfrm>
            <a:off x="3910045" y="2494324"/>
            <a:ext cx="565468" cy="571720"/>
            <a:chOff x="3910045" y="2666849"/>
            <a:chExt cx="565468" cy="571720"/>
          </a:xfrm>
        </p:grpSpPr>
        <p:sp>
          <p:nvSpPr>
            <p:cNvPr id="18" name="椭圆 25"/>
            <p:cNvSpPr>
              <a:spLocks noChangeAspect="1"/>
            </p:cNvSpPr>
            <p:nvPr/>
          </p:nvSpPr>
          <p:spPr>
            <a:xfrm>
              <a:off x="3910045" y="2666849"/>
              <a:ext cx="565468" cy="571720"/>
            </a:xfrm>
            <a:prstGeom prst="ellipse">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dirty="0">
                <a:ln>
                  <a:noFill/>
                </a:ln>
                <a:solidFill>
                  <a:srgbClr val="000000"/>
                </a:solidFill>
                <a:effectLst/>
                <a:uLnTx/>
                <a:uFillTx/>
                <a:latin typeface="Calibri"/>
                <a:ea typeface="+mn-ea"/>
                <a:cs typeface="+mn-cs"/>
              </a:endParaRPr>
            </a:p>
          </p:txBody>
        </p:sp>
        <p:pic>
          <p:nvPicPr>
            <p:cNvPr id="19" name="Picture 18"/>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4036771" y="2807341"/>
              <a:ext cx="312015" cy="306552"/>
            </a:xfrm>
            <a:prstGeom prst="rect">
              <a:avLst/>
            </a:prstGeom>
          </p:spPr>
        </p:pic>
      </p:grpSp>
      <p:grpSp>
        <p:nvGrpSpPr>
          <p:cNvPr id="20" name="Group 19"/>
          <p:cNvGrpSpPr/>
          <p:nvPr/>
        </p:nvGrpSpPr>
        <p:grpSpPr>
          <a:xfrm>
            <a:off x="4445084" y="4239362"/>
            <a:ext cx="565468" cy="571720"/>
            <a:chOff x="4445084" y="4411887"/>
            <a:chExt cx="565468" cy="571720"/>
          </a:xfrm>
        </p:grpSpPr>
        <p:sp>
          <p:nvSpPr>
            <p:cNvPr id="21" name="椭圆 24"/>
            <p:cNvSpPr>
              <a:spLocks noChangeAspect="1"/>
            </p:cNvSpPr>
            <p:nvPr/>
          </p:nvSpPr>
          <p:spPr>
            <a:xfrm>
              <a:off x="4445084" y="4411887"/>
              <a:ext cx="565468" cy="571720"/>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dirty="0">
                <a:ln>
                  <a:noFill/>
                </a:ln>
                <a:solidFill>
                  <a:srgbClr val="000000"/>
                </a:solidFill>
                <a:effectLst/>
                <a:uLnTx/>
                <a:uFillTx/>
                <a:latin typeface="Calibri"/>
                <a:ea typeface="+mn-ea"/>
                <a:cs typeface="+mn-cs"/>
              </a:endParaRPr>
            </a:p>
          </p:txBody>
        </p:sp>
        <p:pic>
          <p:nvPicPr>
            <p:cNvPr id="22" name="Picture 21"/>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4526973" y="4493079"/>
              <a:ext cx="416630" cy="409335"/>
            </a:xfrm>
            <a:prstGeom prst="rect">
              <a:avLst/>
            </a:prstGeom>
          </p:spPr>
        </p:pic>
      </p:grpSp>
      <p:grpSp>
        <p:nvGrpSpPr>
          <p:cNvPr id="23" name="Group 22"/>
          <p:cNvGrpSpPr/>
          <p:nvPr/>
        </p:nvGrpSpPr>
        <p:grpSpPr>
          <a:xfrm>
            <a:off x="1094916" y="4095508"/>
            <a:ext cx="565468" cy="571720"/>
            <a:chOff x="1094916" y="4268033"/>
            <a:chExt cx="565468" cy="571720"/>
          </a:xfrm>
        </p:grpSpPr>
        <p:sp>
          <p:nvSpPr>
            <p:cNvPr id="24" name="椭圆 23"/>
            <p:cNvSpPr>
              <a:spLocks noChangeAspect="1"/>
            </p:cNvSpPr>
            <p:nvPr/>
          </p:nvSpPr>
          <p:spPr>
            <a:xfrm>
              <a:off x="1094916" y="4268033"/>
              <a:ext cx="565468" cy="571720"/>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dirty="0">
                <a:ln>
                  <a:noFill/>
                </a:ln>
                <a:solidFill>
                  <a:srgbClr val="000000"/>
                </a:solidFill>
                <a:effectLst/>
                <a:uLnTx/>
                <a:uFillTx/>
                <a:latin typeface="Calibri"/>
                <a:ea typeface="+mn-ea"/>
                <a:cs typeface="+mn-cs"/>
              </a:endParaRPr>
            </a:p>
          </p:txBody>
        </p:sp>
        <p:sp>
          <p:nvSpPr>
            <p:cNvPr id="25" name="AutoShape 4"/>
            <p:cNvSpPr>
              <a:spLocks/>
            </p:cNvSpPr>
            <p:nvPr/>
          </p:nvSpPr>
          <p:spPr bwMode="auto">
            <a:xfrm>
              <a:off x="1198540" y="4378330"/>
              <a:ext cx="355524" cy="35053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grpSp>
        <p:nvGrpSpPr>
          <p:cNvPr id="66" name="Group 65"/>
          <p:cNvGrpSpPr/>
          <p:nvPr/>
        </p:nvGrpSpPr>
        <p:grpSpPr>
          <a:xfrm>
            <a:off x="2186951" y="2063096"/>
            <a:ext cx="565468" cy="571720"/>
            <a:chOff x="2186951" y="2063096"/>
            <a:chExt cx="565468" cy="571720"/>
          </a:xfrm>
        </p:grpSpPr>
        <p:sp>
          <p:nvSpPr>
            <p:cNvPr id="27" name="椭圆 26"/>
            <p:cNvSpPr>
              <a:spLocks noChangeAspect="1"/>
            </p:cNvSpPr>
            <p:nvPr/>
          </p:nvSpPr>
          <p:spPr>
            <a:xfrm>
              <a:off x="2186951" y="2063096"/>
              <a:ext cx="565468" cy="571720"/>
            </a:xfrm>
            <a:prstGeom prst="ellipse">
              <a:avLst/>
            </a:prstGeom>
            <a:solidFill>
              <a:srgbClr val="755A2D"/>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1200" cap="none" spc="0" normalizeH="0" baseline="0" noProof="0" dirty="0">
                <a:ln>
                  <a:noFill/>
                </a:ln>
                <a:solidFill>
                  <a:srgbClr val="000000"/>
                </a:solidFill>
                <a:effectLst/>
                <a:uLnTx/>
                <a:uFillTx/>
                <a:latin typeface="Calibri"/>
                <a:ea typeface="+mn-ea"/>
                <a:cs typeface="+mn-cs"/>
              </a:endParaRPr>
            </a:p>
          </p:txBody>
        </p:sp>
        <p:grpSp>
          <p:nvGrpSpPr>
            <p:cNvPr id="28" name="Group 27"/>
            <p:cNvGrpSpPr/>
            <p:nvPr/>
          </p:nvGrpSpPr>
          <p:grpSpPr>
            <a:xfrm>
              <a:off x="2297304" y="2179440"/>
              <a:ext cx="344485" cy="339031"/>
              <a:chOff x="9145588" y="4435475"/>
              <a:chExt cx="464344" cy="465138"/>
            </a:xfrm>
            <a:solidFill>
              <a:schemeClr val="tx1"/>
            </a:solidFill>
          </p:grpSpPr>
          <p:sp>
            <p:nvSpPr>
              <p:cNvPr id="29"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0"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1"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2"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3"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4"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5"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6"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7"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grpSp>
      <p:grpSp>
        <p:nvGrpSpPr>
          <p:cNvPr id="38" name="Group 37"/>
          <p:cNvGrpSpPr/>
          <p:nvPr/>
        </p:nvGrpSpPr>
        <p:grpSpPr>
          <a:xfrm>
            <a:off x="4727818" y="2283352"/>
            <a:ext cx="565468" cy="571720"/>
            <a:chOff x="4727818" y="2455877"/>
            <a:chExt cx="565468" cy="571720"/>
          </a:xfrm>
        </p:grpSpPr>
        <p:sp>
          <p:nvSpPr>
            <p:cNvPr id="39" name="椭圆 21"/>
            <p:cNvSpPr>
              <a:spLocks noChangeAspect="1"/>
            </p:cNvSpPr>
            <p:nvPr/>
          </p:nvSpPr>
          <p:spPr>
            <a:xfrm>
              <a:off x="4727818" y="2455877"/>
              <a:ext cx="565468" cy="571720"/>
            </a:xfrm>
            <a:prstGeom prst="ellipse">
              <a:avLst/>
            </a:prstGeom>
            <a:solidFill>
              <a:schemeClr val="accent4">
                <a:lumMod val="60000"/>
                <a:lumOff val="4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Calibri"/>
                <a:ea typeface="+mn-ea"/>
                <a:cs typeface="+mn-cs"/>
              </a:endParaRPr>
            </a:p>
          </p:txBody>
        </p:sp>
        <p:sp>
          <p:nvSpPr>
            <p:cNvPr id="40" name="AutoShape 81"/>
            <p:cNvSpPr>
              <a:spLocks/>
            </p:cNvSpPr>
            <p:nvPr/>
          </p:nvSpPr>
          <p:spPr bwMode="auto">
            <a:xfrm>
              <a:off x="4874819" y="2583986"/>
              <a:ext cx="284115" cy="27914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tx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cxnSp>
        <p:nvCxnSpPr>
          <p:cNvPr id="59" name="Straight Connector 58"/>
          <p:cNvCxnSpPr/>
          <p:nvPr/>
        </p:nvCxnSpPr>
        <p:spPr>
          <a:xfrm flipV="1">
            <a:off x="6312024" y="2835438"/>
            <a:ext cx="4398547" cy="17760"/>
          </a:xfrm>
          <a:prstGeom prst="line">
            <a:avLst/>
          </a:prstGeom>
        </p:spPr>
        <p:style>
          <a:lnRef idx="1">
            <a:schemeClr val="accent1"/>
          </a:lnRef>
          <a:fillRef idx="0">
            <a:schemeClr val="accent1"/>
          </a:fillRef>
          <a:effectRef idx="0">
            <a:schemeClr val="accent1"/>
          </a:effectRef>
          <a:fontRef idx="minor">
            <a:schemeClr val="tx1"/>
          </a:fontRef>
        </p:style>
      </p:cxnSp>
      <p:grpSp>
        <p:nvGrpSpPr>
          <p:cNvPr id="60" name="Group 59"/>
          <p:cNvGrpSpPr/>
          <p:nvPr/>
        </p:nvGrpSpPr>
        <p:grpSpPr>
          <a:xfrm>
            <a:off x="7268685" y="1905397"/>
            <a:ext cx="3441886" cy="841362"/>
            <a:chOff x="653303" y="1880368"/>
            <a:chExt cx="3441886" cy="841362"/>
          </a:xfrm>
        </p:grpSpPr>
        <p:sp>
          <p:nvSpPr>
            <p:cNvPr id="61" name="Rectangle 60"/>
            <p:cNvSpPr/>
            <p:nvPr/>
          </p:nvSpPr>
          <p:spPr>
            <a:xfrm>
              <a:off x="777856" y="1880368"/>
              <a:ext cx="3317333" cy="33855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AF7"/>
                  </a:solidFill>
                  <a:effectLst/>
                  <a:uLnTx/>
                  <a:uFillTx/>
                  <a:latin typeface="Source Sans Pro"/>
                  <a:ea typeface="+mn-ea"/>
                  <a:cs typeface="+mn-cs"/>
                </a:rPr>
                <a:t>Graphic Design</a:t>
              </a:r>
            </a:p>
          </p:txBody>
        </p:sp>
        <p:sp>
          <p:nvSpPr>
            <p:cNvPr id="62" name="TextBox 61"/>
            <p:cNvSpPr txBox="1"/>
            <p:nvPr/>
          </p:nvSpPr>
          <p:spPr>
            <a:xfrm>
              <a:off x="653303" y="2198510"/>
              <a:ext cx="3317332"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nun</a:t>
              </a:r>
            </a:p>
          </p:txBody>
        </p:sp>
      </p:grpSp>
      <p:pic>
        <p:nvPicPr>
          <p:cNvPr id="63" name="Picture 62"/>
          <p:cNvPicPr>
            <a:picLocks noChangeAspect="1"/>
          </p:cNvPicPr>
          <p:nvPr/>
        </p:nvPicPr>
        <p:blipFill>
          <a:blip r:embed="rId6" cstate="print">
            <a:extLst>
              <a:ext uri="{28A0092B-C50C-407E-A947-70E740481C1C}">
                <a14:useLocalDpi xmlns:a14="http://schemas.microsoft.com/office/drawing/2010/main" xmlns="" val="0"/>
              </a:ext>
            </a:extLst>
          </a:blip>
          <a:stretch>
            <a:fillRect/>
          </a:stretch>
        </p:blipFill>
        <p:spPr>
          <a:xfrm>
            <a:off x="6240016" y="1725674"/>
            <a:ext cx="1149088" cy="1149088"/>
          </a:xfrm>
          <a:prstGeom prst="rect">
            <a:avLst/>
          </a:prstGeom>
        </p:spPr>
      </p:pic>
      <p:sp>
        <p:nvSpPr>
          <p:cNvPr id="64" name="Freeform 5"/>
          <p:cNvSpPr>
            <a:spLocks/>
          </p:cNvSpPr>
          <p:nvPr/>
        </p:nvSpPr>
        <p:spPr bwMode="auto">
          <a:xfrm flipH="1">
            <a:off x="0" y="6059822"/>
            <a:ext cx="12192000" cy="787544"/>
          </a:xfrm>
          <a:custGeom>
            <a:avLst/>
            <a:gdLst>
              <a:gd name="T0" fmla="*/ 0 w 3200"/>
              <a:gd name="T1" fmla="*/ 29 h 762"/>
              <a:gd name="T2" fmla="*/ 1413 w 3200"/>
              <a:gd name="T3" fmla="*/ 352 h 762"/>
              <a:gd name="T4" fmla="*/ 3200 w 3200"/>
              <a:gd name="T5" fmla="*/ 545 h 762"/>
              <a:gd name="T6" fmla="*/ 3200 w 3200"/>
              <a:gd name="T7" fmla="*/ 762 h 762"/>
              <a:gd name="T8" fmla="*/ 0 w 3200"/>
              <a:gd name="T9" fmla="*/ 762 h 762"/>
              <a:gd name="T10" fmla="*/ 0 w 3200"/>
              <a:gd name="T11" fmla="*/ 29 h 762"/>
            </a:gdLst>
            <a:ahLst/>
            <a:cxnLst>
              <a:cxn ang="0">
                <a:pos x="T0" y="T1"/>
              </a:cxn>
              <a:cxn ang="0">
                <a:pos x="T2" y="T3"/>
              </a:cxn>
              <a:cxn ang="0">
                <a:pos x="T4" y="T5"/>
              </a:cxn>
              <a:cxn ang="0">
                <a:pos x="T6" y="T7"/>
              </a:cxn>
              <a:cxn ang="0">
                <a:pos x="T8" y="T9"/>
              </a:cxn>
              <a:cxn ang="0">
                <a:pos x="T10" y="T11"/>
              </a:cxn>
            </a:cxnLst>
            <a:rect l="0" t="0" r="r" b="b"/>
            <a:pathLst>
              <a:path w="3200" h="762">
                <a:moveTo>
                  <a:pt x="0" y="29"/>
                </a:moveTo>
                <a:cubicBezTo>
                  <a:pt x="0" y="29"/>
                  <a:pt x="662" y="0"/>
                  <a:pt x="1413" y="352"/>
                </a:cubicBezTo>
                <a:cubicBezTo>
                  <a:pt x="2164" y="705"/>
                  <a:pt x="3200" y="545"/>
                  <a:pt x="3200" y="545"/>
                </a:cubicBezTo>
                <a:cubicBezTo>
                  <a:pt x="3200" y="762"/>
                  <a:pt x="3200" y="762"/>
                  <a:pt x="3200" y="762"/>
                </a:cubicBezTo>
                <a:cubicBezTo>
                  <a:pt x="0" y="762"/>
                  <a:pt x="0" y="762"/>
                  <a:pt x="0" y="762"/>
                </a:cubicBezTo>
                <a:lnTo>
                  <a:pt x="0" y="29"/>
                </a:ln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5" name="Freeform 6"/>
          <p:cNvSpPr>
            <a:spLocks/>
          </p:cNvSpPr>
          <p:nvPr/>
        </p:nvSpPr>
        <p:spPr bwMode="auto">
          <a:xfrm flipH="1">
            <a:off x="0" y="6005300"/>
            <a:ext cx="12192000" cy="894817"/>
          </a:xfrm>
          <a:custGeom>
            <a:avLst/>
            <a:gdLst>
              <a:gd name="T0" fmla="*/ 3200 w 3200"/>
              <a:gd name="T1" fmla="*/ 66 h 423"/>
              <a:gd name="T2" fmla="*/ 1743 w 3200"/>
              <a:gd name="T3" fmla="*/ 212 h 423"/>
              <a:gd name="T4" fmla="*/ 0 w 3200"/>
              <a:gd name="T5" fmla="*/ 175 h 423"/>
              <a:gd name="T6" fmla="*/ 0 w 3200"/>
              <a:gd name="T7" fmla="*/ 404 h 423"/>
              <a:gd name="T8" fmla="*/ 3200 w 3200"/>
              <a:gd name="T9" fmla="*/ 404 h 423"/>
              <a:gd name="T10" fmla="*/ 3200 w 3200"/>
              <a:gd name="T11" fmla="*/ 66 h 423"/>
            </a:gdLst>
            <a:ahLst/>
            <a:cxnLst>
              <a:cxn ang="0">
                <a:pos x="T0" y="T1"/>
              </a:cxn>
              <a:cxn ang="0">
                <a:pos x="T2" y="T3"/>
              </a:cxn>
              <a:cxn ang="0">
                <a:pos x="T4" y="T5"/>
              </a:cxn>
              <a:cxn ang="0">
                <a:pos x="T6" y="T7"/>
              </a:cxn>
              <a:cxn ang="0">
                <a:pos x="T8" y="T9"/>
              </a:cxn>
              <a:cxn ang="0">
                <a:pos x="T10" y="T11"/>
              </a:cxn>
            </a:cxnLst>
            <a:rect l="0" t="0" r="r" b="b"/>
            <a:pathLst>
              <a:path w="3200" h="423">
                <a:moveTo>
                  <a:pt x="3200" y="66"/>
                </a:moveTo>
                <a:cubicBezTo>
                  <a:pt x="3200" y="66"/>
                  <a:pt x="2831" y="0"/>
                  <a:pt x="1743" y="212"/>
                </a:cubicBezTo>
                <a:cubicBezTo>
                  <a:pt x="655" y="423"/>
                  <a:pt x="0" y="175"/>
                  <a:pt x="0" y="175"/>
                </a:cubicBezTo>
                <a:cubicBezTo>
                  <a:pt x="0" y="404"/>
                  <a:pt x="0" y="404"/>
                  <a:pt x="0" y="404"/>
                </a:cubicBezTo>
                <a:cubicBezTo>
                  <a:pt x="3200" y="404"/>
                  <a:pt x="3200" y="404"/>
                  <a:pt x="3200" y="404"/>
                </a:cubicBezTo>
                <a:lnTo>
                  <a:pt x="3200" y="66"/>
                </a:ln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67" name="Group 66"/>
          <p:cNvGrpSpPr/>
          <p:nvPr/>
        </p:nvGrpSpPr>
        <p:grpSpPr>
          <a:xfrm>
            <a:off x="7091533" y="3119880"/>
            <a:ext cx="3920741" cy="693975"/>
            <a:chOff x="2096753" y="2156085"/>
            <a:chExt cx="3920741" cy="693975"/>
          </a:xfrm>
        </p:grpSpPr>
        <p:sp>
          <p:nvSpPr>
            <p:cNvPr id="68" name="TextBox 67"/>
            <p:cNvSpPr txBox="1"/>
            <p:nvPr/>
          </p:nvSpPr>
          <p:spPr>
            <a:xfrm>
              <a:off x="2096753" y="2156085"/>
              <a:ext cx="200914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Search Engine</a:t>
              </a:r>
              <a:r>
                <a:rPr kumimoji="0" lang="en-US"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 Facebook</a:t>
              </a:r>
            </a:p>
          </p:txBody>
        </p:sp>
        <p:sp>
          <p:nvSpPr>
            <p:cNvPr id="69" name="TextBox 68"/>
            <p:cNvSpPr txBox="1"/>
            <p:nvPr/>
          </p:nvSpPr>
          <p:spPr>
            <a:xfrm>
              <a:off x="2096754" y="2388395"/>
              <a:ext cx="392074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70" name="Group 69"/>
          <p:cNvGrpSpPr/>
          <p:nvPr/>
        </p:nvGrpSpPr>
        <p:grpSpPr>
          <a:xfrm>
            <a:off x="7091534" y="4196461"/>
            <a:ext cx="3920740" cy="689531"/>
            <a:chOff x="2096753" y="3643061"/>
            <a:chExt cx="3920740" cy="689531"/>
          </a:xfrm>
        </p:grpSpPr>
        <p:sp>
          <p:nvSpPr>
            <p:cNvPr id="71" name="TextBox 70"/>
            <p:cNvSpPr txBox="1"/>
            <p:nvPr/>
          </p:nvSpPr>
          <p:spPr>
            <a:xfrm>
              <a:off x="2096753" y="3643061"/>
              <a:ext cx="179376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Search Engine</a:t>
              </a:r>
              <a:r>
                <a:rPr kumimoji="0" lang="en-US"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 Yahoo!</a:t>
              </a:r>
            </a:p>
          </p:txBody>
        </p:sp>
        <p:sp>
          <p:nvSpPr>
            <p:cNvPr id="72" name="TextBox 71"/>
            <p:cNvSpPr txBox="1"/>
            <p:nvPr/>
          </p:nvSpPr>
          <p:spPr>
            <a:xfrm>
              <a:off x="2096753" y="3870927"/>
              <a:ext cx="392074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73" name="Group 72"/>
          <p:cNvGrpSpPr/>
          <p:nvPr/>
        </p:nvGrpSpPr>
        <p:grpSpPr>
          <a:xfrm>
            <a:off x="7091534" y="5274081"/>
            <a:ext cx="3920740" cy="699481"/>
            <a:chOff x="2096753" y="5001767"/>
            <a:chExt cx="3920740" cy="699481"/>
          </a:xfrm>
        </p:grpSpPr>
        <p:sp>
          <p:nvSpPr>
            <p:cNvPr id="74" name="TextBox 73"/>
            <p:cNvSpPr txBox="1"/>
            <p:nvPr/>
          </p:nvSpPr>
          <p:spPr>
            <a:xfrm>
              <a:off x="2096753" y="5001767"/>
              <a:ext cx="174009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Search Engine</a:t>
              </a:r>
              <a:r>
                <a:rPr kumimoji="0" lang="en-US" sz="14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 Skype</a:t>
              </a:r>
            </a:p>
          </p:txBody>
        </p:sp>
        <p:sp>
          <p:nvSpPr>
            <p:cNvPr id="75" name="TextBox 74"/>
            <p:cNvSpPr txBox="1"/>
            <p:nvPr/>
          </p:nvSpPr>
          <p:spPr>
            <a:xfrm>
              <a:off x="2096753" y="5239583"/>
              <a:ext cx="392074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26" name="Group 25"/>
          <p:cNvGrpSpPr/>
          <p:nvPr/>
        </p:nvGrpSpPr>
        <p:grpSpPr>
          <a:xfrm>
            <a:off x="6365676" y="3146159"/>
            <a:ext cx="635459" cy="635459"/>
            <a:chOff x="6365676" y="3146159"/>
            <a:chExt cx="635459" cy="635459"/>
          </a:xfrm>
        </p:grpSpPr>
        <p:sp>
          <p:nvSpPr>
            <p:cNvPr id="51" name="Rounded Rectangle 50"/>
            <p:cNvSpPr/>
            <p:nvPr/>
          </p:nvSpPr>
          <p:spPr>
            <a:xfrm>
              <a:off x="6365676" y="3146159"/>
              <a:ext cx="635459" cy="635459"/>
            </a:xfrm>
            <a:prstGeom prst="roundRect">
              <a:avLst>
                <a:gd name="adj" fmla="val 1103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pic>
          <p:nvPicPr>
            <p:cNvPr id="76" name="Picture 75"/>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6456053" y="3239290"/>
              <a:ext cx="448364" cy="440513"/>
            </a:xfrm>
            <a:prstGeom prst="rect">
              <a:avLst/>
            </a:prstGeom>
          </p:spPr>
        </p:pic>
      </p:grpSp>
      <p:grpSp>
        <p:nvGrpSpPr>
          <p:cNvPr id="41" name="Group 40"/>
          <p:cNvGrpSpPr/>
          <p:nvPr/>
        </p:nvGrpSpPr>
        <p:grpSpPr>
          <a:xfrm>
            <a:off x="6365676" y="4225156"/>
            <a:ext cx="635459" cy="635459"/>
            <a:chOff x="6365676" y="4225156"/>
            <a:chExt cx="635459" cy="635459"/>
          </a:xfrm>
        </p:grpSpPr>
        <p:sp>
          <p:nvSpPr>
            <p:cNvPr id="57" name="Rounded Rectangle 56"/>
            <p:cNvSpPr/>
            <p:nvPr/>
          </p:nvSpPr>
          <p:spPr>
            <a:xfrm>
              <a:off x="6365676" y="4225156"/>
              <a:ext cx="635459" cy="635459"/>
            </a:xfrm>
            <a:prstGeom prst="roundRect">
              <a:avLst>
                <a:gd name="adj" fmla="val 1103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pic>
          <p:nvPicPr>
            <p:cNvPr id="77" name="Picture 76"/>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6471920" y="4320553"/>
              <a:ext cx="416630" cy="409335"/>
            </a:xfrm>
            <a:prstGeom prst="rect">
              <a:avLst/>
            </a:prstGeom>
          </p:spPr>
        </p:pic>
      </p:grpSp>
      <p:grpSp>
        <p:nvGrpSpPr>
          <p:cNvPr id="42" name="Group 41"/>
          <p:cNvGrpSpPr/>
          <p:nvPr/>
        </p:nvGrpSpPr>
        <p:grpSpPr>
          <a:xfrm>
            <a:off x="6362506" y="5304153"/>
            <a:ext cx="635459" cy="635459"/>
            <a:chOff x="6362506" y="5304153"/>
            <a:chExt cx="635459" cy="635459"/>
          </a:xfrm>
        </p:grpSpPr>
        <p:sp>
          <p:nvSpPr>
            <p:cNvPr id="54" name="Rounded Rectangle 53"/>
            <p:cNvSpPr/>
            <p:nvPr/>
          </p:nvSpPr>
          <p:spPr>
            <a:xfrm>
              <a:off x="6362506" y="5304153"/>
              <a:ext cx="635459" cy="635459"/>
            </a:xfrm>
            <a:prstGeom prst="roundRect">
              <a:avLst>
                <a:gd name="adj" fmla="val 1103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pic>
          <p:nvPicPr>
            <p:cNvPr id="78" name="Picture 77"/>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6524227" y="5465345"/>
              <a:ext cx="312015" cy="306552"/>
            </a:xfrm>
            <a:prstGeom prst="rect">
              <a:avLst/>
            </a:prstGeom>
          </p:spPr>
        </p:pic>
      </p:grpSp>
      <p:sp>
        <p:nvSpPr>
          <p:cNvPr id="79" name="Rectangle 78"/>
          <p:cNvSpPr/>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2026401428"/>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barn(outVertical)">
                                      <p:cBhvr>
                                        <p:cTn id="7" dur="500"/>
                                        <p:tgtEl>
                                          <p:spTgt spid="79"/>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65"/>
                                        </p:tgtEl>
                                        <p:attrNameLst>
                                          <p:attrName>style.visibility</p:attrName>
                                        </p:attrNameLst>
                                      </p:cBhvr>
                                      <p:to>
                                        <p:strVal val="visible"/>
                                      </p:to>
                                    </p:set>
                                    <p:anim calcmode="lin" valueType="num">
                                      <p:cBhvr additive="base">
                                        <p:cTn id="11" dur="500" fill="hold"/>
                                        <p:tgtEl>
                                          <p:spTgt spid="65"/>
                                        </p:tgtEl>
                                        <p:attrNameLst>
                                          <p:attrName>ppt_x</p:attrName>
                                        </p:attrNameLst>
                                      </p:cBhvr>
                                      <p:tavLst>
                                        <p:tav tm="0">
                                          <p:val>
                                            <p:strVal val="#ppt_x"/>
                                          </p:val>
                                        </p:tav>
                                        <p:tav tm="100000">
                                          <p:val>
                                            <p:strVal val="#ppt_x"/>
                                          </p:val>
                                        </p:tav>
                                      </p:tavLst>
                                    </p:anim>
                                    <p:anim calcmode="lin" valueType="num">
                                      <p:cBhvr additive="base">
                                        <p:cTn id="12" dur="500" fill="hold"/>
                                        <p:tgtEl>
                                          <p:spTgt spid="6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4"/>
                                        </p:tgtEl>
                                        <p:attrNameLst>
                                          <p:attrName>style.visibility</p:attrName>
                                        </p:attrNameLst>
                                      </p:cBhvr>
                                      <p:to>
                                        <p:strVal val="visible"/>
                                      </p:to>
                                    </p:set>
                                    <p:anim calcmode="lin" valueType="num">
                                      <p:cBhvr additive="base">
                                        <p:cTn id="15" dur="500" fill="hold"/>
                                        <p:tgtEl>
                                          <p:spTgt spid="64"/>
                                        </p:tgtEl>
                                        <p:attrNameLst>
                                          <p:attrName>ppt_x</p:attrName>
                                        </p:attrNameLst>
                                      </p:cBhvr>
                                      <p:tavLst>
                                        <p:tav tm="0">
                                          <p:val>
                                            <p:strVal val="#ppt_x"/>
                                          </p:val>
                                        </p:tav>
                                        <p:tav tm="100000">
                                          <p:val>
                                            <p:strVal val="#ppt_x"/>
                                          </p:val>
                                        </p:tav>
                                      </p:tavLst>
                                    </p:anim>
                                    <p:anim calcmode="lin" valueType="num">
                                      <p:cBhvr additive="base">
                                        <p:cTn id="16" dur="500" fill="hold"/>
                                        <p:tgtEl>
                                          <p:spTgt spid="64"/>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22" presetClass="entr" presetSubtype="4"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down)">
                                      <p:cBhvr>
                                        <p:cTn id="20" dur="500"/>
                                        <p:tgtEl>
                                          <p:spTgt spid="4"/>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66"/>
                                        </p:tgtEl>
                                        <p:attrNameLst>
                                          <p:attrName>style.visibility</p:attrName>
                                        </p:attrNameLst>
                                      </p:cBhvr>
                                      <p:to>
                                        <p:strVal val="visible"/>
                                      </p:to>
                                    </p:set>
                                    <p:animEffect transition="in" filter="fade">
                                      <p:cBhvr>
                                        <p:cTn id="28" dur="500"/>
                                        <p:tgtEl>
                                          <p:spTgt spid="66"/>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par>
                          <p:cTn id="33" fill="hold">
                            <p:stCondLst>
                              <p:cond delay="3000"/>
                            </p:stCondLst>
                            <p:childTnLst>
                              <p:par>
                                <p:cTn id="34" presetID="10" presetClass="entr" presetSubtype="0" fill="hold" nodeType="after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fade">
                                      <p:cBhvr>
                                        <p:cTn id="40" dur="500"/>
                                        <p:tgtEl>
                                          <p:spTgt spid="23"/>
                                        </p:tgtEl>
                                      </p:cBhvr>
                                    </p:animEffect>
                                  </p:childTnLst>
                                </p:cTn>
                              </p:par>
                            </p:childTnLst>
                          </p:cTn>
                        </p:par>
                        <p:par>
                          <p:cTn id="41" fill="hold">
                            <p:stCondLst>
                              <p:cond delay="4000"/>
                            </p:stCondLst>
                            <p:childTnLst>
                              <p:par>
                                <p:cTn id="42" presetID="10" presetClass="entr" presetSubtype="0" fill="hold" nodeType="after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fade">
                                      <p:cBhvr>
                                        <p:cTn id="44" dur="500"/>
                                        <p:tgtEl>
                                          <p:spTgt spid="20"/>
                                        </p:tgtEl>
                                      </p:cBhvr>
                                    </p:animEffect>
                                  </p:childTnLst>
                                </p:cTn>
                              </p:par>
                            </p:childTnLst>
                          </p:cTn>
                        </p:par>
                        <p:par>
                          <p:cTn id="45" fill="hold">
                            <p:stCondLst>
                              <p:cond delay="4500"/>
                            </p:stCondLst>
                            <p:childTnLst>
                              <p:par>
                                <p:cTn id="46" presetID="2" presetClass="entr" presetSubtype="8" fill="hold" nodeType="afterEffect">
                                  <p:stCondLst>
                                    <p:cond delay="0"/>
                                  </p:stCondLst>
                                  <p:childTnLst>
                                    <p:set>
                                      <p:cBhvr>
                                        <p:cTn id="47" dur="1" fill="hold">
                                          <p:stCondLst>
                                            <p:cond delay="0"/>
                                          </p:stCondLst>
                                        </p:cTn>
                                        <p:tgtEl>
                                          <p:spTgt spid="63"/>
                                        </p:tgtEl>
                                        <p:attrNameLst>
                                          <p:attrName>style.visibility</p:attrName>
                                        </p:attrNameLst>
                                      </p:cBhvr>
                                      <p:to>
                                        <p:strVal val="visible"/>
                                      </p:to>
                                    </p:set>
                                    <p:anim calcmode="lin" valueType="num">
                                      <p:cBhvr additive="base">
                                        <p:cTn id="48" dur="500" fill="hold"/>
                                        <p:tgtEl>
                                          <p:spTgt spid="63"/>
                                        </p:tgtEl>
                                        <p:attrNameLst>
                                          <p:attrName>ppt_x</p:attrName>
                                        </p:attrNameLst>
                                      </p:cBhvr>
                                      <p:tavLst>
                                        <p:tav tm="0">
                                          <p:val>
                                            <p:strVal val="0-#ppt_w/2"/>
                                          </p:val>
                                        </p:tav>
                                        <p:tav tm="100000">
                                          <p:val>
                                            <p:strVal val="#ppt_x"/>
                                          </p:val>
                                        </p:tav>
                                      </p:tavLst>
                                    </p:anim>
                                    <p:anim calcmode="lin" valueType="num">
                                      <p:cBhvr additive="base">
                                        <p:cTn id="49" dur="500" fill="hold"/>
                                        <p:tgtEl>
                                          <p:spTgt spid="63"/>
                                        </p:tgtEl>
                                        <p:attrNameLst>
                                          <p:attrName>ppt_y</p:attrName>
                                        </p:attrNameLst>
                                      </p:cBhvr>
                                      <p:tavLst>
                                        <p:tav tm="0">
                                          <p:val>
                                            <p:strVal val="#ppt_y"/>
                                          </p:val>
                                        </p:tav>
                                        <p:tav tm="100000">
                                          <p:val>
                                            <p:strVal val="#ppt_y"/>
                                          </p:val>
                                        </p:tav>
                                      </p:tavLst>
                                    </p:anim>
                                  </p:childTnLst>
                                </p:cTn>
                              </p:par>
                            </p:childTnLst>
                          </p:cTn>
                        </p:par>
                        <p:par>
                          <p:cTn id="50" fill="hold">
                            <p:stCondLst>
                              <p:cond delay="5000"/>
                            </p:stCondLst>
                            <p:childTnLst>
                              <p:par>
                                <p:cTn id="51" presetID="12" presetClass="entr" presetSubtype="8" fill="hold" nodeType="afterEffect">
                                  <p:stCondLst>
                                    <p:cond delay="0"/>
                                  </p:stCondLst>
                                  <p:childTnLst>
                                    <p:set>
                                      <p:cBhvr>
                                        <p:cTn id="52" dur="1" fill="hold">
                                          <p:stCondLst>
                                            <p:cond delay="0"/>
                                          </p:stCondLst>
                                        </p:cTn>
                                        <p:tgtEl>
                                          <p:spTgt spid="60"/>
                                        </p:tgtEl>
                                        <p:attrNameLst>
                                          <p:attrName>style.visibility</p:attrName>
                                        </p:attrNameLst>
                                      </p:cBhvr>
                                      <p:to>
                                        <p:strVal val="visible"/>
                                      </p:to>
                                    </p:set>
                                    <p:anim calcmode="lin" valueType="num">
                                      <p:cBhvr additive="base">
                                        <p:cTn id="53" dur="500"/>
                                        <p:tgtEl>
                                          <p:spTgt spid="60"/>
                                        </p:tgtEl>
                                        <p:attrNameLst>
                                          <p:attrName>ppt_x</p:attrName>
                                        </p:attrNameLst>
                                      </p:cBhvr>
                                      <p:tavLst>
                                        <p:tav tm="0">
                                          <p:val>
                                            <p:strVal val="#ppt_x-#ppt_w*1.125000"/>
                                          </p:val>
                                        </p:tav>
                                        <p:tav tm="100000">
                                          <p:val>
                                            <p:strVal val="#ppt_x"/>
                                          </p:val>
                                        </p:tav>
                                      </p:tavLst>
                                    </p:anim>
                                    <p:animEffect transition="in" filter="wipe(right)">
                                      <p:cBhvr>
                                        <p:cTn id="54" dur="500"/>
                                        <p:tgtEl>
                                          <p:spTgt spid="60"/>
                                        </p:tgtEl>
                                      </p:cBhvr>
                                    </p:animEffect>
                                  </p:childTnLst>
                                </p:cTn>
                              </p:par>
                            </p:childTnLst>
                          </p:cTn>
                        </p:par>
                        <p:par>
                          <p:cTn id="55" fill="hold">
                            <p:stCondLst>
                              <p:cond delay="5500"/>
                            </p:stCondLst>
                            <p:childTnLst>
                              <p:par>
                                <p:cTn id="56" presetID="14" presetClass="entr" presetSubtype="10" fill="hold" nodeType="afterEffect">
                                  <p:stCondLst>
                                    <p:cond delay="0"/>
                                  </p:stCondLst>
                                  <p:childTnLst>
                                    <p:set>
                                      <p:cBhvr>
                                        <p:cTn id="57" dur="1" fill="hold">
                                          <p:stCondLst>
                                            <p:cond delay="0"/>
                                          </p:stCondLst>
                                        </p:cTn>
                                        <p:tgtEl>
                                          <p:spTgt spid="59"/>
                                        </p:tgtEl>
                                        <p:attrNameLst>
                                          <p:attrName>style.visibility</p:attrName>
                                        </p:attrNameLst>
                                      </p:cBhvr>
                                      <p:to>
                                        <p:strVal val="visible"/>
                                      </p:to>
                                    </p:set>
                                    <p:animEffect transition="in" filter="randombar(horizontal)">
                                      <p:cBhvr>
                                        <p:cTn id="58" dur="500"/>
                                        <p:tgtEl>
                                          <p:spTgt spid="59"/>
                                        </p:tgtEl>
                                      </p:cBhvr>
                                    </p:animEffect>
                                  </p:childTnLst>
                                </p:cTn>
                              </p:par>
                            </p:childTnLst>
                          </p:cTn>
                        </p:par>
                        <p:par>
                          <p:cTn id="59" fill="hold">
                            <p:stCondLst>
                              <p:cond delay="6000"/>
                            </p:stCondLst>
                            <p:childTnLst>
                              <p:par>
                                <p:cTn id="60" presetID="53" presetClass="entr" presetSubtype="16" fill="hold" nodeType="afterEffect">
                                  <p:stCondLst>
                                    <p:cond delay="0"/>
                                  </p:stCondLst>
                                  <p:childTnLst>
                                    <p:set>
                                      <p:cBhvr>
                                        <p:cTn id="61" dur="1" fill="hold">
                                          <p:stCondLst>
                                            <p:cond delay="0"/>
                                          </p:stCondLst>
                                        </p:cTn>
                                        <p:tgtEl>
                                          <p:spTgt spid="26"/>
                                        </p:tgtEl>
                                        <p:attrNameLst>
                                          <p:attrName>style.visibility</p:attrName>
                                        </p:attrNameLst>
                                      </p:cBhvr>
                                      <p:to>
                                        <p:strVal val="visible"/>
                                      </p:to>
                                    </p:set>
                                    <p:anim calcmode="lin" valueType="num">
                                      <p:cBhvr>
                                        <p:cTn id="62" dur="500" fill="hold"/>
                                        <p:tgtEl>
                                          <p:spTgt spid="26"/>
                                        </p:tgtEl>
                                        <p:attrNameLst>
                                          <p:attrName>ppt_w</p:attrName>
                                        </p:attrNameLst>
                                      </p:cBhvr>
                                      <p:tavLst>
                                        <p:tav tm="0">
                                          <p:val>
                                            <p:fltVal val="0"/>
                                          </p:val>
                                        </p:tav>
                                        <p:tav tm="100000">
                                          <p:val>
                                            <p:strVal val="#ppt_w"/>
                                          </p:val>
                                        </p:tav>
                                      </p:tavLst>
                                    </p:anim>
                                    <p:anim calcmode="lin" valueType="num">
                                      <p:cBhvr>
                                        <p:cTn id="63" dur="500" fill="hold"/>
                                        <p:tgtEl>
                                          <p:spTgt spid="26"/>
                                        </p:tgtEl>
                                        <p:attrNameLst>
                                          <p:attrName>ppt_h</p:attrName>
                                        </p:attrNameLst>
                                      </p:cBhvr>
                                      <p:tavLst>
                                        <p:tav tm="0">
                                          <p:val>
                                            <p:fltVal val="0"/>
                                          </p:val>
                                        </p:tav>
                                        <p:tav tm="100000">
                                          <p:val>
                                            <p:strVal val="#ppt_h"/>
                                          </p:val>
                                        </p:tav>
                                      </p:tavLst>
                                    </p:anim>
                                    <p:animEffect transition="in" filter="fade">
                                      <p:cBhvr>
                                        <p:cTn id="64" dur="500"/>
                                        <p:tgtEl>
                                          <p:spTgt spid="26"/>
                                        </p:tgtEl>
                                      </p:cBhvr>
                                    </p:animEffect>
                                  </p:childTnLst>
                                </p:cTn>
                              </p:par>
                            </p:childTnLst>
                          </p:cTn>
                        </p:par>
                        <p:par>
                          <p:cTn id="65" fill="hold">
                            <p:stCondLst>
                              <p:cond delay="6500"/>
                            </p:stCondLst>
                            <p:childTnLst>
                              <p:par>
                                <p:cTn id="66" presetID="12" presetClass="entr" presetSubtype="8" fill="hold" nodeType="afterEffect">
                                  <p:stCondLst>
                                    <p:cond delay="0"/>
                                  </p:stCondLst>
                                  <p:childTnLst>
                                    <p:set>
                                      <p:cBhvr>
                                        <p:cTn id="67" dur="1" fill="hold">
                                          <p:stCondLst>
                                            <p:cond delay="0"/>
                                          </p:stCondLst>
                                        </p:cTn>
                                        <p:tgtEl>
                                          <p:spTgt spid="67"/>
                                        </p:tgtEl>
                                        <p:attrNameLst>
                                          <p:attrName>style.visibility</p:attrName>
                                        </p:attrNameLst>
                                      </p:cBhvr>
                                      <p:to>
                                        <p:strVal val="visible"/>
                                      </p:to>
                                    </p:set>
                                    <p:anim calcmode="lin" valueType="num">
                                      <p:cBhvr additive="base">
                                        <p:cTn id="68" dur="500"/>
                                        <p:tgtEl>
                                          <p:spTgt spid="67"/>
                                        </p:tgtEl>
                                        <p:attrNameLst>
                                          <p:attrName>ppt_x</p:attrName>
                                        </p:attrNameLst>
                                      </p:cBhvr>
                                      <p:tavLst>
                                        <p:tav tm="0">
                                          <p:val>
                                            <p:strVal val="#ppt_x-#ppt_w*1.125000"/>
                                          </p:val>
                                        </p:tav>
                                        <p:tav tm="100000">
                                          <p:val>
                                            <p:strVal val="#ppt_x"/>
                                          </p:val>
                                        </p:tav>
                                      </p:tavLst>
                                    </p:anim>
                                    <p:animEffect transition="in" filter="wipe(right)">
                                      <p:cBhvr>
                                        <p:cTn id="69" dur="500"/>
                                        <p:tgtEl>
                                          <p:spTgt spid="67"/>
                                        </p:tgtEl>
                                      </p:cBhvr>
                                    </p:animEffect>
                                  </p:childTnLst>
                                </p:cTn>
                              </p:par>
                            </p:childTnLst>
                          </p:cTn>
                        </p:par>
                        <p:par>
                          <p:cTn id="70" fill="hold">
                            <p:stCondLst>
                              <p:cond delay="7000"/>
                            </p:stCondLst>
                            <p:childTnLst>
                              <p:par>
                                <p:cTn id="71" presetID="53" presetClass="entr" presetSubtype="16" fill="hold" nodeType="afterEffect">
                                  <p:stCondLst>
                                    <p:cond delay="0"/>
                                  </p:stCondLst>
                                  <p:childTnLst>
                                    <p:set>
                                      <p:cBhvr>
                                        <p:cTn id="72" dur="1" fill="hold">
                                          <p:stCondLst>
                                            <p:cond delay="0"/>
                                          </p:stCondLst>
                                        </p:cTn>
                                        <p:tgtEl>
                                          <p:spTgt spid="41"/>
                                        </p:tgtEl>
                                        <p:attrNameLst>
                                          <p:attrName>style.visibility</p:attrName>
                                        </p:attrNameLst>
                                      </p:cBhvr>
                                      <p:to>
                                        <p:strVal val="visible"/>
                                      </p:to>
                                    </p:set>
                                    <p:anim calcmode="lin" valueType="num">
                                      <p:cBhvr>
                                        <p:cTn id="73" dur="500" fill="hold"/>
                                        <p:tgtEl>
                                          <p:spTgt spid="41"/>
                                        </p:tgtEl>
                                        <p:attrNameLst>
                                          <p:attrName>ppt_w</p:attrName>
                                        </p:attrNameLst>
                                      </p:cBhvr>
                                      <p:tavLst>
                                        <p:tav tm="0">
                                          <p:val>
                                            <p:fltVal val="0"/>
                                          </p:val>
                                        </p:tav>
                                        <p:tav tm="100000">
                                          <p:val>
                                            <p:strVal val="#ppt_w"/>
                                          </p:val>
                                        </p:tav>
                                      </p:tavLst>
                                    </p:anim>
                                    <p:anim calcmode="lin" valueType="num">
                                      <p:cBhvr>
                                        <p:cTn id="74" dur="500" fill="hold"/>
                                        <p:tgtEl>
                                          <p:spTgt spid="41"/>
                                        </p:tgtEl>
                                        <p:attrNameLst>
                                          <p:attrName>ppt_h</p:attrName>
                                        </p:attrNameLst>
                                      </p:cBhvr>
                                      <p:tavLst>
                                        <p:tav tm="0">
                                          <p:val>
                                            <p:fltVal val="0"/>
                                          </p:val>
                                        </p:tav>
                                        <p:tav tm="100000">
                                          <p:val>
                                            <p:strVal val="#ppt_h"/>
                                          </p:val>
                                        </p:tav>
                                      </p:tavLst>
                                    </p:anim>
                                    <p:animEffect transition="in" filter="fade">
                                      <p:cBhvr>
                                        <p:cTn id="75" dur="500"/>
                                        <p:tgtEl>
                                          <p:spTgt spid="41"/>
                                        </p:tgtEl>
                                      </p:cBhvr>
                                    </p:animEffect>
                                  </p:childTnLst>
                                </p:cTn>
                              </p:par>
                            </p:childTnLst>
                          </p:cTn>
                        </p:par>
                        <p:par>
                          <p:cTn id="76" fill="hold">
                            <p:stCondLst>
                              <p:cond delay="7500"/>
                            </p:stCondLst>
                            <p:childTnLst>
                              <p:par>
                                <p:cTn id="77" presetID="12" presetClass="entr" presetSubtype="8" fill="hold" nodeType="afterEffect">
                                  <p:stCondLst>
                                    <p:cond delay="0"/>
                                  </p:stCondLst>
                                  <p:childTnLst>
                                    <p:set>
                                      <p:cBhvr>
                                        <p:cTn id="78" dur="1" fill="hold">
                                          <p:stCondLst>
                                            <p:cond delay="0"/>
                                          </p:stCondLst>
                                        </p:cTn>
                                        <p:tgtEl>
                                          <p:spTgt spid="70"/>
                                        </p:tgtEl>
                                        <p:attrNameLst>
                                          <p:attrName>style.visibility</p:attrName>
                                        </p:attrNameLst>
                                      </p:cBhvr>
                                      <p:to>
                                        <p:strVal val="visible"/>
                                      </p:to>
                                    </p:set>
                                    <p:anim calcmode="lin" valueType="num">
                                      <p:cBhvr additive="base">
                                        <p:cTn id="79" dur="500"/>
                                        <p:tgtEl>
                                          <p:spTgt spid="70"/>
                                        </p:tgtEl>
                                        <p:attrNameLst>
                                          <p:attrName>ppt_x</p:attrName>
                                        </p:attrNameLst>
                                      </p:cBhvr>
                                      <p:tavLst>
                                        <p:tav tm="0">
                                          <p:val>
                                            <p:strVal val="#ppt_x-#ppt_w*1.125000"/>
                                          </p:val>
                                        </p:tav>
                                        <p:tav tm="100000">
                                          <p:val>
                                            <p:strVal val="#ppt_x"/>
                                          </p:val>
                                        </p:tav>
                                      </p:tavLst>
                                    </p:anim>
                                    <p:animEffect transition="in" filter="wipe(right)">
                                      <p:cBhvr>
                                        <p:cTn id="80" dur="500"/>
                                        <p:tgtEl>
                                          <p:spTgt spid="70"/>
                                        </p:tgtEl>
                                      </p:cBhvr>
                                    </p:animEffect>
                                  </p:childTnLst>
                                </p:cTn>
                              </p:par>
                            </p:childTnLst>
                          </p:cTn>
                        </p:par>
                        <p:par>
                          <p:cTn id="81" fill="hold">
                            <p:stCondLst>
                              <p:cond delay="8000"/>
                            </p:stCondLst>
                            <p:childTnLst>
                              <p:par>
                                <p:cTn id="82" presetID="53" presetClass="entr" presetSubtype="16" fill="hold" nodeType="afterEffect">
                                  <p:stCondLst>
                                    <p:cond delay="0"/>
                                  </p:stCondLst>
                                  <p:childTnLst>
                                    <p:set>
                                      <p:cBhvr>
                                        <p:cTn id="83" dur="1" fill="hold">
                                          <p:stCondLst>
                                            <p:cond delay="0"/>
                                          </p:stCondLst>
                                        </p:cTn>
                                        <p:tgtEl>
                                          <p:spTgt spid="42"/>
                                        </p:tgtEl>
                                        <p:attrNameLst>
                                          <p:attrName>style.visibility</p:attrName>
                                        </p:attrNameLst>
                                      </p:cBhvr>
                                      <p:to>
                                        <p:strVal val="visible"/>
                                      </p:to>
                                    </p:set>
                                    <p:anim calcmode="lin" valueType="num">
                                      <p:cBhvr>
                                        <p:cTn id="84" dur="500" fill="hold"/>
                                        <p:tgtEl>
                                          <p:spTgt spid="42"/>
                                        </p:tgtEl>
                                        <p:attrNameLst>
                                          <p:attrName>ppt_w</p:attrName>
                                        </p:attrNameLst>
                                      </p:cBhvr>
                                      <p:tavLst>
                                        <p:tav tm="0">
                                          <p:val>
                                            <p:fltVal val="0"/>
                                          </p:val>
                                        </p:tav>
                                        <p:tav tm="100000">
                                          <p:val>
                                            <p:strVal val="#ppt_w"/>
                                          </p:val>
                                        </p:tav>
                                      </p:tavLst>
                                    </p:anim>
                                    <p:anim calcmode="lin" valueType="num">
                                      <p:cBhvr>
                                        <p:cTn id="85" dur="500" fill="hold"/>
                                        <p:tgtEl>
                                          <p:spTgt spid="42"/>
                                        </p:tgtEl>
                                        <p:attrNameLst>
                                          <p:attrName>ppt_h</p:attrName>
                                        </p:attrNameLst>
                                      </p:cBhvr>
                                      <p:tavLst>
                                        <p:tav tm="0">
                                          <p:val>
                                            <p:fltVal val="0"/>
                                          </p:val>
                                        </p:tav>
                                        <p:tav tm="100000">
                                          <p:val>
                                            <p:strVal val="#ppt_h"/>
                                          </p:val>
                                        </p:tav>
                                      </p:tavLst>
                                    </p:anim>
                                    <p:animEffect transition="in" filter="fade">
                                      <p:cBhvr>
                                        <p:cTn id="86" dur="500"/>
                                        <p:tgtEl>
                                          <p:spTgt spid="42"/>
                                        </p:tgtEl>
                                      </p:cBhvr>
                                    </p:animEffect>
                                  </p:childTnLst>
                                </p:cTn>
                              </p:par>
                            </p:childTnLst>
                          </p:cTn>
                        </p:par>
                        <p:par>
                          <p:cTn id="87" fill="hold">
                            <p:stCondLst>
                              <p:cond delay="8500"/>
                            </p:stCondLst>
                            <p:childTnLst>
                              <p:par>
                                <p:cTn id="88" presetID="12" presetClass="entr" presetSubtype="8" fill="hold" nodeType="afterEffect">
                                  <p:stCondLst>
                                    <p:cond delay="0"/>
                                  </p:stCondLst>
                                  <p:childTnLst>
                                    <p:set>
                                      <p:cBhvr>
                                        <p:cTn id="89" dur="1" fill="hold">
                                          <p:stCondLst>
                                            <p:cond delay="0"/>
                                          </p:stCondLst>
                                        </p:cTn>
                                        <p:tgtEl>
                                          <p:spTgt spid="73"/>
                                        </p:tgtEl>
                                        <p:attrNameLst>
                                          <p:attrName>style.visibility</p:attrName>
                                        </p:attrNameLst>
                                      </p:cBhvr>
                                      <p:to>
                                        <p:strVal val="visible"/>
                                      </p:to>
                                    </p:set>
                                    <p:anim calcmode="lin" valueType="num">
                                      <p:cBhvr additive="base">
                                        <p:cTn id="90" dur="500"/>
                                        <p:tgtEl>
                                          <p:spTgt spid="73"/>
                                        </p:tgtEl>
                                        <p:attrNameLst>
                                          <p:attrName>ppt_x</p:attrName>
                                        </p:attrNameLst>
                                      </p:cBhvr>
                                      <p:tavLst>
                                        <p:tav tm="0">
                                          <p:val>
                                            <p:strVal val="#ppt_x-#ppt_w*1.125000"/>
                                          </p:val>
                                        </p:tav>
                                        <p:tav tm="100000">
                                          <p:val>
                                            <p:strVal val="#ppt_x"/>
                                          </p:val>
                                        </p:tav>
                                      </p:tavLst>
                                    </p:anim>
                                    <p:animEffect transition="in" filter="wipe(right)">
                                      <p:cBhvr>
                                        <p:cTn id="91"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5" grpId="0" animBg="1"/>
      <p:bldP spid="7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30</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42" name="Rectangle 41"/>
          <p:cNvSpPr/>
          <p:nvPr/>
        </p:nvSpPr>
        <p:spPr>
          <a:xfrm>
            <a:off x="6096000" y="0"/>
            <a:ext cx="3096344"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43" name="Rectangle 42"/>
          <p:cNvSpPr/>
          <p:nvPr/>
        </p:nvSpPr>
        <p:spPr>
          <a:xfrm>
            <a:off x="9192344" y="0"/>
            <a:ext cx="299965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44" name="Rectangle 43"/>
          <p:cNvSpPr/>
          <p:nvPr/>
        </p:nvSpPr>
        <p:spPr>
          <a:xfrm>
            <a:off x="0" y="0"/>
            <a:ext cx="2999656"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45" name="Rectangle 44"/>
          <p:cNvSpPr/>
          <p:nvPr/>
        </p:nvSpPr>
        <p:spPr>
          <a:xfrm>
            <a:off x="2999656" y="0"/>
            <a:ext cx="309634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46" name="TextBox 45"/>
          <p:cNvSpPr txBox="1"/>
          <p:nvPr/>
        </p:nvSpPr>
        <p:spPr>
          <a:xfrm>
            <a:off x="25253" y="3429000"/>
            <a:ext cx="285246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FFFFFF"/>
                </a:solidFill>
                <a:effectLst/>
                <a:uLnTx/>
                <a:uFillTx/>
                <a:latin typeface="Calibri"/>
                <a:ea typeface="+mn-ea"/>
                <a:cs typeface="+mn-cs"/>
              </a:rPr>
              <a:t>2012</a:t>
            </a:r>
          </a:p>
        </p:txBody>
      </p:sp>
      <p:sp>
        <p:nvSpPr>
          <p:cNvPr id="47" name="Content Placeholder 2"/>
          <p:cNvSpPr txBox="1">
            <a:spLocks/>
          </p:cNvSpPr>
          <p:nvPr/>
        </p:nvSpPr>
        <p:spPr>
          <a:xfrm>
            <a:off x="147195" y="3890665"/>
            <a:ext cx="2655305" cy="72967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a:ln>
                  <a:noFill/>
                </a:ln>
                <a:solidFill>
                  <a:srgbClr val="FFFFFF"/>
                </a:solidFill>
                <a:effectLst/>
                <a:uLnTx/>
                <a:uFillTx/>
                <a:latin typeface="Calibri"/>
                <a:ea typeface="+mn-ea"/>
                <a:cs typeface="+mn-cs"/>
              </a:rPr>
              <a:t>Lorem ipsum dolor sit amet, consectetur adipiscing elit. Lorem Ipsum has been the industry's</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8" name="TextBox 47"/>
          <p:cNvSpPr txBox="1"/>
          <p:nvPr/>
        </p:nvSpPr>
        <p:spPr>
          <a:xfrm>
            <a:off x="2999655" y="3413587"/>
            <a:ext cx="3119707"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FFFFFF"/>
                </a:solidFill>
                <a:effectLst/>
                <a:uLnTx/>
                <a:uFillTx/>
                <a:latin typeface="Calibri"/>
                <a:ea typeface="+mn-ea"/>
                <a:cs typeface="+mn-cs"/>
              </a:rPr>
              <a:t>2013</a:t>
            </a:r>
          </a:p>
        </p:txBody>
      </p:sp>
      <p:sp>
        <p:nvSpPr>
          <p:cNvPr id="49" name="Content Placeholder 2"/>
          <p:cNvSpPr txBox="1">
            <a:spLocks/>
          </p:cNvSpPr>
          <p:nvPr/>
        </p:nvSpPr>
        <p:spPr>
          <a:xfrm>
            <a:off x="3220174" y="3890665"/>
            <a:ext cx="2655305" cy="72967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a:ln>
                  <a:noFill/>
                </a:ln>
                <a:solidFill>
                  <a:srgbClr val="FFFFFF"/>
                </a:solidFill>
                <a:effectLst/>
                <a:uLnTx/>
                <a:uFillTx/>
                <a:latin typeface="Calibri"/>
                <a:ea typeface="+mn-ea"/>
                <a:cs typeface="+mn-cs"/>
              </a:rPr>
              <a:t>Lorem ipsum dolor sit amet, consectetur adipiscing elit. Lorem Ipsum has been the industry's</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0" name="TextBox 49"/>
          <p:cNvSpPr txBox="1"/>
          <p:nvPr/>
        </p:nvSpPr>
        <p:spPr>
          <a:xfrm>
            <a:off x="6096001" y="3428999"/>
            <a:ext cx="309634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FFFFFF"/>
                </a:solidFill>
                <a:effectLst/>
                <a:uLnTx/>
                <a:uFillTx/>
                <a:latin typeface="Calibri"/>
                <a:ea typeface="+mn-ea"/>
                <a:cs typeface="+mn-cs"/>
              </a:rPr>
              <a:t>2014</a:t>
            </a:r>
          </a:p>
        </p:txBody>
      </p:sp>
      <p:sp>
        <p:nvSpPr>
          <p:cNvPr id="51" name="Content Placeholder 2"/>
          <p:cNvSpPr txBox="1">
            <a:spLocks/>
          </p:cNvSpPr>
          <p:nvPr/>
        </p:nvSpPr>
        <p:spPr>
          <a:xfrm>
            <a:off x="6316517" y="3890663"/>
            <a:ext cx="2655305" cy="74509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a:ln>
                  <a:noFill/>
                </a:ln>
                <a:solidFill>
                  <a:srgbClr val="FFFFFF"/>
                </a:solidFill>
                <a:effectLst/>
                <a:uLnTx/>
                <a:uFillTx/>
                <a:latin typeface="Calibri"/>
                <a:ea typeface="+mn-ea"/>
                <a:cs typeface="+mn-cs"/>
              </a:rPr>
              <a:t>Lorem ipsum dolor sit amet, consectetur adipiscing elit. Lorem Ipsum has been the industry's</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2" name="TextBox 51"/>
          <p:cNvSpPr txBox="1"/>
          <p:nvPr/>
        </p:nvSpPr>
        <p:spPr>
          <a:xfrm>
            <a:off x="9192339" y="3428998"/>
            <a:ext cx="299966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FFFFFF"/>
                </a:solidFill>
                <a:effectLst/>
                <a:uLnTx/>
                <a:uFillTx/>
                <a:latin typeface="Calibri"/>
                <a:ea typeface="+mn-ea"/>
                <a:cs typeface="+mn-cs"/>
              </a:rPr>
              <a:t> 2015</a:t>
            </a:r>
          </a:p>
        </p:txBody>
      </p:sp>
      <p:sp>
        <p:nvSpPr>
          <p:cNvPr id="53" name="Content Placeholder 2"/>
          <p:cNvSpPr txBox="1">
            <a:spLocks/>
          </p:cNvSpPr>
          <p:nvPr/>
        </p:nvSpPr>
        <p:spPr>
          <a:xfrm>
            <a:off x="9364517" y="3875252"/>
            <a:ext cx="2655305" cy="74509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a:ln>
                  <a:noFill/>
                </a:ln>
                <a:solidFill>
                  <a:srgbClr val="FFFFFF"/>
                </a:solidFill>
                <a:effectLst/>
                <a:uLnTx/>
                <a:uFillTx/>
                <a:latin typeface="Calibri"/>
                <a:ea typeface="+mn-ea"/>
                <a:cs typeface="+mn-cs"/>
              </a:rPr>
              <a:t>Lorem ipsum dolor sit amet, consectetur adipiscing elit. Lorem Ipsum has been the industry's</a:t>
            </a:r>
            <a:endParaRPr kumimoji="0" lang="en-US" sz="1400" b="0" i="0" u="none" strike="noStrike" kern="1200" cap="none" spc="0" normalizeH="0" baseline="0" noProof="0" dirty="0">
              <a:ln>
                <a:noFill/>
              </a:ln>
              <a:solidFill>
                <a:srgbClr val="FFFFFF"/>
              </a:solidFill>
              <a:effectLst/>
              <a:uLnTx/>
              <a:uFillTx/>
              <a:latin typeface="Calibri"/>
              <a:ea typeface="+mn-ea"/>
              <a:cs typeface="+mn-cs"/>
            </a:endParaRPr>
          </a:p>
        </p:txBody>
      </p:sp>
      <p:grpSp>
        <p:nvGrpSpPr>
          <p:cNvPr id="54" name="Group 53"/>
          <p:cNvGrpSpPr/>
          <p:nvPr/>
        </p:nvGrpSpPr>
        <p:grpSpPr>
          <a:xfrm>
            <a:off x="6888088" y="1844824"/>
            <a:ext cx="1512168" cy="1583350"/>
            <a:chOff x="6888088" y="1844824"/>
            <a:chExt cx="1512168" cy="1583350"/>
          </a:xfrm>
        </p:grpSpPr>
        <p:grpSp>
          <p:nvGrpSpPr>
            <p:cNvPr id="55" name="Group 54"/>
            <p:cNvGrpSpPr/>
            <p:nvPr/>
          </p:nvGrpSpPr>
          <p:grpSpPr>
            <a:xfrm>
              <a:off x="6888088" y="1844824"/>
              <a:ext cx="1512168" cy="1512168"/>
              <a:chOff x="6888088" y="823617"/>
              <a:chExt cx="1512168" cy="1512168"/>
            </a:xfrm>
          </p:grpSpPr>
          <p:sp>
            <p:nvSpPr>
              <p:cNvPr id="57" name="Oval 56"/>
              <p:cNvSpPr/>
              <p:nvPr/>
            </p:nvSpPr>
            <p:spPr>
              <a:xfrm>
                <a:off x="6888088" y="823617"/>
                <a:ext cx="1512168" cy="1512168"/>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58" name="Group 57"/>
              <p:cNvGrpSpPr/>
              <p:nvPr/>
            </p:nvGrpSpPr>
            <p:grpSpPr>
              <a:xfrm>
                <a:off x="7274783" y="1218297"/>
                <a:ext cx="738778" cy="714288"/>
                <a:chOff x="4439444" y="1652588"/>
                <a:chExt cx="464344" cy="464344"/>
              </a:xfrm>
              <a:solidFill>
                <a:schemeClr val="bg1"/>
              </a:solidFill>
            </p:grpSpPr>
            <p:sp>
              <p:nvSpPr>
                <p:cNvPr id="59"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solidFill>
                  <a:schemeClr val="tx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60"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solidFill>
                  <a:schemeClr val="tx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61"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solidFill>
                  <a:schemeClr val="tx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grpSp>
        <p:sp>
          <p:nvSpPr>
            <p:cNvPr id="56" name="Oval 55"/>
            <p:cNvSpPr/>
            <p:nvPr/>
          </p:nvSpPr>
          <p:spPr>
            <a:xfrm>
              <a:off x="7590161" y="3296800"/>
              <a:ext cx="131374" cy="13137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grpSp>
      <p:grpSp>
        <p:nvGrpSpPr>
          <p:cNvPr id="62" name="Group 61"/>
          <p:cNvGrpSpPr/>
          <p:nvPr/>
        </p:nvGrpSpPr>
        <p:grpSpPr>
          <a:xfrm>
            <a:off x="9972236" y="1844824"/>
            <a:ext cx="1512168" cy="1577681"/>
            <a:chOff x="9972236" y="1844824"/>
            <a:chExt cx="1512168" cy="1577681"/>
          </a:xfrm>
        </p:grpSpPr>
        <p:grpSp>
          <p:nvGrpSpPr>
            <p:cNvPr id="63" name="Group 62"/>
            <p:cNvGrpSpPr/>
            <p:nvPr/>
          </p:nvGrpSpPr>
          <p:grpSpPr>
            <a:xfrm>
              <a:off x="9972236" y="1844824"/>
              <a:ext cx="1512168" cy="1512168"/>
              <a:chOff x="9972236" y="823617"/>
              <a:chExt cx="1512168" cy="1512168"/>
            </a:xfrm>
          </p:grpSpPr>
          <p:sp>
            <p:nvSpPr>
              <p:cNvPr id="65" name="Oval 64"/>
              <p:cNvSpPr/>
              <p:nvPr/>
            </p:nvSpPr>
            <p:spPr>
              <a:xfrm>
                <a:off x="9972236" y="823617"/>
                <a:ext cx="1512168" cy="1512168"/>
              </a:xfrm>
              <a:prstGeom prst="ellips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66" name="AutoShape 117"/>
              <p:cNvSpPr>
                <a:spLocks/>
              </p:cNvSpPr>
              <p:nvPr/>
            </p:nvSpPr>
            <p:spPr bwMode="auto">
              <a:xfrm>
                <a:off x="10294877" y="1222557"/>
                <a:ext cx="864098" cy="714288"/>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tx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sp>
          <p:nvSpPr>
            <p:cNvPr id="64" name="Oval 63"/>
            <p:cNvSpPr/>
            <p:nvPr/>
          </p:nvSpPr>
          <p:spPr>
            <a:xfrm>
              <a:off x="10663143" y="3291131"/>
              <a:ext cx="131374" cy="13137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grpSp>
      <p:grpSp>
        <p:nvGrpSpPr>
          <p:cNvPr id="67" name="Group 66"/>
          <p:cNvGrpSpPr/>
          <p:nvPr/>
        </p:nvGrpSpPr>
        <p:grpSpPr>
          <a:xfrm>
            <a:off x="3791744" y="1844824"/>
            <a:ext cx="1512168" cy="1578476"/>
            <a:chOff x="3791744" y="1844824"/>
            <a:chExt cx="1512168" cy="1578476"/>
          </a:xfrm>
        </p:grpSpPr>
        <p:grpSp>
          <p:nvGrpSpPr>
            <p:cNvPr id="68" name="Group 67"/>
            <p:cNvGrpSpPr/>
            <p:nvPr/>
          </p:nvGrpSpPr>
          <p:grpSpPr>
            <a:xfrm>
              <a:off x="3791744" y="1844824"/>
              <a:ext cx="1512168" cy="1512168"/>
              <a:chOff x="3791744" y="823617"/>
              <a:chExt cx="1512168" cy="1512168"/>
            </a:xfrm>
          </p:grpSpPr>
          <p:sp>
            <p:nvSpPr>
              <p:cNvPr id="70" name="Oval 69"/>
              <p:cNvSpPr/>
              <p:nvPr/>
            </p:nvSpPr>
            <p:spPr>
              <a:xfrm>
                <a:off x="3791744" y="823617"/>
                <a:ext cx="1512168" cy="1512168"/>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grpSp>
            <p:nvGrpSpPr>
              <p:cNvPr id="71" name="Group 70"/>
              <p:cNvGrpSpPr/>
              <p:nvPr/>
            </p:nvGrpSpPr>
            <p:grpSpPr>
              <a:xfrm>
                <a:off x="4178439" y="1218297"/>
                <a:ext cx="738778" cy="714288"/>
                <a:chOff x="4439444" y="1652588"/>
                <a:chExt cx="464344" cy="464344"/>
              </a:xfrm>
              <a:solidFill>
                <a:schemeClr val="bg1"/>
              </a:solidFill>
            </p:grpSpPr>
            <p:sp>
              <p:nvSpPr>
                <p:cNvPr id="72"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solidFill>
                  <a:schemeClr val="tx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73"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solidFill>
                  <a:schemeClr val="tx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74"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solidFill>
                  <a:schemeClr val="tx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grpSp>
        <p:sp>
          <p:nvSpPr>
            <p:cNvPr id="69" name="Oval 68"/>
            <p:cNvSpPr/>
            <p:nvPr/>
          </p:nvSpPr>
          <p:spPr>
            <a:xfrm>
              <a:off x="4477826" y="3291926"/>
              <a:ext cx="131374" cy="13137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grpSp>
      <p:grpSp>
        <p:nvGrpSpPr>
          <p:cNvPr id="75" name="Group 74"/>
          <p:cNvGrpSpPr/>
          <p:nvPr/>
        </p:nvGrpSpPr>
        <p:grpSpPr>
          <a:xfrm>
            <a:off x="722918" y="1846694"/>
            <a:ext cx="1512168" cy="1575811"/>
            <a:chOff x="722918" y="1846694"/>
            <a:chExt cx="1512168" cy="1575811"/>
          </a:xfrm>
        </p:grpSpPr>
        <p:grpSp>
          <p:nvGrpSpPr>
            <p:cNvPr id="76" name="Group 75"/>
            <p:cNvGrpSpPr/>
            <p:nvPr/>
          </p:nvGrpSpPr>
          <p:grpSpPr>
            <a:xfrm>
              <a:off x="722918" y="1846694"/>
              <a:ext cx="1512168" cy="1512168"/>
              <a:chOff x="695325" y="819357"/>
              <a:chExt cx="1512168" cy="1512168"/>
            </a:xfrm>
          </p:grpSpPr>
          <p:sp>
            <p:nvSpPr>
              <p:cNvPr id="78" name="Oval 77"/>
              <p:cNvSpPr/>
              <p:nvPr/>
            </p:nvSpPr>
            <p:spPr>
              <a:xfrm>
                <a:off x="695325" y="819357"/>
                <a:ext cx="1512168" cy="1512168"/>
              </a:xfrm>
              <a:prstGeom prst="ellipse">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79" name="AutoShape 117"/>
              <p:cNvSpPr>
                <a:spLocks/>
              </p:cNvSpPr>
              <p:nvPr/>
            </p:nvSpPr>
            <p:spPr bwMode="auto">
              <a:xfrm>
                <a:off x="1019435" y="1218297"/>
                <a:ext cx="864098" cy="714288"/>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tx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sp>
          <p:nvSpPr>
            <p:cNvPr id="77" name="Oval 76"/>
            <p:cNvSpPr/>
            <p:nvPr/>
          </p:nvSpPr>
          <p:spPr>
            <a:xfrm>
              <a:off x="1381481" y="3291131"/>
              <a:ext cx="131374" cy="13137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grpSp>
    </p:spTree>
    <p:extLst>
      <p:ext uri="{BB962C8B-B14F-4D97-AF65-F5344CB8AC3E}">
        <p14:creationId xmlns:p14="http://schemas.microsoft.com/office/powerpoint/2010/main" xmlns="" val="1693665355"/>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randombar(vertical)">
                                      <p:cBhvr>
                                        <p:cTn id="7" dur="500"/>
                                        <p:tgtEl>
                                          <p:spTgt spid="44"/>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randombar(vertical)">
                                      <p:cBhvr>
                                        <p:cTn id="10" dur="500"/>
                                        <p:tgtEl>
                                          <p:spTgt spid="45"/>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randombar(vertical)">
                                      <p:cBhvr>
                                        <p:cTn id="13" dur="500"/>
                                        <p:tgtEl>
                                          <p:spTgt spid="42"/>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randombar(vertical)">
                                      <p:cBhvr>
                                        <p:cTn id="16" dur="500"/>
                                        <p:tgtEl>
                                          <p:spTgt spid="43"/>
                                        </p:tgtEl>
                                      </p:cBhvr>
                                    </p:animEffect>
                                  </p:childTnLst>
                                </p:cTn>
                              </p:par>
                            </p:childTnLst>
                          </p:cTn>
                        </p:par>
                        <p:par>
                          <p:cTn id="17" fill="hold">
                            <p:stCondLst>
                              <p:cond delay="500"/>
                            </p:stCondLst>
                            <p:childTnLst>
                              <p:par>
                                <p:cTn id="18" presetID="53" presetClass="entr" presetSubtype="16" fill="hold" nodeType="afterEffect">
                                  <p:stCondLst>
                                    <p:cond delay="0"/>
                                  </p:stCondLst>
                                  <p:childTnLst>
                                    <p:set>
                                      <p:cBhvr>
                                        <p:cTn id="19" dur="1" fill="hold">
                                          <p:stCondLst>
                                            <p:cond delay="0"/>
                                          </p:stCondLst>
                                        </p:cTn>
                                        <p:tgtEl>
                                          <p:spTgt spid="75"/>
                                        </p:tgtEl>
                                        <p:attrNameLst>
                                          <p:attrName>style.visibility</p:attrName>
                                        </p:attrNameLst>
                                      </p:cBhvr>
                                      <p:to>
                                        <p:strVal val="visible"/>
                                      </p:to>
                                    </p:set>
                                    <p:anim calcmode="lin" valueType="num">
                                      <p:cBhvr>
                                        <p:cTn id="20" dur="500" fill="hold"/>
                                        <p:tgtEl>
                                          <p:spTgt spid="75"/>
                                        </p:tgtEl>
                                        <p:attrNameLst>
                                          <p:attrName>ppt_w</p:attrName>
                                        </p:attrNameLst>
                                      </p:cBhvr>
                                      <p:tavLst>
                                        <p:tav tm="0">
                                          <p:val>
                                            <p:fltVal val="0"/>
                                          </p:val>
                                        </p:tav>
                                        <p:tav tm="100000">
                                          <p:val>
                                            <p:strVal val="#ppt_w"/>
                                          </p:val>
                                        </p:tav>
                                      </p:tavLst>
                                    </p:anim>
                                    <p:anim calcmode="lin" valueType="num">
                                      <p:cBhvr>
                                        <p:cTn id="21" dur="500" fill="hold"/>
                                        <p:tgtEl>
                                          <p:spTgt spid="75"/>
                                        </p:tgtEl>
                                        <p:attrNameLst>
                                          <p:attrName>ppt_h</p:attrName>
                                        </p:attrNameLst>
                                      </p:cBhvr>
                                      <p:tavLst>
                                        <p:tav tm="0">
                                          <p:val>
                                            <p:fltVal val="0"/>
                                          </p:val>
                                        </p:tav>
                                        <p:tav tm="100000">
                                          <p:val>
                                            <p:strVal val="#ppt_h"/>
                                          </p:val>
                                        </p:tav>
                                      </p:tavLst>
                                    </p:anim>
                                    <p:animEffect transition="in" filter="fade">
                                      <p:cBhvr>
                                        <p:cTn id="22" dur="500"/>
                                        <p:tgtEl>
                                          <p:spTgt spid="75"/>
                                        </p:tgtEl>
                                      </p:cBhvr>
                                    </p:animEffect>
                                  </p:childTnLst>
                                </p:cTn>
                              </p:par>
                            </p:childTnLst>
                          </p:cTn>
                        </p:par>
                        <p:par>
                          <p:cTn id="23" fill="hold">
                            <p:stCondLst>
                              <p:cond delay="1000"/>
                            </p:stCondLst>
                            <p:childTnLst>
                              <p:par>
                                <p:cTn id="24" presetID="53" presetClass="entr" presetSubtype="16" fill="hold" nodeType="afterEffect">
                                  <p:stCondLst>
                                    <p:cond delay="0"/>
                                  </p:stCondLst>
                                  <p:childTnLst>
                                    <p:set>
                                      <p:cBhvr>
                                        <p:cTn id="25" dur="1" fill="hold">
                                          <p:stCondLst>
                                            <p:cond delay="0"/>
                                          </p:stCondLst>
                                        </p:cTn>
                                        <p:tgtEl>
                                          <p:spTgt spid="67"/>
                                        </p:tgtEl>
                                        <p:attrNameLst>
                                          <p:attrName>style.visibility</p:attrName>
                                        </p:attrNameLst>
                                      </p:cBhvr>
                                      <p:to>
                                        <p:strVal val="visible"/>
                                      </p:to>
                                    </p:set>
                                    <p:anim calcmode="lin" valueType="num">
                                      <p:cBhvr>
                                        <p:cTn id="26" dur="500" fill="hold"/>
                                        <p:tgtEl>
                                          <p:spTgt spid="67"/>
                                        </p:tgtEl>
                                        <p:attrNameLst>
                                          <p:attrName>ppt_w</p:attrName>
                                        </p:attrNameLst>
                                      </p:cBhvr>
                                      <p:tavLst>
                                        <p:tav tm="0">
                                          <p:val>
                                            <p:fltVal val="0"/>
                                          </p:val>
                                        </p:tav>
                                        <p:tav tm="100000">
                                          <p:val>
                                            <p:strVal val="#ppt_w"/>
                                          </p:val>
                                        </p:tav>
                                      </p:tavLst>
                                    </p:anim>
                                    <p:anim calcmode="lin" valueType="num">
                                      <p:cBhvr>
                                        <p:cTn id="27" dur="500" fill="hold"/>
                                        <p:tgtEl>
                                          <p:spTgt spid="67"/>
                                        </p:tgtEl>
                                        <p:attrNameLst>
                                          <p:attrName>ppt_h</p:attrName>
                                        </p:attrNameLst>
                                      </p:cBhvr>
                                      <p:tavLst>
                                        <p:tav tm="0">
                                          <p:val>
                                            <p:fltVal val="0"/>
                                          </p:val>
                                        </p:tav>
                                        <p:tav tm="100000">
                                          <p:val>
                                            <p:strVal val="#ppt_h"/>
                                          </p:val>
                                        </p:tav>
                                      </p:tavLst>
                                    </p:anim>
                                    <p:animEffect transition="in" filter="fade">
                                      <p:cBhvr>
                                        <p:cTn id="28" dur="500"/>
                                        <p:tgtEl>
                                          <p:spTgt spid="67"/>
                                        </p:tgtEl>
                                      </p:cBhvr>
                                    </p:animEffect>
                                  </p:childTnLst>
                                </p:cTn>
                              </p:par>
                            </p:childTnLst>
                          </p:cTn>
                        </p:par>
                        <p:par>
                          <p:cTn id="29" fill="hold">
                            <p:stCondLst>
                              <p:cond delay="1500"/>
                            </p:stCondLst>
                            <p:childTnLst>
                              <p:par>
                                <p:cTn id="30" presetID="53" presetClass="entr" presetSubtype="16" fill="hold" nodeType="afterEffect">
                                  <p:stCondLst>
                                    <p:cond delay="0"/>
                                  </p:stCondLst>
                                  <p:childTnLst>
                                    <p:set>
                                      <p:cBhvr>
                                        <p:cTn id="31" dur="1" fill="hold">
                                          <p:stCondLst>
                                            <p:cond delay="0"/>
                                          </p:stCondLst>
                                        </p:cTn>
                                        <p:tgtEl>
                                          <p:spTgt spid="54"/>
                                        </p:tgtEl>
                                        <p:attrNameLst>
                                          <p:attrName>style.visibility</p:attrName>
                                        </p:attrNameLst>
                                      </p:cBhvr>
                                      <p:to>
                                        <p:strVal val="visible"/>
                                      </p:to>
                                    </p:set>
                                    <p:anim calcmode="lin" valueType="num">
                                      <p:cBhvr>
                                        <p:cTn id="32" dur="500" fill="hold"/>
                                        <p:tgtEl>
                                          <p:spTgt spid="54"/>
                                        </p:tgtEl>
                                        <p:attrNameLst>
                                          <p:attrName>ppt_w</p:attrName>
                                        </p:attrNameLst>
                                      </p:cBhvr>
                                      <p:tavLst>
                                        <p:tav tm="0">
                                          <p:val>
                                            <p:fltVal val="0"/>
                                          </p:val>
                                        </p:tav>
                                        <p:tav tm="100000">
                                          <p:val>
                                            <p:strVal val="#ppt_w"/>
                                          </p:val>
                                        </p:tav>
                                      </p:tavLst>
                                    </p:anim>
                                    <p:anim calcmode="lin" valueType="num">
                                      <p:cBhvr>
                                        <p:cTn id="33" dur="500" fill="hold"/>
                                        <p:tgtEl>
                                          <p:spTgt spid="54"/>
                                        </p:tgtEl>
                                        <p:attrNameLst>
                                          <p:attrName>ppt_h</p:attrName>
                                        </p:attrNameLst>
                                      </p:cBhvr>
                                      <p:tavLst>
                                        <p:tav tm="0">
                                          <p:val>
                                            <p:fltVal val="0"/>
                                          </p:val>
                                        </p:tav>
                                        <p:tav tm="100000">
                                          <p:val>
                                            <p:strVal val="#ppt_h"/>
                                          </p:val>
                                        </p:tav>
                                      </p:tavLst>
                                    </p:anim>
                                    <p:animEffect transition="in" filter="fade">
                                      <p:cBhvr>
                                        <p:cTn id="34" dur="500"/>
                                        <p:tgtEl>
                                          <p:spTgt spid="54"/>
                                        </p:tgtEl>
                                      </p:cBhvr>
                                    </p:animEffect>
                                  </p:childTnLst>
                                </p:cTn>
                              </p:par>
                            </p:childTnLst>
                          </p:cTn>
                        </p:par>
                        <p:par>
                          <p:cTn id="35" fill="hold">
                            <p:stCondLst>
                              <p:cond delay="2000"/>
                            </p:stCondLst>
                            <p:childTnLst>
                              <p:par>
                                <p:cTn id="36" presetID="53" presetClass="entr" presetSubtype="16" fill="hold" nodeType="afterEffect">
                                  <p:stCondLst>
                                    <p:cond delay="0"/>
                                  </p:stCondLst>
                                  <p:childTnLst>
                                    <p:set>
                                      <p:cBhvr>
                                        <p:cTn id="37" dur="1" fill="hold">
                                          <p:stCondLst>
                                            <p:cond delay="0"/>
                                          </p:stCondLst>
                                        </p:cTn>
                                        <p:tgtEl>
                                          <p:spTgt spid="62"/>
                                        </p:tgtEl>
                                        <p:attrNameLst>
                                          <p:attrName>style.visibility</p:attrName>
                                        </p:attrNameLst>
                                      </p:cBhvr>
                                      <p:to>
                                        <p:strVal val="visible"/>
                                      </p:to>
                                    </p:set>
                                    <p:anim calcmode="lin" valueType="num">
                                      <p:cBhvr>
                                        <p:cTn id="38" dur="500" fill="hold"/>
                                        <p:tgtEl>
                                          <p:spTgt spid="62"/>
                                        </p:tgtEl>
                                        <p:attrNameLst>
                                          <p:attrName>ppt_w</p:attrName>
                                        </p:attrNameLst>
                                      </p:cBhvr>
                                      <p:tavLst>
                                        <p:tav tm="0">
                                          <p:val>
                                            <p:fltVal val="0"/>
                                          </p:val>
                                        </p:tav>
                                        <p:tav tm="100000">
                                          <p:val>
                                            <p:strVal val="#ppt_w"/>
                                          </p:val>
                                        </p:tav>
                                      </p:tavLst>
                                    </p:anim>
                                    <p:anim calcmode="lin" valueType="num">
                                      <p:cBhvr>
                                        <p:cTn id="39" dur="500" fill="hold"/>
                                        <p:tgtEl>
                                          <p:spTgt spid="62"/>
                                        </p:tgtEl>
                                        <p:attrNameLst>
                                          <p:attrName>ppt_h</p:attrName>
                                        </p:attrNameLst>
                                      </p:cBhvr>
                                      <p:tavLst>
                                        <p:tav tm="0">
                                          <p:val>
                                            <p:fltVal val="0"/>
                                          </p:val>
                                        </p:tav>
                                        <p:tav tm="100000">
                                          <p:val>
                                            <p:strVal val="#ppt_h"/>
                                          </p:val>
                                        </p:tav>
                                      </p:tavLst>
                                    </p:anim>
                                    <p:animEffect transition="in" filter="fade">
                                      <p:cBhvr>
                                        <p:cTn id="40" dur="500"/>
                                        <p:tgtEl>
                                          <p:spTgt spid="62"/>
                                        </p:tgtEl>
                                      </p:cBhvr>
                                    </p:animEffect>
                                  </p:childTnLst>
                                </p:cTn>
                              </p:par>
                            </p:childTnLst>
                          </p:cTn>
                        </p:par>
                        <p:par>
                          <p:cTn id="41" fill="hold">
                            <p:stCondLst>
                              <p:cond delay="2500"/>
                            </p:stCondLst>
                            <p:childTnLst>
                              <p:par>
                                <p:cTn id="42" presetID="53" presetClass="entr" presetSubtype="16" fill="hold" grpId="0" nodeType="afterEffect">
                                  <p:stCondLst>
                                    <p:cond delay="0"/>
                                  </p:stCondLst>
                                  <p:childTnLst>
                                    <p:set>
                                      <p:cBhvr>
                                        <p:cTn id="43" dur="1" fill="hold">
                                          <p:stCondLst>
                                            <p:cond delay="0"/>
                                          </p:stCondLst>
                                        </p:cTn>
                                        <p:tgtEl>
                                          <p:spTgt spid="46"/>
                                        </p:tgtEl>
                                        <p:attrNameLst>
                                          <p:attrName>style.visibility</p:attrName>
                                        </p:attrNameLst>
                                      </p:cBhvr>
                                      <p:to>
                                        <p:strVal val="visible"/>
                                      </p:to>
                                    </p:set>
                                    <p:anim calcmode="lin" valueType="num">
                                      <p:cBhvr>
                                        <p:cTn id="44" dur="500" fill="hold"/>
                                        <p:tgtEl>
                                          <p:spTgt spid="46"/>
                                        </p:tgtEl>
                                        <p:attrNameLst>
                                          <p:attrName>ppt_w</p:attrName>
                                        </p:attrNameLst>
                                      </p:cBhvr>
                                      <p:tavLst>
                                        <p:tav tm="0">
                                          <p:val>
                                            <p:fltVal val="0"/>
                                          </p:val>
                                        </p:tav>
                                        <p:tav tm="100000">
                                          <p:val>
                                            <p:strVal val="#ppt_w"/>
                                          </p:val>
                                        </p:tav>
                                      </p:tavLst>
                                    </p:anim>
                                    <p:anim calcmode="lin" valueType="num">
                                      <p:cBhvr>
                                        <p:cTn id="45" dur="500" fill="hold"/>
                                        <p:tgtEl>
                                          <p:spTgt spid="46"/>
                                        </p:tgtEl>
                                        <p:attrNameLst>
                                          <p:attrName>ppt_h</p:attrName>
                                        </p:attrNameLst>
                                      </p:cBhvr>
                                      <p:tavLst>
                                        <p:tav tm="0">
                                          <p:val>
                                            <p:fltVal val="0"/>
                                          </p:val>
                                        </p:tav>
                                        <p:tav tm="100000">
                                          <p:val>
                                            <p:strVal val="#ppt_h"/>
                                          </p:val>
                                        </p:tav>
                                      </p:tavLst>
                                    </p:anim>
                                    <p:animEffect transition="in" filter="fade">
                                      <p:cBhvr>
                                        <p:cTn id="46" dur="500"/>
                                        <p:tgtEl>
                                          <p:spTgt spid="46"/>
                                        </p:tgtEl>
                                      </p:cBhvr>
                                    </p:animEffect>
                                  </p:childTnLst>
                                </p:cTn>
                              </p:par>
                            </p:childTnLst>
                          </p:cTn>
                        </p:par>
                        <p:par>
                          <p:cTn id="47" fill="hold">
                            <p:stCondLst>
                              <p:cond delay="300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48"/>
                                        </p:tgtEl>
                                        <p:attrNameLst>
                                          <p:attrName>style.visibility</p:attrName>
                                        </p:attrNameLst>
                                      </p:cBhvr>
                                      <p:to>
                                        <p:strVal val="visible"/>
                                      </p:to>
                                    </p:set>
                                    <p:anim calcmode="lin" valueType="num">
                                      <p:cBhvr>
                                        <p:cTn id="53" dur="500" fill="hold"/>
                                        <p:tgtEl>
                                          <p:spTgt spid="48"/>
                                        </p:tgtEl>
                                        <p:attrNameLst>
                                          <p:attrName>ppt_w</p:attrName>
                                        </p:attrNameLst>
                                      </p:cBhvr>
                                      <p:tavLst>
                                        <p:tav tm="0">
                                          <p:val>
                                            <p:fltVal val="0"/>
                                          </p:val>
                                        </p:tav>
                                        <p:tav tm="100000">
                                          <p:val>
                                            <p:strVal val="#ppt_w"/>
                                          </p:val>
                                        </p:tav>
                                      </p:tavLst>
                                    </p:anim>
                                    <p:anim calcmode="lin" valueType="num">
                                      <p:cBhvr>
                                        <p:cTn id="54" dur="500" fill="hold"/>
                                        <p:tgtEl>
                                          <p:spTgt spid="48"/>
                                        </p:tgtEl>
                                        <p:attrNameLst>
                                          <p:attrName>ppt_h</p:attrName>
                                        </p:attrNameLst>
                                      </p:cBhvr>
                                      <p:tavLst>
                                        <p:tav tm="0">
                                          <p:val>
                                            <p:fltVal val="0"/>
                                          </p:val>
                                        </p:tav>
                                        <p:tav tm="100000">
                                          <p:val>
                                            <p:strVal val="#ppt_h"/>
                                          </p:val>
                                        </p:tav>
                                      </p:tavLst>
                                    </p:anim>
                                    <p:animEffect transition="in" filter="fade">
                                      <p:cBhvr>
                                        <p:cTn id="55" dur="500"/>
                                        <p:tgtEl>
                                          <p:spTgt spid="48"/>
                                        </p:tgtEl>
                                      </p:cBhvr>
                                    </p:animEffect>
                                  </p:childTnLst>
                                </p:cTn>
                              </p:par>
                            </p:childTnLst>
                          </p:cTn>
                        </p:par>
                        <p:par>
                          <p:cTn id="56" fill="hold">
                            <p:stCondLst>
                              <p:cond delay="3500"/>
                            </p:stCondLst>
                            <p:childTnLst>
                              <p:par>
                                <p:cTn id="57" presetID="10" presetClass="entr" presetSubtype="0" fill="hold" grpId="0" nodeType="afterEffect">
                                  <p:stCondLst>
                                    <p:cond delay="0"/>
                                  </p:stCondLst>
                                  <p:childTnLst>
                                    <p:set>
                                      <p:cBhvr>
                                        <p:cTn id="58" dur="1" fill="hold">
                                          <p:stCondLst>
                                            <p:cond delay="0"/>
                                          </p:stCondLst>
                                        </p:cTn>
                                        <p:tgtEl>
                                          <p:spTgt spid="49">
                                            <p:txEl>
                                              <p:pRg st="0" end="0"/>
                                            </p:txEl>
                                          </p:spTgt>
                                        </p:tgtEl>
                                        <p:attrNameLst>
                                          <p:attrName>style.visibility</p:attrName>
                                        </p:attrNameLst>
                                      </p:cBhvr>
                                      <p:to>
                                        <p:strVal val="visible"/>
                                      </p:to>
                                    </p:set>
                                    <p:animEffect transition="in" filter="fade">
                                      <p:cBhvr>
                                        <p:cTn id="59" dur="500"/>
                                        <p:tgtEl>
                                          <p:spTgt spid="49">
                                            <p:txEl>
                                              <p:pRg st="0" end="0"/>
                                            </p:txEl>
                                          </p:spTgt>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50"/>
                                        </p:tgtEl>
                                        <p:attrNameLst>
                                          <p:attrName>style.visibility</p:attrName>
                                        </p:attrNameLst>
                                      </p:cBhvr>
                                      <p:to>
                                        <p:strVal val="visible"/>
                                      </p:to>
                                    </p:set>
                                    <p:anim calcmode="lin" valueType="num">
                                      <p:cBhvr>
                                        <p:cTn id="62" dur="500" fill="hold"/>
                                        <p:tgtEl>
                                          <p:spTgt spid="50"/>
                                        </p:tgtEl>
                                        <p:attrNameLst>
                                          <p:attrName>ppt_w</p:attrName>
                                        </p:attrNameLst>
                                      </p:cBhvr>
                                      <p:tavLst>
                                        <p:tav tm="0">
                                          <p:val>
                                            <p:fltVal val="0"/>
                                          </p:val>
                                        </p:tav>
                                        <p:tav tm="100000">
                                          <p:val>
                                            <p:strVal val="#ppt_w"/>
                                          </p:val>
                                        </p:tav>
                                      </p:tavLst>
                                    </p:anim>
                                    <p:anim calcmode="lin" valueType="num">
                                      <p:cBhvr>
                                        <p:cTn id="63" dur="500" fill="hold"/>
                                        <p:tgtEl>
                                          <p:spTgt spid="50"/>
                                        </p:tgtEl>
                                        <p:attrNameLst>
                                          <p:attrName>ppt_h</p:attrName>
                                        </p:attrNameLst>
                                      </p:cBhvr>
                                      <p:tavLst>
                                        <p:tav tm="0">
                                          <p:val>
                                            <p:fltVal val="0"/>
                                          </p:val>
                                        </p:tav>
                                        <p:tav tm="100000">
                                          <p:val>
                                            <p:strVal val="#ppt_h"/>
                                          </p:val>
                                        </p:tav>
                                      </p:tavLst>
                                    </p:anim>
                                    <p:animEffect transition="in" filter="fade">
                                      <p:cBhvr>
                                        <p:cTn id="64" dur="500"/>
                                        <p:tgtEl>
                                          <p:spTgt spid="50"/>
                                        </p:tgtEl>
                                      </p:cBhvr>
                                    </p:animEffect>
                                  </p:childTnLst>
                                </p:cTn>
                              </p:par>
                            </p:childTnLst>
                          </p:cTn>
                        </p:par>
                        <p:par>
                          <p:cTn id="65" fill="hold">
                            <p:stCondLst>
                              <p:cond delay="4000"/>
                            </p:stCondLst>
                            <p:childTnLst>
                              <p:par>
                                <p:cTn id="66" presetID="10" presetClass="entr" presetSubtype="0" fill="hold" grpId="0" nodeType="afterEffect">
                                  <p:stCondLst>
                                    <p:cond delay="0"/>
                                  </p:stCondLst>
                                  <p:childTnLst>
                                    <p:set>
                                      <p:cBhvr>
                                        <p:cTn id="67" dur="1" fill="hold">
                                          <p:stCondLst>
                                            <p:cond delay="0"/>
                                          </p:stCondLst>
                                        </p:cTn>
                                        <p:tgtEl>
                                          <p:spTgt spid="51">
                                            <p:txEl>
                                              <p:pRg st="0" end="0"/>
                                            </p:txEl>
                                          </p:spTgt>
                                        </p:tgtEl>
                                        <p:attrNameLst>
                                          <p:attrName>style.visibility</p:attrName>
                                        </p:attrNameLst>
                                      </p:cBhvr>
                                      <p:to>
                                        <p:strVal val="visible"/>
                                      </p:to>
                                    </p:set>
                                    <p:animEffect transition="in" filter="fade">
                                      <p:cBhvr>
                                        <p:cTn id="68" dur="500"/>
                                        <p:tgtEl>
                                          <p:spTgt spid="51">
                                            <p:txEl>
                                              <p:pRg st="0" end="0"/>
                                            </p:txEl>
                                          </p:spTgt>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52"/>
                                        </p:tgtEl>
                                        <p:attrNameLst>
                                          <p:attrName>style.visibility</p:attrName>
                                        </p:attrNameLst>
                                      </p:cBhvr>
                                      <p:to>
                                        <p:strVal val="visible"/>
                                      </p:to>
                                    </p:set>
                                    <p:anim calcmode="lin" valueType="num">
                                      <p:cBhvr>
                                        <p:cTn id="71" dur="500" fill="hold"/>
                                        <p:tgtEl>
                                          <p:spTgt spid="52"/>
                                        </p:tgtEl>
                                        <p:attrNameLst>
                                          <p:attrName>ppt_w</p:attrName>
                                        </p:attrNameLst>
                                      </p:cBhvr>
                                      <p:tavLst>
                                        <p:tav tm="0">
                                          <p:val>
                                            <p:fltVal val="0"/>
                                          </p:val>
                                        </p:tav>
                                        <p:tav tm="100000">
                                          <p:val>
                                            <p:strVal val="#ppt_w"/>
                                          </p:val>
                                        </p:tav>
                                      </p:tavLst>
                                    </p:anim>
                                    <p:anim calcmode="lin" valueType="num">
                                      <p:cBhvr>
                                        <p:cTn id="72" dur="500" fill="hold"/>
                                        <p:tgtEl>
                                          <p:spTgt spid="52"/>
                                        </p:tgtEl>
                                        <p:attrNameLst>
                                          <p:attrName>ppt_h</p:attrName>
                                        </p:attrNameLst>
                                      </p:cBhvr>
                                      <p:tavLst>
                                        <p:tav tm="0">
                                          <p:val>
                                            <p:fltVal val="0"/>
                                          </p:val>
                                        </p:tav>
                                        <p:tav tm="100000">
                                          <p:val>
                                            <p:strVal val="#ppt_h"/>
                                          </p:val>
                                        </p:tav>
                                      </p:tavLst>
                                    </p:anim>
                                    <p:animEffect transition="in" filter="fade">
                                      <p:cBhvr>
                                        <p:cTn id="73" dur="500"/>
                                        <p:tgtEl>
                                          <p:spTgt spid="52"/>
                                        </p:tgtEl>
                                      </p:cBhvr>
                                    </p:animEffect>
                                  </p:childTnLst>
                                </p:cTn>
                              </p:par>
                            </p:childTnLst>
                          </p:cTn>
                        </p:par>
                        <p:par>
                          <p:cTn id="74" fill="hold">
                            <p:stCondLst>
                              <p:cond delay="4500"/>
                            </p:stCondLst>
                            <p:childTnLst>
                              <p:par>
                                <p:cTn id="75" presetID="10" presetClass="entr" presetSubtype="0" fill="hold" grpId="0" nodeType="afterEffect">
                                  <p:stCondLst>
                                    <p:cond delay="0"/>
                                  </p:stCondLst>
                                  <p:childTnLst>
                                    <p:set>
                                      <p:cBhvr>
                                        <p:cTn id="76" dur="1" fill="hold">
                                          <p:stCondLst>
                                            <p:cond delay="0"/>
                                          </p:stCondLst>
                                        </p:cTn>
                                        <p:tgtEl>
                                          <p:spTgt spid="53">
                                            <p:txEl>
                                              <p:pRg st="0" end="0"/>
                                            </p:txEl>
                                          </p:spTgt>
                                        </p:tgtEl>
                                        <p:attrNameLst>
                                          <p:attrName>style.visibility</p:attrName>
                                        </p:attrNameLst>
                                      </p:cBhvr>
                                      <p:to>
                                        <p:strVal val="visible"/>
                                      </p:to>
                                    </p:set>
                                    <p:animEffect transition="in" filter="fade">
                                      <p:cBhvr>
                                        <p:cTn id="77" dur="500"/>
                                        <p:tgtEl>
                                          <p:spTgt spid="5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P spid="46" grpId="0"/>
      <p:bldP spid="47" grpId="0" build="p"/>
      <p:bldP spid="48" grpId="0"/>
      <p:bldP spid="49" grpId="0" build="p"/>
      <p:bldP spid="50" grpId="0"/>
      <p:bldP spid="51" grpId="0" build="p"/>
      <p:bldP spid="52" grpId="0"/>
      <p:bldP spid="5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Our Service By Box</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31</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0" name="Group 39"/>
          <p:cNvGrpSpPr/>
          <p:nvPr/>
        </p:nvGrpSpPr>
        <p:grpSpPr>
          <a:xfrm>
            <a:off x="1915319" y="2074076"/>
            <a:ext cx="2227071" cy="730508"/>
            <a:chOff x="2096753" y="2156085"/>
            <a:chExt cx="3920741" cy="730508"/>
          </a:xfrm>
        </p:grpSpPr>
        <p:sp>
          <p:nvSpPr>
            <p:cNvPr id="41" name="TextBox 40"/>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Web Design </a:t>
              </a:r>
            </a:p>
          </p:txBody>
        </p:sp>
        <p:sp>
          <p:nvSpPr>
            <p:cNvPr id="42" name="TextBox 41"/>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43" name="Group 42"/>
          <p:cNvGrpSpPr/>
          <p:nvPr/>
        </p:nvGrpSpPr>
        <p:grpSpPr>
          <a:xfrm>
            <a:off x="5614169" y="2069874"/>
            <a:ext cx="2227071" cy="730508"/>
            <a:chOff x="2096753" y="2156085"/>
            <a:chExt cx="3920741" cy="730508"/>
          </a:xfrm>
        </p:grpSpPr>
        <p:sp>
          <p:nvSpPr>
            <p:cNvPr id="44" name="TextBox 43"/>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Mobile Design </a:t>
              </a:r>
            </a:p>
          </p:txBody>
        </p:sp>
        <p:sp>
          <p:nvSpPr>
            <p:cNvPr id="45" name="TextBox 44"/>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46" name="Group 45"/>
          <p:cNvGrpSpPr/>
          <p:nvPr/>
        </p:nvGrpSpPr>
        <p:grpSpPr>
          <a:xfrm>
            <a:off x="1911971" y="3885075"/>
            <a:ext cx="2227071" cy="730508"/>
            <a:chOff x="2096753" y="2156085"/>
            <a:chExt cx="3920741" cy="730508"/>
          </a:xfrm>
        </p:grpSpPr>
        <p:sp>
          <p:nvSpPr>
            <p:cNvPr id="47" name="TextBox 46"/>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Social Media </a:t>
              </a:r>
            </a:p>
          </p:txBody>
        </p:sp>
        <p:sp>
          <p:nvSpPr>
            <p:cNvPr id="48" name="TextBox 47"/>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49" name="Group 48"/>
          <p:cNvGrpSpPr/>
          <p:nvPr/>
        </p:nvGrpSpPr>
        <p:grpSpPr>
          <a:xfrm>
            <a:off x="9327055" y="2069874"/>
            <a:ext cx="2227071" cy="730508"/>
            <a:chOff x="2096753" y="2156085"/>
            <a:chExt cx="3920741" cy="730508"/>
          </a:xfrm>
        </p:grpSpPr>
        <p:sp>
          <p:nvSpPr>
            <p:cNvPr id="50" name="TextBox 49"/>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Ecommerce</a:t>
              </a:r>
            </a:p>
          </p:txBody>
        </p:sp>
        <p:sp>
          <p:nvSpPr>
            <p:cNvPr id="51" name="TextBox 50"/>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52" name="Group 51"/>
          <p:cNvGrpSpPr/>
          <p:nvPr/>
        </p:nvGrpSpPr>
        <p:grpSpPr>
          <a:xfrm>
            <a:off x="9327055" y="3885075"/>
            <a:ext cx="2227071" cy="730508"/>
            <a:chOff x="2096753" y="2156085"/>
            <a:chExt cx="3920741" cy="730508"/>
          </a:xfrm>
        </p:grpSpPr>
        <p:sp>
          <p:nvSpPr>
            <p:cNvPr id="53" name="TextBox 52"/>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Security </a:t>
              </a:r>
            </a:p>
          </p:txBody>
        </p:sp>
        <p:sp>
          <p:nvSpPr>
            <p:cNvPr id="54" name="TextBox 53"/>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55" name="Group 54"/>
          <p:cNvGrpSpPr/>
          <p:nvPr/>
        </p:nvGrpSpPr>
        <p:grpSpPr>
          <a:xfrm>
            <a:off x="5614169" y="3885075"/>
            <a:ext cx="2227071" cy="730508"/>
            <a:chOff x="2096753" y="2156085"/>
            <a:chExt cx="3920741" cy="730508"/>
          </a:xfrm>
        </p:grpSpPr>
        <p:sp>
          <p:nvSpPr>
            <p:cNvPr id="56" name="TextBox 55"/>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Unlock</a:t>
              </a:r>
            </a:p>
          </p:txBody>
        </p:sp>
        <p:sp>
          <p:nvSpPr>
            <p:cNvPr id="57" name="TextBox 56"/>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60" name="Group 59"/>
          <p:cNvGrpSpPr/>
          <p:nvPr/>
        </p:nvGrpSpPr>
        <p:grpSpPr>
          <a:xfrm>
            <a:off x="838201" y="4997432"/>
            <a:ext cx="10515598" cy="1244475"/>
            <a:chOff x="838201" y="4585173"/>
            <a:chExt cx="10515598" cy="1244475"/>
          </a:xfrm>
        </p:grpSpPr>
        <p:sp>
          <p:nvSpPr>
            <p:cNvPr id="61" name="TextBox 60"/>
            <p:cNvSpPr txBox="1"/>
            <p:nvPr/>
          </p:nvSpPr>
          <p:spPr>
            <a:xfrm>
              <a:off x="4741147" y="4585173"/>
              <a:ext cx="2709716"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Why Do You Choose Us?</a:t>
              </a:r>
            </a:p>
          </p:txBody>
        </p:sp>
        <p:sp>
          <p:nvSpPr>
            <p:cNvPr id="62" name="TextBox 61"/>
            <p:cNvSpPr txBox="1"/>
            <p:nvPr/>
          </p:nvSpPr>
          <p:spPr>
            <a:xfrm>
              <a:off x="838201" y="5090984"/>
              <a:ext cx="10515598"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nulla</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malesuada</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id.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consequat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urna</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aliquam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Curabitur</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est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aliquam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bibendum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eros</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quis</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fringilla</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lacus.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Curabitur</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mattis</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metus</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sit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laoreet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dolor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ultrices</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sed. Integer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iaculis</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lacus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eget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commodo</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cxnSp>
          <p:nvCxnSpPr>
            <p:cNvPr id="63" name="Straight Connector 62"/>
            <p:cNvCxnSpPr/>
            <p:nvPr/>
          </p:nvCxnSpPr>
          <p:spPr>
            <a:xfrm>
              <a:off x="5565986" y="5026444"/>
              <a:ext cx="1060028" cy="0"/>
            </a:xfrm>
            <a:prstGeom prst="line">
              <a:avLst/>
            </a:prstGeom>
            <a:ln w="19050">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5565986" y="5080098"/>
              <a:ext cx="1060028" cy="0"/>
            </a:xfrm>
            <a:prstGeom prst="line">
              <a:avLst/>
            </a:prstGeom>
            <a:ln w="19050">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4606340" y="3713080"/>
            <a:ext cx="914400" cy="914400"/>
            <a:chOff x="4606340" y="3618810"/>
            <a:chExt cx="914400" cy="914400"/>
          </a:xfrm>
        </p:grpSpPr>
        <p:sp>
          <p:nvSpPr>
            <p:cNvPr id="75" name="Rounded Rectangle 74"/>
            <p:cNvSpPr/>
            <p:nvPr/>
          </p:nvSpPr>
          <p:spPr>
            <a:xfrm>
              <a:off x="4606340" y="3618810"/>
              <a:ext cx="914400" cy="914400"/>
            </a:xfrm>
            <a:prstGeom prst="roundRect">
              <a:avLst>
                <a:gd name="adj" fmla="val 1103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5" name="AutoShape 12"/>
            <p:cNvSpPr>
              <a:spLocks/>
            </p:cNvSpPr>
            <p:nvPr/>
          </p:nvSpPr>
          <p:spPr bwMode="auto">
            <a:xfrm>
              <a:off x="4860259" y="3866091"/>
              <a:ext cx="407545" cy="448417"/>
            </a:xfrm>
            <a:custGeom>
              <a:avLst/>
              <a:gdLst>
                <a:gd name="T0" fmla="+- 0 10802 114"/>
                <a:gd name="T1" fmla="*/ T0 w 21376"/>
                <a:gd name="T2" fmla="*/ 10800 h 21600"/>
                <a:gd name="T3" fmla="+- 0 10802 114"/>
                <a:gd name="T4" fmla="*/ T3 w 21376"/>
                <a:gd name="T5" fmla="*/ 10800 h 21600"/>
                <a:gd name="T6" fmla="+- 0 10802 114"/>
                <a:gd name="T7" fmla="*/ T6 w 21376"/>
                <a:gd name="T8" fmla="*/ 10800 h 21600"/>
                <a:gd name="T9" fmla="+- 0 10802 114"/>
                <a:gd name="T10" fmla="*/ T9 w 21376"/>
                <a:gd name="T11" fmla="*/ 10800 h 21600"/>
              </a:gdLst>
              <a:ahLst/>
              <a:cxnLst>
                <a:cxn ang="0">
                  <a:pos x="T1" y="T2"/>
                </a:cxn>
                <a:cxn ang="0">
                  <a:pos x="T4" y="T5"/>
                </a:cxn>
                <a:cxn ang="0">
                  <a:pos x="T7" y="T8"/>
                </a:cxn>
                <a:cxn ang="0">
                  <a:pos x="T10" y="T11"/>
                </a:cxn>
              </a:cxnLst>
              <a:rect l="0" t="0" r="r" b="b"/>
              <a:pathLst>
                <a:path w="21376" h="21600">
                  <a:moveTo>
                    <a:pt x="21036" y="18604"/>
                  </a:moveTo>
                  <a:cubicBezTo>
                    <a:pt x="21454" y="19261"/>
                    <a:pt x="21486" y="19922"/>
                    <a:pt x="21134" y="20586"/>
                  </a:cubicBezTo>
                  <a:cubicBezTo>
                    <a:pt x="20969" y="20915"/>
                    <a:pt x="20731" y="21168"/>
                    <a:pt x="20427" y="21338"/>
                  </a:cubicBezTo>
                  <a:cubicBezTo>
                    <a:pt x="20122" y="21514"/>
                    <a:pt x="19797" y="21599"/>
                    <a:pt x="19455" y="21599"/>
                  </a:cubicBezTo>
                  <a:lnTo>
                    <a:pt x="1928" y="21599"/>
                  </a:lnTo>
                  <a:cubicBezTo>
                    <a:pt x="1585" y="21599"/>
                    <a:pt x="1263" y="21514"/>
                    <a:pt x="965" y="21338"/>
                  </a:cubicBezTo>
                  <a:cubicBezTo>
                    <a:pt x="663" y="21168"/>
                    <a:pt x="425" y="20915"/>
                    <a:pt x="248" y="20586"/>
                  </a:cubicBezTo>
                  <a:cubicBezTo>
                    <a:pt x="-114" y="19914"/>
                    <a:pt x="-80" y="19250"/>
                    <a:pt x="344" y="18604"/>
                  </a:cubicBezTo>
                  <a:lnTo>
                    <a:pt x="7509" y="7313"/>
                  </a:lnTo>
                  <a:lnTo>
                    <a:pt x="7509" y="2167"/>
                  </a:lnTo>
                  <a:lnTo>
                    <a:pt x="6427" y="2167"/>
                  </a:lnTo>
                  <a:cubicBezTo>
                    <a:pt x="6122" y="2167"/>
                    <a:pt x="5870" y="2061"/>
                    <a:pt x="5670" y="1850"/>
                  </a:cubicBezTo>
                  <a:cubicBezTo>
                    <a:pt x="5473" y="1638"/>
                    <a:pt x="5371" y="1380"/>
                    <a:pt x="5371" y="1072"/>
                  </a:cubicBezTo>
                  <a:cubicBezTo>
                    <a:pt x="5371" y="778"/>
                    <a:pt x="5473" y="528"/>
                    <a:pt x="5670" y="320"/>
                  </a:cubicBezTo>
                  <a:cubicBezTo>
                    <a:pt x="5870" y="108"/>
                    <a:pt x="6122" y="0"/>
                    <a:pt x="6427" y="0"/>
                  </a:cubicBezTo>
                  <a:lnTo>
                    <a:pt x="14953" y="0"/>
                  </a:lnTo>
                  <a:cubicBezTo>
                    <a:pt x="15260" y="0"/>
                    <a:pt x="15515" y="108"/>
                    <a:pt x="15724" y="320"/>
                  </a:cubicBezTo>
                  <a:cubicBezTo>
                    <a:pt x="15933" y="528"/>
                    <a:pt x="16038" y="778"/>
                    <a:pt x="16038" y="1072"/>
                  </a:cubicBezTo>
                  <a:cubicBezTo>
                    <a:pt x="16038" y="1380"/>
                    <a:pt x="15933" y="1638"/>
                    <a:pt x="15724" y="1850"/>
                  </a:cubicBezTo>
                  <a:cubicBezTo>
                    <a:pt x="15515" y="2061"/>
                    <a:pt x="15260" y="2167"/>
                    <a:pt x="14953" y="2167"/>
                  </a:cubicBezTo>
                  <a:lnTo>
                    <a:pt x="13900" y="2167"/>
                  </a:lnTo>
                  <a:lnTo>
                    <a:pt x="13900" y="7339"/>
                  </a:lnTo>
                  <a:lnTo>
                    <a:pt x="21036" y="18604"/>
                  </a:lnTo>
                  <a:close/>
                  <a:moveTo>
                    <a:pt x="5261" y="14865"/>
                  </a:moveTo>
                  <a:lnTo>
                    <a:pt x="16122" y="14865"/>
                  </a:lnTo>
                  <a:lnTo>
                    <a:pt x="11773" y="7974"/>
                  </a:lnTo>
                  <a:lnTo>
                    <a:pt x="11773" y="2167"/>
                  </a:lnTo>
                  <a:lnTo>
                    <a:pt x="9635" y="2167"/>
                  </a:lnTo>
                  <a:lnTo>
                    <a:pt x="9635" y="7947"/>
                  </a:lnTo>
                  <a:lnTo>
                    <a:pt x="5261" y="14865"/>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7" name="Group 6"/>
          <p:cNvGrpSpPr/>
          <p:nvPr/>
        </p:nvGrpSpPr>
        <p:grpSpPr>
          <a:xfrm>
            <a:off x="896683" y="3707220"/>
            <a:ext cx="914400" cy="914400"/>
            <a:chOff x="896683" y="3612950"/>
            <a:chExt cx="914400" cy="914400"/>
          </a:xfrm>
        </p:grpSpPr>
        <p:sp>
          <p:nvSpPr>
            <p:cNvPr id="74" name="Rounded Rectangle 73"/>
            <p:cNvSpPr/>
            <p:nvPr/>
          </p:nvSpPr>
          <p:spPr>
            <a:xfrm>
              <a:off x="896683" y="3612950"/>
              <a:ext cx="914400" cy="914400"/>
            </a:xfrm>
            <a:prstGeom prst="roundRect">
              <a:avLst>
                <a:gd name="adj" fmla="val 1103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6" name="AutoShape 32"/>
            <p:cNvSpPr>
              <a:spLocks/>
            </p:cNvSpPr>
            <p:nvPr/>
          </p:nvSpPr>
          <p:spPr bwMode="auto">
            <a:xfrm>
              <a:off x="1156943" y="3866091"/>
              <a:ext cx="407545" cy="40928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1" y="7569"/>
                  </a:moveTo>
                  <a:cubicBezTo>
                    <a:pt x="21273" y="7569"/>
                    <a:pt x="21379" y="7618"/>
                    <a:pt x="21468" y="7727"/>
                  </a:cubicBezTo>
                  <a:cubicBezTo>
                    <a:pt x="21554" y="7834"/>
                    <a:pt x="21599" y="7958"/>
                    <a:pt x="21599" y="8105"/>
                  </a:cubicBezTo>
                  <a:lnTo>
                    <a:pt x="21599" y="13494"/>
                  </a:lnTo>
                  <a:cubicBezTo>
                    <a:pt x="21599" y="13641"/>
                    <a:pt x="21556" y="13768"/>
                    <a:pt x="21472" y="13872"/>
                  </a:cubicBezTo>
                  <a:cubicBezTo>
                    <a:pt x="21388" y="13978"/>
                    <a:pt x="21280" y="14033"/>
                    <a:pt x="21151" y="14033"/>
                  </a:cubicBezTo>
                  <a:lnTo>
                    <a:pt x="19807" y="14033"/>
                  </a:lnTo>
                  <a:lnTo>
                    <a:pt x="19807" y="19984"/>
                  </a:lnTo>
                  <a:cubicBezTo>
                    <a:pt x="19807" y="20419"/>
                    <a:pt x="19675" y="20796"/>
                    <a:pt x="19411" y="21116"/>
                  </a:cubicBezTo>
                  <a:cubicBezTo>
                    <a:pt x="19144" y="21438"/>
                    <a:pt x="18825" y="21599"/>
                    <a:pt x="18451" y="21599"/>
                  </a:cubicBezTo>
                  <a:lnTo>
                    <a:pt x="3146" y="21599"/>
                  </a:lnTo>
                  <a:cubicBezTo>
                    <a:pt x="2772" y="21599"/>
                    <a:pt x="2455" y="21438"/>
                    <a:pt x="2198" y="21116"/>
                  </a:cubicBezTo>
                  <a:cubicBezTo>
                    <a:pt x="1941" y="20796"/>
                    <a:pt x="1814" y="20419"/>
                    <a:pt x="1814" y="19984"/>
                  </a:cubicBezTo>
                  <a:lnTo>
                    <a:pt x="1814" y="14033"/>
                  </a:lnTo>
                  <a:lnTo>
                    <a:pt x="446" y="14033"/>
                  </a:lnTo>
                  <a:cubicBezTo>
                    <a:pt x="324" y="14033"/>
                    <a:pt x="218" y="13981"/>
                    <a:pt x="132" y="13880"/>
                  </a:cubicBezTo>
                  <a:cubicBezTo>
                    <a:pt x="43" y="13780"/>
                    <a:pt x="0" y="13650"/>
                    <a:pt x="0" y="13494"/>
                  </a:cubicBezTo>
                  <a:lnTo>
                    <a:pt x="0" y="8105"/>
                  </a:lnTo>
                  <a:cubicBezTo>
                    <a:pt x="0" y="7958"/>
                    <a:pt x="43" y="7834"/>
                    <a:pt x="132" y="7727"/>
                  </a:cubicBezTo>
                  <a:cubicBezTo>
                    <a:pt x="218" y="7618"/>
                    <a:pt x="324" y="7569"/>
                    <a:pt x="446" y="7569"/>
                  </a:cubicBezTo>
                  <a:lnTo>
                    <a:pt x="6638" y="7569"/>
                  </a:lnTo>
                  <a:cubicBezTo>
                    <a:pt x="6203" y="7569"/>
                    <a:pt x="5791" y="7468"/>
                    <a:pt x="5404" y="7270"/>
                  </a:cubicBezTo>
                  <a:cubicBezTo>
                    <a:pt x="5018" y="7074"/>
                    <a:pt x="4682" y="6803"/>
                    <a:pt x="4399" y="6466"/>
                  </a:cubicBezTo>
                  <a:cubicBezTo>
                    <a:pt x="4116" y="6126"/>
                    <a:pt x="3892" y="5723"/>
                    <a:pt x="3727" y="5266"/>
                  </a:cubicBezTo>
                  <a:cubicBezTo>
                    <a:pt x="3561" y="4808"/>
                    <a:pt x="3480" y="4316"/>
                    <a:pt x="3480" y="3789"/>
                  </a:cubicBezTo>
                  <a:cubicBezTo>
                    <a:pt x="3480" y="3267"/>
                    <a:pt x="3561" y="2775"/>
                    <a:pt x="3727" y="2312"/>
                  </a:cubicBezTo>
                  <a:cubicBezTo>
                    <a:pt x="3892" y="1845"/>
                    <a:pt x="4116" y="1445"/>
                    <a:pt x="4399" y="1102"/>
                  </a:cubicBezTo>
                  <a:cubicBezTo>
                    <a:pt x="4682" y="765"/>
                    <a:pt x="5016" y="495"/>
                    <a:pt x="5399" y="296"/>
                  </a:cubicBezTo>
                  <a:cubicBezTo>
                    <a:pt x="5781" y="100"/>
                    <a:pt x="6194" y="0"/>
                    <a:pt x="6638" y="0"/>
                  </a:cubicBezTo>
                  <a:cubicBezTo>
                    <a:pt x="7106" y="0"/>
                    <a:pt x="7550" y="112"/>
                    <a:pt x="7967" y="336"/>
                  </a:cubicBezTo>
                  <a:cubicBezTo>
                    <a:pt x="8385" y="561"/>
                    <a:pt x="8723" y="883"/>
                    <a:pt x="8985" y="1295"/>
                  </a:cubicBezTo>
                  <a:lnTo>
                    <a:pt x="10799" y="4094"/>
                  </a:lnTo>
                  <a:lnTo>
                    <a:pt x="12614" y="1295"/>
                  </a:lnTo>
                  <a:cubicBezTo>
                    <a:pt x="12883" y="883"/>
                    <a:pt x="13224" y="561"/>
                    <a:pt x="13636" y="336"/>
                  </a:cubicBezTo>
                  <a:cubicBezTo>
                    <a:pt x="14049" y="112"/>
                    <a:pt x="14493" y="0"/>
                    <a:pt x="14971" y="0"/>
                  </a:cubicBezTo>
                  <a:cubicBezTo>
                    <a:pt x="15405" y="0"/>
                    <a:pt x="15815" y="100"/>
                    <a:pt x="16199" y="296"/>
                  </a:cubicBezTo>
                  <a:cubicBezTo>
                    <a:pt x="16581" y="495"/>
                    <a:pt x="16915" y="765"/>
                    <a:pt x="17198" y="1102"/>
                  </a:cubicBezTo>
                  <a:cubicBezTo>
                    <a:pt x="17481" y="1445"/>
                    <a:pt x="17704" y="1845"/>
                    <a:pt x="17870" y="2303"/>
                  </a:cubicBezTo>
                  <a:cubicBezTo>
                    <a:pt x="18036" y="2761"/>
                    <a:pt x="18117" y="3259"/>
                    <a:pt x="18117" y="3789"/>
                  </a:cubicBezTo>
                  <a:cubicBezTo>
                    <a:pt x="18117" y="4315"/>
                    <a:pt x="18036" y="4808"/>
                    <a:pt x="17870" y="5266"/>
                  </a:cubicBezTo>
                  <a:cubicBezTo>
                    <a:pt x="17704" y="5723"/>
                    <a:pt x="17481" y="6126"/>
                    <a:pt x="17198" y="6466"/>
                  </a:cubicBezTo>
                  <a:cubicBezTo>
                    <a:pt x="16915" y="6803"/>
                    <a:pt x="16581" y="7074"/>
                    <a:pt x="16199" y="7269"/>
                  </a:cubicBezTo>
                  <a:cubicBezTo>
                    <a:pt x="15815" y="7468"/>
                    <a:pt x="15405" y="7569"/>
                    <a:pt x="14971" y="7569"/>
                  </a:cubicBezTo>
                  <a:lnTo>
                    <a:pt x="21151" y="7569"/>
                  </a:lnTo>
                  <a:close/>
                  <a:moveTo>
                    <a:pt x="5294" y="3789"/>
                  </a:moveTo>
                  <a:cubicBezTo>
                    <a:pt x="5294" y="4243"/>
                    <a:pt x="5424" y="4621"/>
                    <a:pt x="5680" y="4929"/>
                  </a:cubicBezTo>
                  <a:cubicBezTo>
                    <a:pt x="5937" y="5234"/>
                    <a:pt x="6256" y="5389"/>
                    <a:pt x="6638" y="5389"/>
                  </a:cubicBezTo>
                  <a:lnTo>
                    <a:pt x="9362" y="5389"/>
                  </a:lnTo>
                  <a:lnTo>
                    <a:pt x="7629" y="2689"/>
                  </a:lnTo>
                  <a:cubicBezTo>
                    <a:pt x="7550" y="2597"/>
                    <a:pt x="7430" y="2484"/>
                    <a:pt x="7260" y="2349"/>
                  </a:cubicBezTo>
                  <a:cubicBezTo>
                    <a:pt x="7092" y="2217"/>
                    <a:pt x="6885" y="2150"/>
                    <a:pt x="6638" y="2150"/>
                  </a:cubicBezTo>
                  <a:cubicBezTo>
                    <a:pt x="6264" y="2150"/>
                    <a:pt x="5947" y="2312"/>
                    <a:pt x="5685" y="2634"/>
                  </a:cubicBezTo>
                  <a:cubicBezTo>
                    <a:pt x="5426" y="2954"/>
                    <a:pt x="5294" y="3342"/>
                    <a:pt x="5294" y="3789"/>
                  </a:cubicBezTo>
                  <a:moveTo>
                    <a:pt x="13063" y="7569"/>
                  </a:moveTo>
                  <a:lnTo>
                    <a:pt x="8534" y="7569"/>
                  </a:lnTo>
                  <a:lnTo>
                    <a:pt x="8534" y="18553"/>
                  </a:lnTo>
                  <a:cubicBezTo>
                    <a:pt x="8534" y="18856"/>
                    <a:pt x="8628" y="19118"/>
                    <a:pt x="8810" y="19334"/>
                  </a:cubicBezTo>
                  <a:cubicBezTo>
                    <a:pt x="8995" y="19547"/>
                    <a:pt x="9208" y="19656"/>
                    <a:pt x="9456" y="19656"/>
                  </a:cubicBezTo>
                  <a:lnTo>
                    <a:pt x="12144" y="19656"/>
                  </a:lnTo>
                  <a:cubicBezTo>
                    <a:pt x="12396" y="19656"/>
                    <a:pt x="12612" y="19547"/>
                    <a:pt x="12792" y="19334"/>
                  </a:cubicBezTo>
                  <a:cubicBezTo>
                    <a:pt x="12972" y="19118"/>
                    <a:pt x="13063" y="18856"/>
                    <a:pt x="13063" y="18553"/>
                  </a:cubicBezTo>
                  <a:lnTo>
                    <a:pt x="13063" y="7569"/>
                  </a:lnTo>
                  <a:close/>
                  <a:moveTo>
                    <a:pt x="12235" y="5389"/>
                  </a:moveTo>
                  <a:lnTo>
                    <a:pt x="14971" y="5389"/>
                  </a:lnTo>
                  <a:cubicBezTo>
                    <a:pt x="15345" y="5389"/>
                    <a:pt x="15660" y="5234"/>
                    <a:pt x="15916" y="4929"/>
                  </a:cubicBezTo>
                  <a:cubicBezTo>
                    <a:pt x="16173" y="4621"/>
                    <a:pt x="16303" y="4243"/>
                    <a:pt x="16303" y="3789"/>
                  </a:cubicBezTo>
                  <a:cubicBezTo>
                    <a:pt x="16303" y="3339"/>
                    <a:pt x="16173" y="2954"/>
                    <a:pt x="15916" y="2634"/>
                  </a:cubicBezTo>
                  <a:cubicBezTo>
                    <a:pt x="15660" y="2312"/>
                    <a:pt x="15345" y="2150"/>
                    <a:pt x="14971" y="2150"/>
                  </a:cubicBezTo>
                  <a:cubicBezTo>
                    <a:pt x="14716" y="2150"/>
                    <a:pt x="14507" y="2217"/>
                    <a:pt x="14342" y="2349"/>
                  </a:cubicBezTo>
                  <a:cubicBezTo>
                    <a:pt x="14179" y="2484"/>
                    <a:pt x="14059" y="2597"/>
                    <a:pt x="13982" y="2689"/>
                  </a:cubicBezTo>
                  <a:lnTo>
                    <a:pt x="12235" y="5389"/>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4" name="Group 3"/>
          <p:cNvGrpSpPr/>
          <p:nvPr/>
        </p:nvGrpSpPr>
        <p:grpSpPr>
          <a:xfrm>
            <a:off x="902533" y="1916999"/>
            <a:ext cx="914400" cy="914400"/>
            <a:chOff x="902533" y="1822729"/>
            <a:chExt cx="914400" cy="914400"/>
          </a:xfrm>
        </p:grpSpPr>
        <p:sp>
          <p:nvSpPr>
            <p:cNvPr id="71" name="Rounded Rectangle 70"/>
            <p:cNvSpPr/>
            <p:nvPr/>
          </p:nvSpPr>
          <p:spPr>
            <a:xfrm>
              <a:off x="902533" y="1822729"/>
              <a:ext cx="914400" cy="914400"/>
            </a:xfrm>
            <a:prstGeom prst="roundRect">
              <a:avLst>
                <a:gd name="adj" fmla="val 110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7" name="AutoShape 70"/>
            <p:cNvSpPr>
              <a:spLocks/>
            </p:cNvSpPr>
            <p:nvPr/>
          </p:nvSpPr>
          <p:spPr bwMode="auto">
            <a:xfrm>
              <a:off x="1161515" y="2088636"/>
              <a:ext cx="409181" cy="4076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234" y="6152"/>
                  </a:moveTo>
                  <a:cubicBezTo>
                    <a:pt x="11406" y="6502"/>
                    <a:pt x="11552" y="6917"/>
                    <a:pt x="11672" y="7394"/>
                  </a:cubicBezTo>
                  <a:cubicBezTo>
                    <a:pt x="11747" y="7411"/>
                    <a:pt x="11886" y="7434"/>
                    <a:pt x="12088" y="7462"/>
                  </a:cubicBezTo>
                  <a:cubicBezTo>
                    <a:pt x="12291" y="7487"/>
                    <a:pt x="12500" y="7527"/>
                    <a:pt x="12714" y="7578"/>
                  </a:cubicBezTo>
                  <a:cubicBezTo>
                    <a:pt x="12928" y="7626"/>
                    <a:pt x="13119" y="7679"/>
                    <a:pt x="13289" y="7730"/>
                  </a:cubicBezTo>
                  <a:cubicBezTo>
                    <a:pt x="13458" y="7787"/>
                    <a:pt x="13543" y="7849"/>
                    <a:pt x="13543" y="7922"/>
                  </a:cubicBezTo>
                  <a:lnTo>
                    <a:pt x="13543" y="10328"/>
                  </a:lnTo>
                  <a:cubicBezTo>
                    <a:pt x="13543" y="10415"/>
                    <a:pt x="13458" y="10494"/>
                    <a:pt x="13289" y="10548"/>
                  </a:cubicBezTo>
                  <a:cubicBezTo>
                    <a:pt x="13119" y="10610"/>
                    <a:pt x="12928" y="10658"/>
                    <a:pt x="12714" y="10706"/>
                  </a:cubicBezTo>
                  <a:cubicBezTo>
                    <a:pt x="12500" y="10751"/>
                    <a:pt x="12288" y="10782"/>
                    <a:pt x="12076" y="10800"/>
                  </a:cubicBezTo>
                  <a:cubicBezTo>
                    <a:pt x="11867" y="10819"/>
                    <a:pt x="11730" y="10836"/>
                    <a:pt x="11672" y="10856"/>
                  </a:cubicBezTo>
                  <a:cubicBezTo>
                    <a:pt x="11566" y="11243"/>
                    <a:pt x="11429" y="11638"/>
                    <a:pt x="11255" y="12045"/>
                  </a:cubicBezTo>
                  <a:cubicBezTo>
                    <a:pt x="11429" y="12324"/>
                    <a:pt x="11594" y="12595"/>
                    <a:pt x="11756" y="12864"/>
                  </a:cubicBezTo>
                  <a:cubicBezTo>
                    <a:pt x="11919" y="13126"/>
                    <a:pt x="12100" y="13394"/>
                    <a:pt x="12302" y="13654"/>
                  </a:cubicBezTo>
                  <a:lnTo>
                    <a:pt x="12326" y="13787"/>
                  </a:lnTo>
                  <a:cubicBezTo>
                    <a:pt x="12326" y="13841"/>
                    <a:pt x="12248" y="13976"/>
                    <a:pt x="12095" y="14194"/>
                  </a:cubicBezTo>
                  <a:cubicBezTo>
                    <a:pt x="11940" y="14411"/>
                    <a:pt x="11761" y="14637"/>
                    <a:pt x="11559" y="14877"/>
                  </a:cubicBezTo>
                  <a:cubicBezTo>
                    <a:pt x="11356" y="15117"/>
                    <a:pt x="11166" y="15326"/>
                    <a:pt x="10991" y="15512"/>
                  </a:cubicBezTo>
                  <a:cubicBezTo>
                    <a:pt x="10812" y="15696"/>
                    <a:pt x="10702" y="15789"/>
                    <a:pt x="10657" y="15789"/>
                  </a:cubicBezTo>
                  <a:cubicBezTo>
                    <a:pt x="10643" y="15789"/>
                    <a:pt x="10565" y="15727"/>
                    <a:pt x="10426" y="15605"/>
                  </a:cubicBezTo>
                  <a:cubicBezTo>
                    <a:pt x="10288" y="15484"/>
                    <a:pt x="10135" y="15346"/>
                    <a:pt x="9965" y="15187"/>
                  </a:cubicBezTo>
                  <a:cubicBezTo>
                    <a:pt x="9796" y="15029"/>
                    <a:pt x="9638" y="14885"/>
                    <a:pt x="9492" y="14747"/>
                  </a:cubicBezTo>
                  <a:cubicBezTo>
                    <a:pt x="9344" y="14614"/>
                    <a:pt x="9250" y="14524"/>
                    <a:pt x="9205" y="14476"/>
                  </a:cubicBezTo>
                  <a:cubicBezTo>
                    <a:pt x="8866" y="14685"/>
                    <a:pt x="8536" y="14851"/>
                    <a:pt x="8212" y="14978"/>
                  </a:cubicBezTo>
                  <a:cubicBezTo>
                    <a:pt x="8212" y="15069"/>
                    <a:pt x="8200" y="15235"/>
                    <a:pt x="8179" y="15475"/>
                  </a:cubicBezTo>
                  <a:cubicBezTo>
                    <a:pt x="8155" y="15721"/>
                    <a:pt x="8127" y="15975"/>
                    <a:pt x="8089" y="16241"/>
                  </a:cubicBezTo>
                  <a:cubicBezTo>
                    <a:pt x="8052" y="16509"/>
                    <a:pt x="8004" y="16743"/>
                    <a:pt x="7948" y="16944"/>
                  </a:cubicBezTo>
                  <a:cubicBezTo>
                    <a:pt x="7892" y="17147"/>
                    <a:pt x="7833" y="17249"/>
                    <a:pt x="7774" y="17249"/>
                  </a:cubicBezTo>
                  <a:lnTo>
                    <a:pt x="5768" y="17249"/>
                  </a:lnTo>
                  <a:cubicBezTo>
                    <a:pt x="5707" y="17249"/>
                    <a:pt x="5651" y="17147"/>
                    <a:pt x="5594" y="16944"/>
                  </a:cubicBezTo>
                  <a:cubicBezTo>
                    <a:pt x="5538" y="16743"/>
                    <a:pt x="5493" y="16509"/>
                    <a:pt x="5462" y="16241"/>
                  </a:cubicBezTo>
                  <a:cubicBezTo>
                    <a:pt x="5434" y="15975"/>
                    <a:pt x="5406" y="15721"/>
                    <a:pt x="5385" y="15484"/>
                  </a:cubicBezTo>
                  <a:cubicBezTo>
                    <a:pt x="5361" y="15244"/>
                    <a:pt x="5352" y="15077"/>
                    <a:pt x="5352" y="14978"/>
                  </a:cubicBezTo>
                  <a:cubicBezTo>
                    <a:pt x="5013" y="14871"/>
                    <a:pt x="4681" y="14702"/>
                    <a:pt x="4359" y="14476"/>
                  </a:cubicBezTo>
                  <a:cubicBezTo>
                    <a:pt x="4126" y="14685"/>
                    <a:pt x="3895" y="14894"/>
                    <a:pt x="3667" y="15106"/>
                  </a:cubicBezTo>
                  <a:cubicBezTo>
                    <a:pt x="3438" y="15320"/>
                    <a:pt x="3212" y="15535"/>
                    <a:pt x="2996" y="15761"/>
                  </a:cubicBezTo>
                  <a:lnTo>
                    <a:pt x="2883" y="15789"/>
                  </a:lnTo>
                  <a:cubicBezTo>
                    <a:pt x="2855" y="15789"/>
                    <a:pt x="2751" y="15696"/>
                    <a:pt x="2572" y="15512"/>
                  </a:cubicBezTo>
                  <a:cubicBezTo>
                    <a:pt x="2396" y="15326"/>
                    <a:pt x="2212" y="15117"/>
                    <a:pt x="2021" y="14877"/>
                  </a:cubicBezTo>
                  <a:cubicBezTo>
                    <a:pt x="1828" y="14637"/>
                    <a:pt x="1657" y="14411"/>
                    <a:pt x="1504" y="14194"/>
                  </a:cubicBezTo>
                  <a:cubicBezTo>
                    <a:pt x="1348" y="13976"/>
                    <a:pt x="1273" y="13841"/>
                    <a:pt x="1273" y="13787"/>
                  </a:cubicBezTo>
                  <a:cubicBezTo>
                    <a:pt x="1273" y="13770"/>
                    <a:pt x="1320" y="13677"/>
                    <a:pt x="1419" y="13510"/>
                  </a:cubicBezTo>
                  <a:cubicBezTo>
                    <a:pt x="1515" y="13346"/>
                    <a:pt x="1628" y="13163"/>
                    <a:pt x="1751" y="12971"/>
                  </a:cubicBezTo>
                  <a:cubicBezTo>
                    <a:pt x="1875" y="12776"/>
                    <a:pt x="1991" y="12590"/>
                    <a:pt x="2099" y="12415"/>
                  </a:cubicBezTo>
                  <a:cubicBezTo>
                    <a:pt x="2210" y="12240"/>
                    <a:pt x="2278" y="12127"/>
                    <a:pt x="2308" y="12070"/>
                  </a:cubicBezTo>
                  <a:cubicBezTo>
                    <a:pt x="2134" y="11686"/>
                    <a:pt x="1988" y="11260"/>
                    <a:pt x="1868" y="10800"/>
                  </a:cubicBezTo>
                  <a:cubicBezTo>
                    <a:pt x="1793" y="10783"/>
                    <a:pt x="1654" y="10760"/>
                    <a:pt x="1452" y="10732"/>
                  </a:cubicBezTo>
                  <a:cubicBezTo>
                    <a:pt x="1249" y="10706"/>
                    <a:pt x="1042" y="10675"/>
                    <a:pt x="826" y="10639"/>
                  </a:cubicBezTo>
                  <a:cubicBezTo>
                    <a:pt x="611" y="10602"/>
                    <a:pt x="421" y="10554"/>
                    <a:pt x="251" y="10497"/>
                  </a:cubicBezTo>
                  <a:cubicBezTo>
                    <a:pt x="82" y="10438"/>
                    <a:pt x="0" y="10373"/>
                    <a:pt x="0" y="10300"/>
                  </a:cubicBezTo>
                  <a:lnTo>
                    <a:pt x="0" y="7869"/>
                  </a:lnTo>
                  <a:cubicBezTo>
                    <a:pt x="0" y="7798"/>
                    <a:pt x="82" y="7724"/>
                    <a:pt x="251" y="7660"/>
                  </a:cubicBezTo>
                  <a:cubicBezTo>
                    <a:pt x="421" y="7589"/>
                    <a:pt x="616" y="7538"/>
                    <a:pt x="837" y="7501"/>
                  </a:cubicBezTo>
                  <a:cubicBezTo>
                    <a:pt x="1059" y="7468"/>
                    <a:pt x="1273" y="7434"/>
                    <a:pt x="1475" y="7408"/>
                  </a:cubicBezTo>
                  <a:cubicBezTo>
                    <a:pt x="1678" y="7380"/>
                    <a:pt x="1817" y="7366"/>
                    <a:pt x="1892" y="7366"/>
                  </a:cubicBezTo>
                  <a:cubicBezTo>
                    <a:pt x="1981" y="6925"/>
                    <a:pt x="2120" y="6530"/>
                    <a:pt x="2308" y="6177"/>
                  </a:cubicBezTo>
                  <a:cubicBezTo>
                    <a:pt x="2134" y="5900"/>
                    <a:pt x="1965" y="5621"/>
                    <a:pt x="1795" y="5347"/>
                  </a:cubicBezTo>
                  <a:cubicBezTo>
                    <a:pt x="1628" y="5073"/>
                    <a:pt x="1452" y="4802"/>
                    <a:pt x="1273" y="4542"/>
                  </a:cubicBezTo>
                  <a:lnTo>
                    <a:pt x="1228" y="4407"/>
                  </a:lnTo>
                  <a:cubicBezTo>
                    <a:pt x="1228" y="4353"/>
                    <a:pt x="1303" y="4221"/>
                    <a:pt x="1456" y="4009"/>
                  </a:cubicBezTo>
                  <a:cubicBezTo>
                    <a:pt x="1612" y="3797"/>
                    <a:pt x="1788" y="3574"/>
                    <a:pt x="1986" y="3334"/>
                  </a:cubicBezTo>
                  <a:cubicBezTo>
                    <a:pt x="2186" y="3094"/>
                    <a:pt x="2374" y="2882"/>
                    <a:pt x="2551" y="2696"/>
                  </a:cubicBezTo>
                  <a:cubicBezTo>
                    <a:pt x="2727" y="2515"/>
                    <a:pt x="2838" y="2419"/>
                    <a:pt x="2883" y="2419"/>
                  </a:cubicBezTo>
                  <a:cubicBezTo>
                    <a:pt x="2899" y="2419"/>
                    <a:pt x="2975" y="2478"/>
                    <a:pt x="3113" y="2597"/>
                  </a:cubicBezTo>
                  <a:cubicBezTo>
                    <a:pt x="3252" y="2713"/>
                    <a:pt x="3408" y="2851"/>
                    <a:pt x="3577" y="3006"/>
                  </a:cubicBezTo>
                  <a:cubicBezTo>
                    <a:pt x="3744" y="3164"/>
                    <a:pt x="3907" y="3320"/>
                    <a:pt x="4060" y="3469"/>
                  </a:cubicBezTo>
                  <a:cubicBezTo>
                    <a:pt x="4215" y="3616"/>
                    <a:pt x="4307" y="3706"/>
                    <a:pt x="4335" y="3743"/>
                  </a:cubicBezTo>
                  <a:cubicBezTo>
                    <a:pt x="4660" y="3517"/>
                    <a:pt x="4999" y="3354"/>
                    <a:pt x="5352" y="3243"/>
                  </a:cubicBezTo>
                  <a:cubicBezTo>
                    <a:pt x="5352" y="3173"/>
                    <a:pt x="5361" y="3003"/>
                    <a:pt x="5385" y="2746"/>
                  </a:cubicBezTo>
                  <a:cubicBezTo>
                    <a:pt x="5406" y="2484"/>
                    <a:pt x="5434" y="2224"/>
                    <a:pt x="5462" y="1967"/>
                  </a:cubicBezTo>
                  <a:cubicBezTo>
                    <a:pt x="5493" y="1707"/>
                    <a:pt x="5533" y="1476"/>
                    <a:pt x="5582" y="1264"/>
                  </a:cubicBezTo>
                  <a:cubicBezTo>
                    <a:pt x="5630" y="1052"/>
                    <a:pt x="5693" y="948"/>
                    <a:pt x="5768" y="948"/>
                  </a:cubicBezTo>
                  <a:lnTo>
                    <a:pt x="7774" y="948"/>
                  </a:lnTo>
                  <a:cubicBezTo>
                    <a:pt x="7833" y="948"/>
                    <a:pt x="7891" y="1052"/>
                    <a:pt x="7948" y="1264"/>
                  </a:cubicBezTo>
                  <a:cubicBezTo>
                    <a:pt x="8004" y="1476"/>
                    <a:pt x="8047" y="1707"/>
                    <a:pt x="8077" y="1967"/>
                  </a:cubicBezTo>
                  <a:cubicBezTo>
                    <a:pt x="8108" y="2224"/>
                    <a:pt x="8134" y="2484"/>
                    <a:pt x="8155" y="2746"/>
                  </a:cubicBezTo>
                  <a:cubicBezTo>
                    <a:pt x="8179" y="3003"/>
                    <a:pt x="8197" y="3173"/>
                    <a:pt x="8212" y="3243"/>
                  </a:cubicBezTo>
                  <a:cubicBezTo>
                    <a:pt x="8551" y="3354"/>
                    <a:pt x="8873" y="3512"/>
                    <a:pt x="9181" y="3715"/>
                  </a:cubicBezTo>
                  <a:cubicBezTo>
                    <a:pt x="9414" y="3512"/>
                    <a:pt x="9650" y="3305"/>
                    <a:pt x="9885" y="3105"/>
                  </a:cubicBezTo>
                  <a:cubicBezTo>
                    <a:pt x="10123" y="2899"/>
                    <a:pt x="10351" y="2690"/>
                    <a:pt x="10568" y="2475"/>
                  </a:cubicBezTo>
                  <a:lnTo>
                    <a:pt x="10657" y="2419"/>
                  </a:lnTo>
                  <a:cubicBezTo>
                    <a:pt x="10688" y="2419"/>
                    <a:pt x="10791" y="2518"/>
                    <a:pt x="10968" y="2710"/>
                  </a:cubicBezTo>
                  <a:cubicBezTo>
                    <a:pt x="11144" y="2904"/>
                    <a:pt x="11330" y="3116"/>
                    <a:pt x="11526" y="3348"/>
                  </a:cubicBezTo>
                  <a:cubicBezTo>
                    <a:pt x="11721" y="3577"/>
                    <a:pt x="11900" y="3797"/>
                    <a:pt x="12060" y="4009"/>
                  </a:cubicBezTo>
                  <a:cubicBezTo>
                    <a:pt x="12222" y="4220"/>
                    <a:pt x="12302" y="4353"/>
                    <a:pt x="12302" y="4407"/>
                  </a:cubicBezTo>
                  <a:cubicBezTo>
                    <a:pt x="12302" y="4443"/>
                    <a:pt x="12253" y="4542"/>
                    <a:pt x="12152" y="4712"/>
                  </a:cubicBezTo>
                  <a:cubicBezTo>
                    <a:pt x="12048" y="4878"/>
                    <a:pt x="11935" y="5056"/>
                    <a:pt x="11813" y="5251"/>
                  </a:cubicBezTo>
                  <a:cubicBezTo>
                    <a:pt x="11688" y="5446"/>
                    <a:pt x="11568" y="5629"/>
                    <a:pt x="11453" y="5807"/>
                  </a:cubicBezTo>
                  <a:cubicBezTo>
                    <a:pt x="11335" y="5982"/>
                    <a:pt x="11260" y="6095"/>
                    <a:pt x="11234" y="6152"/>
                  </a:cubicBezTo>
                  <a:moveTo>
                    <a:pt x="6781" y="11545"/>
                  </a:moveTo>
                  <a:cubicBezTo>
                    <a:pt x="7061" y="11545"/>
                    <a:pt x="7322" y="11480"/>
                    <a:pt x="7569" y="11356"/>
                  </a:cubicBezTo>
                  <a:cubicBezTo>
                    <a:pt x="7819" y="11229"/>
                    <a:pt x="8035" y="11056"/>
                    <a:pt x="8219" y="10836"/>
                  </a:cubicBezTo>
                  <a:cubicBezTo>
                    <a:pt x="8402" y="10616"/>
                    <a:pt x="8546" y="10356"/>
                    <a:pt x="8652" y="10059"/>
                  </a:cubicBezTo>
                  <a:cubicBezTo>
                    <a:pt x="8758" y="9760"/>
                    <a:pt x="8809" y="9447"/>
                    <a:pt x="8809" y="9111"/>
                  </a:cubicBezTo>
                  <a:cubicBezTo>
                    <a:pt x="8809" y="8778"/>
                    <a:pt x="8758" y="8458"/>
                    <a:pt x="8652" y="8159"/>
                  </a:cubicBezTo>
                  <a:cubicBezTo>
                    <a:pt x="8546" y="7857"/>
                    <a:pt x="8402" y="7592"/>
                    <a:pt x="8219" y="7372"/>
                  </a:cubicBezTo>
                  <a:cubicBezTo>
                    <a:pt x="8035" y="7151"/>
                    <a:pt x="7819" y="6979"/>
                    <a:pt x="7569" y="6846"/>
                  </a:cubicBezTo>
                  <a:cubicBezTo>
                    <a:pt x="7322" y="6717"/>
                    <a:pt x="7061" y="6649"/>
                    <a:pt x="6781" y="6649"/>
                  </a:cubicBezTo>
                  <a:cubicBezTo>
                    <a:pt x="6211" y="6649"/>
                    <a:pt x="5726" y="6889"/>
                    <a:pt x="5328" y="7366"/>
                  </a:cubicBezTo>
                  <a:cubicBezTo>
                    <a:pt x="4931" y="7843"/>
                    <a:pt x="4730" y="8425"/>
                    <a:pt x="4730" y="9111"/>
                  </a:cubicBezTo>
                  <a:cubicBezTo>
                    <a:pt x="4730" y="9447"/>
                    <a:pt x="4785" y="9760"/>
                    <a:pt x="4895" y="10060"/>
                  </a:cubicBezTo>
                  <a:cubicBezTo>
                    <a:pt x="5003" y="10356"/>
                    <a:pt x="5149" y="10616"/>
                    <a:pt x="5333" y="10836"/>
                  </a:cubicBezTo>
                  <a:cubicBezTo>
                    <a:pt x="5517" y="11056"/>
                    <a:pt x="5735" y="11229"/>
                    <a:pt x="5987" y="11356"/>
                  </a:cubicBezTo>
                  <a:cubicBezTo>
                    <a:pt x="6239" y="11480"/>
                    <a:pt x="6500" y="11545"/>
                    <a:pt x="6781" y="11545"/>
                  </a:cubicBezTo>
                  <a:moveTo>
                    <a:pt x="20496" y="16952"/>
                  </a:moveTo>
                  <a:cubicBezTo>
                    <a:pt x="20427" y="17293"/>
                    <a:pt x="20340" y="17613"/>
                    <a:pt x="20234" y="17912"/>
                  </a:cubicBezTo>
                  <a:cubicBezTo>
                    <a:pt x="20251" y="17963"/>
                    <a:pt x="20293" y="18050"/>
                    <a:pt x="20364" y="18161"/>
                  </a:cubicBezTo>
                  <a:cubicBezTo>
                    <a:pt x="20437" y="18273"/>
                    <a:pt x="20507" y="18398"/>
                    <a:pt x="20573" y="18528"/>
                  </a:cubicBezTo>
                  <a:cubicBezTo>
                    <a:pt x="20642" y="18655"/>
                    <a:pt x="20700" y="18779"/>
                    <a:pt x="20755" y="18897"/>
                  </a:cubicBezTo>
                  <a:cubicBezTo>
                    <a:pt x="20806" y="19013"/>
                    <a:pt x="20832" y="19098"/>
                    <a:pt x="20832" y="19140"/>
                  </a:cubicBezTo>
                  <a:cubicBezTo>
                    <a:pt x="20832" y="19177"/>
                    <a:pt x="20762" y="19281"/>
                    <a:pt x="20625" y="19459"/>
                  </a:cubicBezTo>
                  <a:cubicBezTo>
                    <a:pt x="20486" y="19634"/>
                    <a:pt x="20324" y="19821"/>
                    <a:pt x="20140" y="20013"/>
                  </a:cubicBezTo>
                  <a:cubicBezTo>
                    <a:pt x="19957" y="20205"/>
                    <a:pt x="19778" y="20388"/>
                    <a:pt x="19611" y="20558"/>
                  </a:cubicBezTo>
                  <a:cubicBezTo>
                    <a:pt x="19441" y="20730"/>
                    <a:pt x="19333" y="20848"/>
                    <a:pt x="19288" y="20911"/>
                  </a:cubicBezTo>
                  <a:lnTo>
                    <a:pt x="19199" y="20967"/>
                  </a:lnTo>
                  <a:cubicBezTo>
                    <a:pt x="19168" y="20967"/>
                    <a:pt x="19107" y="20928"/>
                    <a:pt x="19013" y="20851"/>
                  </a:cubicBezTo>
                  <a:cubicBezTo>
                    <a:pt x="18919" y="20772"/>
                    <a:pt x="18822" y="20685"/>
                    <a:pt x="18726" y="20586"/>
                  </a:cubicBezTo>
                  <a:cubicBezTo>
                    <a:pt x="18629" y="20487"/>
                    <a:pt x="18533" y="20391"/>
                    <a:pt x="18438" y="20295"/>
                  </a:cubicBezTo>
                  <a:cubicBezTo>
                    <a:pt x="18344" y="20199"/>
                    <a:pt x="18283" y="20137"/>
                    <a:pt x="18253" y="20100"/>
                  </a:cubicBezTo>
                  <a:cubicBezTo>
                    <a:pt x="17975" y="20208"/>
                    <a:pt x="17681" y="20295"/>
                    <a:pt x="17372" y="20357"/>
                  </a:cubicBezTo>
                  <a:cubicBezTo>
                    <a:pt x="17358" y="20411"/>
                    <a:pt x="17323" y="20510"/>
                    <a:pt x="17273" y="20648"/>
                  </a:cubicBezTo>
                  <a:cubicBezTo>
                    <a:pt x="17219" y="20786"/>
                    <a:pt x="17160" y="20925"/>
                    <a:pt x="17097" y="21060"/>
                  </a:cubicBezTo>
                  <a:cubicBezTo>
                    <a:pt x="17033" y="21196"/>
                    <a:pt x="16972" y="21320"/>
                    <a:pt x="16911" y="21430"/>
                  </a:cubicBezTo>
                  <a:cubicBezTo>
                    <a:pt x="16852" y="21546"/>
                    <a:pt x="16798" y="21599"/>
                    <a:pt x="16753" y="21599"/>
                  </a:cubicBezTo>
                  <a:cubicBezTo>
                    <a:pt x="16709" y="21599"/>
                    <a:pt x="16577" y="21568"/>
                    <a:pt x="16360" y="21498"/>
                  </a:cubicBezTo>
                  <a:cubicBezTo>
                    <a:pt x="16141" y="21430"/>
                    <a:pt x="15906" y="21348"/>
                    <a:pt x="15654" y="21247"/>
                  </a:cubicBezTo>
                  <a:cubicBezTo>
                    <a:pt x="15405" y="21148"/>
                    <a:pt x="15179" y="21043"/>
                    <a:pt x="14979" y="20930"/>
                  </a:cubicBezTo>
                  <a:cubicBezTo>
                    <a:pt x="14778" y="20817"/>
                    <a:pt x="14680" y="20719"/>
                    <a:pt x="14680" y="20628"/>
                  </a:cubicBezTo>
                  <a:cubicBezTo>
                    <a:pt x="14680" y="20419"/>
                    <a:pt x="14698" y="20205"/>
                    <a:pt x="14736" y="19984"/>
                  </a:cubicBezTo>
                  <a:cubicBezTo>
                    <a:pt x="14774" y="19764"/>
                    <a:pt x="14809" y="19555"/>
                    <a:pt x="14837" y="19355"/>
                  </a:cubicBezTo>
                  <a:cubicBezTo>
                    <a:pt x="14717" y="19247"/>
                    <a:pt x="14611" y="19129"/>
                    <a:pt x="14517" y="18999"/>
                  </a:cubicBezTo>
                  <a:cubicBezTo>
                    <a:pt x="14423" y="18869"/>
                    <a:pt x="14338" y="18731"/>
                    <a:pt x="14263" y="18587"/>
                  </a:cubicBezTo>
                  <a:cubicBezTo>
                    <a:pt x="14091" y="18607"/>
                    <a:pt x="13919" y="18618"/>
                    <a:pt x="13750" y="18629"/>
                  </a:cubicBezTo>
                  <a:cubicBezTo>
                    <a:pt x="13583" y="18638"/>
                    <a:pt x="13413" y="18640"/>
                    <a:pt x="13251" y="18640"/>
                  </a:cubicBezTo>
                  <a:lnTo>
                    <a:pt x="13086" y="18640"/>
                  </a:lnTo>
                  <a:cubicBezTo>
                    <a:pt x="13037" y="18640"/>
                    <a:pt x="13006" y="18590"/>
                    <a:pt x="12990" y="18491"/>
                  </a:cubicBezTo>
                  <a:cubicBezTo>
                    <a:pt x="12976" y="18417"/>
                    <a:pt x="12945" y="18259"/>
                    <a:pt x="12900" y="18011"/>
                  </a:cubicBezTo>
                  <a:cubicBezTo>
                    <a:pt x="12855" y="17762"/>
                    <a:pt x="12804" y="17503"/>
                    <a:pt x="12747" y="17229"/>
                  </a:cubicBezTo>
                  <a:cubicBezTo>
                    <a:pt x="12691" y="16952"/>
                    <a:pt x="12644" y="16704"/>
                    <a:pt x="12608" y="16478"/>
                  </a:cubicBezTo>
                  <a:cubicBezTo>
                    <a:pt x="12568" y="16252"/>
                    <a:pt x="12552" y="16122"/>
                    <a:pt x="12552" y="16085"/>
                  </a:cubicBezTo>
                  <a:cubicBezTo>
                    <a:pt x="12552" y="16032"/>
                    <a:pt x="12601" y="15973"/>
                    <a:pt x="12702" y="15910"/>
                  </a:cubicBezTo>
                  <a:cubicBezTo>
                    <a:pt x="12804" y="15848"/>
                    <a:pt x="12921" y="15783"/>
                    <a:pt x="13053" y="15713"/>
                  </a:cubicBezTo>
                  <a:cubicBezTo>
                    <a:pt x="13183" y="15645"/>
                    <a:pt x="13310" y="15591"/>
                    <a:pt x="13430" y="15546"/>
                  </a:cubicBezTo>
                  <a:cubicBezTo>
                    <a:pt x="13550" y="15501"/>
                    <a:pt x="13632" y="15470"/>
                    <a:pt x="13677" y="15453"/>
                  </a:cubicBezTo>
                  <a:cubicBezTo>
                    <a:pt x="13708" y="15241"/>
                    <a:pt x="13743" y="15069"/>
                    <a:pt x="13785" y="14922"/>
                  </a:cubicBezTo>
                  <a:cubicBezTo>
                    <a:pt x="13825" y="14778"/>
                    <a:pt x="13884" y="14614"/>
                    <a:pt x="13959" y="14422"/>
                  </a:cubicBezTo>
                  <a:cubicBezTo>
                    <a:pt x="13929" y="14388"/>
                    <a:pt x="13882" y="14309"/>
                    <a:pt x="13813" y="14194"/>
                  </a:cubicBezTo>
                  <a:cubicBezTo>
                    <a:pt x="13745" y="14075"/>
                    <a:pt x="13677" y="13951"/>
                    <a:pt x="13604" y="13824"/>
                  </a:cubicBezTo>
                  <a:cubicBezTo>
                    <a:pt x="13533" y="13694"/>
                    <a:pt x="13470" y="13567"/>
                    <a:pt x="13418" y="13445"/>
                  </a:cubicBezTo>
                  <a:cubicBezTo>
                    <a:pt x="13366" y="13324"/>
                    <a:pt x="13340" y="13242"/>
                    <a:pt x="13340" y="13208"/>
                  </a:cubicBezTo>
                  <a:cubicBezTo>
                    <a:pt x="13340" y="13172"/>
                    <a:pt x="13409" y="13064"/>
                    <a:pt x="13547" y="12886"/>
                  </a:cubicBezTo>
                  <a:cubicBezTo>
                    <a:pt x="13686" y="12714"/>
                    <a:pt x="13849" y="12531"/>
                    <a:pt x="14032" y="12336"/>
                  </a:cubicBezTo>
                  <a:cubicBezTo>
                    <a:pt x="14216" y="12144"/>
                    <a:pt x="14392" y="11960"/>
                    <a:pt x="14562" y="11796"/>
                  </a:cubicBezTo>
                  <a:cubicBezTo>
                    <a:pt x="14731" y="11627"/>
                    <a:pt x="14837" y="11517"/>
                    <a:pt x="14882" y="11466"/>
                  </a:cubicBezTo>
                  <a:lnTo>
                    <a:pt x="14974" y="11410"/>
                  </a:lnTo>
                  <a:cubicBezTo>
                    <a:pt x="15004" y="11410"/>
                    <a:pt x="15066" y="11449"/>
                    <a:pt x="15160" y="11525"/>
                  </a:cubicBezTo>
                  <a:cubicBezTo>
                    <a:pt x="15254" y="11599"/>
                    <a:pt x="15348" y="11689"/>
                    <a:pt x="15447" y="11788"/>
                  </a:cubicBezTo>
                  <a:cubicBezTo>
                    <a:pt x="15543" y="11887"/>
                    <a:pt x="15640" y="11983"/>
                    <a:pt x="15734" y="12076"/>
                  </a:cubicBezTo>
                  <a:cubicBezTo>
                    <a:pt x="15828" y="12175"/>
                    <a:pt x="15889" y="12237"/>
                    <a:pt x="15920" y="12276"/>
                  </a:cubicBezTo>
                  <a:cubicBezTo>
                    <a:pt x="16184" y="12166"/>
                    <a:pt x="16468" y="12082"/>
                    <a:pt x="16777" y="12017"/>
                  </a:cubicBezTo>
                  <a:cubicBezTo>
                    <a:pt x="16791" y="11963"/>
                    <a:pt x="16826" y="11867"/>
                    <a:pt x="16878" y="11726"/>
                  </a:cubicBezTo>
                  <a:cubicBezTo>
                    <a:pt x="16930" y="11587"/>
                    <a:pt x="16991" y="11449"/>
                    <a:pt x="17064" y="11316"/>
                  </a:cubicBezTo>
                  <a:cubicBezTo>
                    <a:pt x="17135" y="11178"/>
                    <a:pt x="17200" y="11057"/>
                    <a:pt x="17262" y="10941"/>
                  </a:cubicBezTo>
                  <a:cubicBezTo>
                    <a:pt x="17320" y="10831"/>
                    <a:pt x="17372" y="10774"/>
                    <a:pt x="17419" y="10774"/>
                  </a:cubicBezTo>
                  <a:cubicBezTo>
                    <a:pt x="17448" y="10774"/>
                    <a:pt x="17575" y="10805"/>
                    <a:pt x="17803" y="10870"/>
                  </a:cubicBezTo>
                  <a:cubicBezTo>
                    <a:pt x="18027" y="10929"/>
                    <a:pt x="18264" y="11014"/>
                    <a:pt x="18516" y="11119"/>
                  </a:cubicBezTo>
                  <a:cubicBezTo>
                    <a:pt x="18768" y="11223"/>
                    <a:pt x="18996" y="11328"/>
                    <a:pt x="19199" y="11438"/>
                  </a:cubicBezTo>
                  <a:cubicBezTo>
                    <a:pt x="19401" y="11545"/>
                    <a:pt x="19502" y="11647"/>
                    <a:pt x="19502" y="11745"/>
                  </a:cubicBezTo>
                  <a:cubicBezTo>
                    <a:pt x="19502" y="11954"/>
                    <a:pt x="19481" y="12166"/>
                    <a:pt x="19441" y="12384"/>
                  </a:cubicBezTo>
                  <a:cubicBezTo>
                    <a:pt x="19399" y="12598"/>
                    <a:pt x="19363" y="12810"/>
                    <a:pt x="19333" y="13016"/>
                  </a:cubicBezTo>
                  <a:cubicBezTo>
                    <a:pt x="19453" y="13123"/>
                    <a:pt x="19561" y="13245"/>
                    <a:pt x="19655" y="13375"/>
                  </a:cubicBezTo>
                  <a:cubicBezTo>
                    <a:pt x="19749" y="13505"/>
                    <a:pt x="19834" y="13643"/>
                    <a:pt x="19910" y="13787"/>
                  </a:cubicBezTo>
                  <a:cubicBezTo>
                    <a:pt x="20095" y="13770"/>
                    <a:pt x="20281" y="13756"/>
                    <a:pt x="20465" y="13747"/>
                  </a:cubicBezTo>
                  <a:cubicBezTo>
                    <a:pt x="20651" y="13736"/>
                    <a:pt x="20830" y="13733"/>
                    <a:pt x="21002" y="13733"/>
                  </a:cubicBezTo>
                  <a:cubicBezTo>
                    <a:pt x="21061" y="13733"/>
                    <a:pt x="21129" y="13852"/>
                    <a:pt x="21204" y="14092"/>
                  </a:cubicBezTo>
                  <a:cubicBezTo>
                    <a:pt x="21279" y="14332"/>
                    <a:pt x="21345" y="14603"/>
                    <a:pt x="21402" y="14911"/>
                  </a:cubicBezTo>
                  <a:cubicBezTo>
                    <a:pt x="21458" y="15216"/>
                    <a:pt x="21505" y="15507"/>
                    <a:pt x="21543" y="15783"/>
                  </a:cubicBezTo>
                  <a:cubicBezTo>
                    <a:pt x="21581" y="16057"/>
                    <a:pt x="21599" y="16235"/>
                    <a:pt x="21599" y="16314"/>
                  </a:cubicBezTo>
                  <a:cubicBezTo>
                    <a:pt x="21599" y="16371"/>
                    <a:pt x="21548" y="16427"/>
                    <a:pt x="21447" y="16492"/>
                  </a:cubicBezTo>
                  <a:cubicBezTo>
                    <a:pt x="21345" y="16554"/>
                    <a:pt x="21235" y="16613"/>
                    <a:pt x="21115" y="16664"/>
                  </a:cubicBezTo>
                  <a:cubicBezTo>
                    <a:pt x="20995" y="16721"/>
                    <a:pt x="20872" y="16777"/>
                    <a:pt x="20747" y="16836"/>
                  </a:cubicBezTo>
                  <a:cubicBezTo>
                    <a:pt x="20623" y="16893"/>
                    <a:pt x="20540" y="16932"/>
                    <a:pt x="20496" y="16952"/>
                  </a:cubicBezTo>
                  <a:moveTo>
                    <a:pt x="20514" y="6070"/>
                  </a:moveTo>
                  <a:cubicBezTo>
                    <a:pt x="20416" y="6395"/>
                    <a:pt x="20300" y="6677"/>
                    <a:pt x="20164" y="6920"/>
                  </a:cubicBezTo>
                  <a:cubicBezTo>
                    <a:pt x="20180" y="6959"/>
                    <a:pt x="20211" y="7030"/>
                    <a:pt x="20256" y="7143"/>
                  </a:cubicBezTo>
                  <a:cubicBezTo>
                    <a:pt x="20300" y="7256"/>
                    <a:pt x="20352" y="7377"/>
                    <a:pt x="20409" y="7510"/>
                  </a:cubicBezTo>
                  <a:cubicBezTo>
                    <a:pt x="20463" y="7640"/>
                    <a:pt x="20510" y="7758"/>
                    <a:pt x="20550" y="7869"/>
                  </a:cubicBezTo>
                  <a:cubicBezTo>
                    <a:pt x="20585" y="7973"/>
                    <a:pt x="20604" y="8041"/>
                    <a:pt x="20604" y="8058"/>
                  </a:cubicBezTo>
                  <a:cubicBezTo>
                    <a:pt x="20604" y="8111"/>
                    <a:pt x="20519" y="8216"/>
                    <a:pt x="20352" y="8374"/>
                  </a:cubicBezTo>
                  <a:cubicBezTo>
                    <a:pt x="20183" y="8532"/>
                    <a:pt x="19994" y="8696"/>
                    <a:pt x="19787" y="8862"/>
                  </a:cubicBezTo>
                  <a:cubicBezTo>
                    <a:pt x="19580" y="9026"/>
                    <a:pt x="19387" y="9176"/>
                    <a:pt x="19208" y="9309"/>
                  </a:cubicBezTo>
                  <a:cubicBezTo>
                    <a:pt x="19027" y="9439"/>
                    <a:pt x="18930" y="9501"/>
                    <a:pt x="18914" y="9501"/>
                  </a:cubicBezTo>
                  <a:cubicBezTo>
                    <a:pt x="18886" y="9501"/>
                    <a:pt x="18832" y="9461"/>
                    <a:pt x="18756" y="9374"/>
                  </a:cubicBezTo>
                  <a:cubicBezTo>
                    <a:pt x="18683" y="9289"/>
                    <a:pt x="18601" y="9193"/>
                    <a:pt x="18514" y="9083"/>
                  </a:cubicBezTo>
                  <a:cubicBezTo>
                    <a:pt x="18429" y="8978"/>
                    <a:pt x="18351" y="8871"/>
                    <a:pt x="18283" y="8766"/>
                  </a:cubicBezTo>
                  <a:cubicBezTo>
                    <a:pt x="18215" y="8662"/>
                    <a:pt x="18168" y="8591"/>
                    <a:pt x="18137" y="8558"/>
                  </a:cubicBezTo>
                  <a:cubicBezTo>
                    <a:pt x="18031" y="8592"/>
                    <a:pt x="17925" y="8620"/>
                    <a:pt x="17815" y="8639"/>
                  </a:cubicBezTo>
                  <a:cubicBezTo>
                    <a:pt x="17706" y="8656"/>
                    <a:pt x="17596" y="8656"/>
                    <a:pt x="17483" y="8639"/>
                  </a:cubicBezTo>
                  <a:lnTo>
                    <a:pt x="17325" y="8639"/>
                  </a:lnTo>
                  <a:cubicBezTo>
                    <a:pt x="17297" y="8673"/>
                    <a:pt x="17250" y="8750"/>
                    <a:pt x="17191" y="8862"/>
                  </a:cubicBezTo>
                  <a:cubicBezTo>
                    <a:pt x="17130" y="8973"/>
                    <a:pt x="17066" y="9091"/>
                    <a:pt x="16993" y="9213"/>
                  </a:cubicBezTo>
                  <a:cubicBezTo>
                    <a:pt x="16923" y="9334"/>
                    <a:pt x="16852" y="9441"/>
                    <a:pt x="16784" y="9529"/>
                  </a:cubicBezTo>
                  <a:cubicBezTo>
                    <a:pt x="16718" y="9619"/>
                    <a:pt x="16668" y="9667"/>
                    <a:pt x="16638" y="9667"/>
                  </a:cubicBezTo>
                  <a:cubicBezTo>
                    <a:pt x="16610" y="9667"/>
                    <a:pt x="16494" y="9616"/>
                    <a:pt x="16301" y="9518"/>
                  </a:cubicBezTo>
                  <a:cubicBezTo>
                    <a:pt x="16106" y="9419"/>
                    <a:pt x="15901" y="9303"/>
                    <a:pt x="15687" y="9170"/>
                  </a:cubicBezTo>
                  <a:cubicBezTo>
                    <a:pt x="15473" y="9040"/>
                    <a:pt x="15277" y="8911"/>
                    <a:pt x="15101" y="8778"/>
                  </a:cubicBezTo>
                  <a:cubicBezTo>
                    <a:pt x="14924" y="8648"/>
                    <a:pt x="14835" y="8558"/>
                    <a:pt x="14835" y="8504"/>
                  </a:cubicBezTo>
                  <a:cubicBezTo>
                    <a:pt x="14835" y="8487"/>
                    <a:pt x="14847" y="8419"/>
                    <a:pt x="14868" y="8306"/>
                  </a:cubicBezTo>
                  <a:cubicBezTo>
                    <a:pt x="14891" y="8194"/>
                    <a:pt x="14922" y="8072"/>
                    <a:pt x="14960" y="7948"/>
                  </a:cubicBezTo>
                  <a:cubicBezTo>
                    <a:pt x="14997" y="7824"/>
                    <a:pt x="15030" y="7699"/>
                    <a:pt x="15061" y="7578"/>
                  </a:cubicBezTo>
                  <a:cubicBezTo>
                    <a:pt x="15091" y="7457"/>
                    <a:pt x="15113" y="7378"/>
                    <a:pt x="15129" y="7341"/>
                  </a:cubicBezTo>
                  <a:cubicBezTo>
                    <a:pt x="14957" y="7132"/>
                    <a:pt x="14814" y="6866"/>
                    <a:pt x="14701" y="6542"/>
                  </a:cubicBezTo>
                  <a:cubicBezTo>
                    <a:pt x="14303" y="6525"/>
                    <a:pt x="14021" y="6502"/>
                    <a:pt x="13856" y="6474"/>
                  </a:cubicBezTo>
                  <a:cubicBezTo>
                    <a:pt x="13691" y="6446"/>
                    <a:pt x="13580" y="6364"/>
                    <a:pt x="13529" y="6226"/>
                  </a:cubicBezTo>
                  <a:cubicBezTo>
                    <a:pt x="13477" y="6084"/>
                    <a:pt x="13458" y="5850"/>
                    <a:pt x="13472" y="5514"/>
                  </a:cubicBezTo>
                  <a:cubicBezTo>
                    <a:pt x="13489" y="5184"/>
                    <a:pt x="13472" y="4692"/>
                    <a:pt x="13427" y="4043"/>
                  </a:cubicBezTo>
                  <a:cubicBezTo>
                    <a:pt x="13427" y="3986"/>
                    <a:pt x="13475" y="3936"/>
                    <a:pt x="13569" y="3879"/>
                  </a:cubicBezTo>
                  <a:cubicBezTo>
                    <a:pt x="13663" y="3826"/>
                    <a:pt x="13773" y="3783"/>
                    <a:pt x="13901" y="3744"/>
                  </a:cubicBezTo>
                  <a:cubicBezTo>
                    <a:pt x="14028" y="3707"/>
                    <a:pt x="14155" y="3684"/>
                    <a:pt x="14279" y="3665"/>
                  </a:cubicBezTo>
                  <a:cubicBezTo>
                    <a:pt x="14402" y="3645"/>
                    <a:pt x="14487" y="3628"/>
                    <a:pt x="14531" y="3608"/>
                  </a:cubicBezTo>
                  <a:cubicBezTo>
                    <a:pt x="14607" y="3314"/>
                    <a:pt x="14722" y="3024"/>
                    <a:pt x="14880" y="2747"/>
                  </a:cubicBezTo>
                  <a:cubicBezTo>
                    <a:pt x="14866" y="2707"/>
                    <a:pt x="14835" y="2631"/>
                    <a:pt x="14790" y="2510"/>
                  </a:cubicBezTo>
                  <a:cubicBezTo>
                    <a:pt x="14746" y="2388"/>
                    <a:pt x="14698" y="2264"/>
                    <a:pt x="14649" y="2137"/>
                  </a:cubicBezTo>
                  <a:cubicBezTo>
                    <a:pt x="14602" y="2010"/>
                    <a:pt x="14557" y="1897"/>
                    <a:pt x="14522" y="1792"/>
                  </a:cubicBezTo>
                  <a:cubicBezTo>
                    <a:pt x="14482" y="1688"/>
                    <a:pt x="14465" y="1617"/>
                    <a:pt x="14465" y="1584"/>
                  </a:cubicBezTo>
                  <a:cubicBezTo>
                    <a:pt x="14465" y="1527"/>
                    <a:pt x="14545" y="1428"/>
                    <a:pt x="14705" y="1279"/>
                  </a:cubicBezTo>
                  <a:cubicBezTo>
                    <a:pt x="14868" y="1129"/>
                    <a:pt x="15051" y="971"/>
                    <a:pt x="15259" y="804"/>
                  </a:cubicBezTo>
                  <a:cubicBezTo>
                    <a:pt x="15463" y="641"/>
                    <a:pt x="15659" y="491"/>
                    <a:pt x="15840" y="367"/>
                  </a:cubicBezTo>
                  <a:cubicBezTo>
                    <a:pt x="16019" y="240"/>
                    <a:pt x="16125" y="177"/>
                    <a:pt x="16153" y="177"/>
                  </a:cubicBezTo>
                  <a:cubicBezTo>
                    <a:pt x="16184" y="177"/>
                    <a:pt x="16233" y="217"/>
                    <a:pt x="16301" y="296"/>
                  </a:cubicBezTo>
                  <a:cubicBezTo>
                    <a:pt x="16367" y="381"/>
                    <a:pt x="16445" y="477"/>
                    <a:pt x="16532" y="590"/>
                  </a:cubicBezTo>
                  <a:cubicBezTo>
                    <a:pt x="16619" y="700"/>
                    <a:pt x="16694" y="807"/>
                    <a:pt x="16763" y="906"/>
                  </a:cubicBezTo>
                  <a:cubicBezTo>
                    <a:pt x="16829" y="1005"/>
                    <a:pt x="16878" y="1072"/>
                    <a:pt x="16909" y="1109"/>
                  </a:cubicBezTo>
                  <a:cubicBezTo>
                    <a:pt x="17014" y="1072"/>
                    <a:pt x="17123" y="1047"/>
                    <a:pt x="17229" y="1027"/>
                  </a:cubicBezTo>
                  <a:cubicBezTo>
                    <a:pt x="17339" y="1007"/>
                    <a:pt x="17450" y="1007"/>
                    <a:pt x="17563" y="1027"/>
                  </a:cubicBezTo>
                  <a:lnTo>
                    <a:pt x="17721" y="1027"/>
                  </a:lnTo>
                  <a:cubicBezTo>
                    <a:pt x="17735" y="993"/>
                    <a:pt x="17777" y="917"/>
                    <a:pt x="17845" y="804"/>
                  </a:cubicBezTo>
                  <a:cubicBezTo>
                    <a:pt x="17911" y="691"/>
                    <a:pt x="17982" y="578"/>
                    <a:pt x="18052" y="460"/>
                  </a:cubicBezTo>
                  <a:cubicBezTo>
                    <a:pt x="18123" y="341"/>
                    <a:pt x="18189" y="237"/>
                    <a:pt x="18250" y="144"/>
                  </a:cubicBezTo>
                  <a:cubicBezTo>
                    <a:pt x="18309" y="50"/>
                    <a:pt x="18354" y="0"/>
                    <a:pt x="18384" y="0"/>
                  </a:cubicBezTo>
                  <a:cubicBezTo>
                    <a:pt x="18415" y="0"/>
                    <a:pt x="18528" y="53"/>
                    <a:pt x="18723" y="158"/>
                  </a:cubicBezTo>
                  <a:cubicBezTo>
                    <a:pt x="18919" y="259"/>
                    <a:pt x="19128" y="378"/>
                    <a:pt x="19349" y="508"/>
                  </a:cubicBezTo>
                  <a:cubicBezTo>
                    <a:pt x="19571" y="641"/>
                    <a:pt x="19771" y="765"/>
                    <a:pt x="19945" y="892"/>
                  </a:cubicBezTo>
                  <a:cubicBezTo>
                    <a:pt x="20121" y="1019"/>
                    <a:pt x="20211" y="1109"/>
                    <a:pt x="20211" y="1163"/>
                  </a:cubicBezTo>
                  <a:cubicBezTo>
                    <a:pt x="20211" y="1200"/>
                    <a:pt x="20197" y="1267"/>
                    <a:pt x="20164" y="1372"/>
                  </a:cubicBezTo>
                  <a:cubicBezTo>
                    <a:pt x="20136" y="1476"/>
                    <a:pt x="20105" y="1592"/>
                    <a:pt x="20074" y="1725"/>
                  </a:cubicBezTo>
                  <a:cubicBezTo>
                    <a:pt x="20046" y="1855"/>
                    <a:pt x="20013" y="1979"/>
                    <a:pt x="19980" y="2095"/>
                  </a:cubicBezTo>
                  <a:cubicBezTo>
                    <a:pt x="19945" y="2213"/>
                    <a:pt x="19921" y="2289"/>
                    <a:pt x="19907" y="2326"/>
                  </a:cubicBezTo>
                  <a:cubicBezTo>
                    <a:pt x="20058" y="2552"/>
                    <a:pt x="20204" y="2823"/>
                    <a:pt x="20345" y="3136"/>
                  </a:cubicBezTo>
                  <a:cubicBezTo>
                    <a:pt x="20729" y="3173"/>
                    <a:pt x="21006" y="3204"/>
                    <a:pt x="21181" y="3232"/>
                  </a:cubicBezTo>
                  <a:cubicBezTo>
                    <a:pt x="21352" y="3258"/>
                    <a:pt x="21461" y="3342"/>
                    <a:pt x="21505" y="3478"/>
                  </a:cubicBezTo>
                  <a:cubicBezTo>
                    <a:pt x="21550" y="3622"/>
                    <a:pt x="21571" y="3853"/>
                    <a:pt x="21562" y="4184"/>
                  </a:cubicBezTo>
                  <a:cubicBezTo>
                    <a:pt x="21555" y="4514"/>
                    <a:pt x="21567" y="4994"/>
                    <a:pt x="21597" y="5624"/>
                  </a:cubicBezTo>
                  <a:cubicBezTo>
                    <a:pt x="21597" y="5677"/>
                    <a:pt x="21550" y="5734"/>
                    <a:pt x="21456" y="5793"/>
                  </a:cubicBezTo>
                  <a:cubicBezTo>
                    <a:pt x="21362" y="5850"/>
                    <a:pt x="21254" y="5901"/>
                    <a:pt x="21136" y="5934"/>
                  </a:cubicBezTo>
                  <a:cubicBezTo>
                    <a:pt x="21013" y="5971"/>
                    <a:pt x="20893" y="5999"/>
                    <a:pt x="20769" y="6016"/>
                  </a:cubicBezTo>
                  <a:cubicBezTo>
                    <a:pt x="20646" y="6033"/>
                    <a:pt x="20559" y="6053"/>
                    <a:pt x="20514" y="6070"/>
                  </a:cubicBezTo>
                  <a:moveTo>
                    <a:pt x="15739" y="16167"/>
                  </a:moveTo>
                  <a:cubicBezTo>
                    <a:pt x="15739" y="16610"/>
                    <a:pt x="15868" y="16991"/>
                    <a:pt x="16129" y="17316"/>
                  </a:cubicBezTo>
                  <a:cubicBezTo>
                    <a:pt x="16388" y="17641"/>
                    <a:pt x="16704" y="17802"/>
                    <a:pt x="17080" y="17802"/>
                  </a:cubicBezTo>
                  <a:cubicBezTo>
                    <a:pt x="17448" y="17802"/>
                    <a:pt x="17765" y="17646"/>
                    <a:pt x="18034" y="17339"/>
                  </a:cubicBezTo>
                  <a:cubicBezTo>
                    <a:pt x="18300" y="17022"/>
                    <a:pt x="18434" y="16638"/>
                    <a:pt x="18434" y="16167"/>
                  </a:cubicBezTo>
                  <a:cubicBezTo>
                    <a:pt x="18434" y="15724"/>
                    <a:pt x="18302" y="15351"/>
                    <a:pt x="18043" y="15037"/>
                  </a:cubicBezTo>
                  <a:cubicBezTo>
                    <a:pt x="17784" y="14727"/>
                    <a:pt x="17464" y="14572"/>
                    <a:pt x="17080" y="14572"/>
                  </a:cubicBezTo>
                  <a:cubicBezTo>
                    <a:pt x="16713" y="14572"/>
                    <a:pt x="16395" y="14727"/>
                    <a:pt x="16134" y="15037"/>
                  </a:cubicBezTo>
                  <a:cubicBezTo>
                    <a:pt x="15868" y="15351"/>
                    <a:pt x="15739" y="15724"/>
                    <a:pt x="15739" y="16167"/>
                  </a:cubicBezTo>
                  <a:moveTo>
                    <a:pt x="16292" y="4825"/>
                  </a:moveTo>
                  <a:cubicBezTo>
                    <a:pt x="16292" y="5248"/>
                    <a:pt x="16410" y="5601"/>
                    <a:pt x="16647" y="5886"/>
                  </a:cubicBezTo>
                  <a:cubicBezTo>
                    <a:pt x="16883" y="6172"/>
                    <a:pt x="17172" y="6313"/>
                    <a:pt x="17509" y="6313"/>
                  </a:cubicBezTo>
                  <a:cubicBezTo>
                    <a:pt x="17862" y="6313"/>
                    <a:pt x="18158" y="6172"/>
                    <a:pt x="18398" y="5886"/>
                  </a:cubicBezTo>
                  <a:cubicBezTo>
                    <a:pt x="18639" y="5601"/>
                    <a:pt x="18759" y="5257"/>
                    <a:pt x="18759" y="4853"/>
                  </a:cubicBezTo>
                  <a:cubicBezTo>
                    <a:pt x="18759" y="4429"/>
                    <a:pt x="18641" y="4074"/>
                    <a:pt x="18403" y="3786"/>
                  </a:cubicBezTo>
                  <a:cubicBezTo>
                    <a:pt x="18168" y="3495"/>
                    <a:pt x="17876" y="3354"/>
                    <a:pt x="17530" y="3354"/>
                  </a:cubicBezTo>
                  <a:cubicBezTo>
                    <a:pt x="17177" y="3354"/>
                    <a:pt x="16883" y="3495"/>
                    <a:pt x="16647" y="3786"/>
                  </a:cubicBezTo>
                  <a:cubicBezTo>
                    <a:pt x="16407" y="4074"/>
                    <a:pt x="16292" y="4421"/>
                    <a:pt x="16292" y="4825"/>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9" name="Group 8"/>
          <p:cNvGrpSpPr/>
          <p:nvPr/>
        </p:nvGrpSpPr>
        <p:grpSpPr>
          <a:xfrm>
            <a:off x="8310146" y="3706229"/>
            <a:ext cx="914400" cy="914400"/>
            <a:chOff x="8310146" y="3611959"/>
            <a:chExt cx="914400" cy="914400"/>
          </a:xfrm>
        </p:grpSpPr>
        <p:sp>
          <p:nvSpPr>
            <p:cNvPr id="76" name="Rounded Rectangle 75"/>
            <p:cNvSpPr/>
            <p:nvPr/>
          </p:nvSpPr>
          <p:spPr>
            <a:xfrm>
              <a:off x="8310146" y="3611959"/>
              <a:ext cx="914400" cy="914400"/>
            </a:xfrm>
            <a:prstGeom prst="roundRect">
              <a:avLst>
                <a:gd name="adj" fmla="val 1103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8" name="AutoShape 74"/>
            <p:cNvSpPr>
              <a:spLocks/>
            </p:cNvSpPr>
            <p:nvPr/>
          </p:nvSpPr>
          <p:spPr bwMode="auto">
            <a:xfrm>
              <a:off x="8562756" y="3891057"/>
              <a:ext cx="409181" cy="4076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765" y="0"/>
                  </a:moveTo>
                  <a:cubicBezTo>
                    <a:pt x="9365" y="0"/>
                    <a:pt x="9963" y="50"/>
                    <a:pt x="10556" y="155"/>
                  </a:cubicBezTo>
                  <a:cubicBezTo>
                    <a:pt x="11151" y="259"/>
                    <a:pt x="11733" y="417"/>
                    <a:pt x="12302" y="632"/>
                  </a:cubicBezTo>
                  <a:cubicBezTo>
                    <a:pt x="12950" y="897"/>
                    <a:pt x="13587" y="1239"/>
                    <a:pt x="14218" y="1663"/>
                  </a:cubicBezTo>
                  <a:cubicBezTo>
                    <a:pt x="14849" y="2086"/>
                    <a:pt x="15412" y="2597"/>
                    <a:pt x="15904" y="3199"/>
                  </a:cubicBezTo>
                  <a:cubicBezTo>
                    <a:pt x="16395" y="3797"/>
                    <a:pt x="16791" y="4475"/>
                    <a:pt x="17087" y="5229"/>
                  </a:cubicBezTo>
                  <a:cubicBezTo>
                    <a:pt x="17382" y="5988"/>
                    <a:pt x="17530" y="6813"/>
                    <a:pt x="17530" y="7702"/>
                  </a:cubicBezTo>
                  <a:cubicBezTo>
                    <a:pt x="17530" y="8586"/>
                    <a:pt x="17382" y="9407"/>
                    <a:pt x="17087" y="10161"/>
                  </a:cubicBezTo>
                  <a:cubicBezTo>
                    <a:pt x="16791" y="10921"/>
                    <a:pt x="16395" y="11596"/>
                    <a:pt x="15904" y="12186"/>
                  </a:cubicBezTo>
                  <a:cubicBezTo>
                    <a:pt x="15412" y="12776"/>
                    <a:pt x="14849" y="13287"/>
                    <a:pt x="14218" y="13719"/>
                  </a:cubicBezTo>
                  <a:cubicBezTo>
                    <a:pt x="13587" y="14151"/>
                    <a:pt x="12950" y="14498"/>
                    <a:pt x="12302" y="14758"/>
                  </a:cubicBezTo>
                  <a:cubicBezTo>
                    <a:pt x="11147" y="15184"/>
                    <a:pt x="9967" y="15396"/>
                    <a:pt x="8765" y="15396"/>
                  </a:cubicBezTo>
                  <a:cubicBezTo>
                    <a:pt x="8487" y="15396"/>
                    <a:pt x="8214" y="15382"/>
                    <a:pt x="7948" y="15354"/>
                  </a:cubicBezTo>
                  <a:cubicBezTo>
                    <a:pt x="7682" y="15328"/>
                    <a:pt x="7409" y="15297"/>
                    <a:pt x="7131" y="15258"/>
                  </a:cubicBezTo>
                  <a:cubicBezTo>
                    <a:pt x="6006" y="16294"/>
                    <a:pt x="4742" y="16994"/>
                    <a:pt x="3346" y="17353"/>
                  </a:cubicBezTo>
                  <a:cubicBezTo>
                    <a:pt x="3196" y="17392"/>
                    <a:pt x="3033" y="17435"/>
                    <a:pt x="2862" y="17483"/>
                  </a:cubicBezTo>
                  <a:cubicBezTo>
                    <a:pt x="2687" y="17534"/>
                    <a:pt x="2520" y="17559"/>
                    <a:pt x="2353" y="17559"/>
                  </a:cubicBezTo>
                  <a:cubicBezTo>
                    <a:pt x="2264" y="17559"/>
                    <a:pt x="2181" y="17514"/>
                    <a:pt x="2111" y="17432"/>
                  </a:cubicBezTo>
                  <a:cubicBezTo>
                    <a:pt x="2040" y="17342"/>
                    <a:pt x="2005" y="17237"/>
                    <a:pt x="2005" y="17110"/>
                  </a:cubicBezTo>
                  <a:cubicBezTo>
                    <a:pt x="2005" y="17022"/>
                    <a:pt x="2033" y="16943"/>
                    <a:pt x="2090" y="16873"/>
                  </a:cubicBezTo>
                  <a:cubicBezTo>
                    <a:pt x="2146" y="16808"/>
                    <a:pt x="2196" y="16746"/>
                    <a:pt x="2240" y="16692"/>
                  </a:cubicBezTo>
                  <a:cubicBezTo>
                    <a:pt x="2624" y="16235"/>
                    <a:pt x="2897" y="15803"/>
                    <a:pt x="3059" y="15396"/>
                  </a:cubicBezTo>
                  <a:cubicBezTo>
                    <a:pt x="3219" y="14987"/>
                    <a:pt x="3354" y="14464"/>
                    <a:pt x="3457" y="13812"/>
                  </a:cubicBezTo>
                  <a:cubicBezTo>
                    <a:pt x="2984" y="13499"/>
                    <a:pt x="2539" y="13129"/>
                    <a:pt x="2123" y="12705"/>
                  </a:cubicBezTo>
                  <a:cubicBezTo>
                    <a:pt x="1706" y="12279"/>
                    <a:pt x="1341" y="11810"/>
                    <a:pt x="1023" y="11299"/>
                  </a:cubicBezTo>
                  <a:cubicBezTo>
                    <a:pt x="710" y="10785"/>
                    <a:pt x="458" y="10229"/>
                    <a:pt x="275" y="9622"/>
                  </a:cubicBezTo>
                  <a:cubicBezTo>
                    <a:pt x="91" y="9021"/>
                    <a:pt x="0" y="8382"/>
                    <a:pt x="0" y="7702"/>
                  </a:cubicBezTo>
                  <a:cubicBezTo>
                    <a:pt x="0" y="6821"/>
                    <a:pt x="150" y="5999"/>
                    <a:pt x="449" y="5237"/>
                  </a:cubicBezTo>
                  <a:cubicBezTo>
                    <a:pt x="750" y="4478"/>
                    <a:pt x="1150" y="3797"/>
                    <a:pt x="1649" y="3199"/>
                  </a:cubicBezTo>
                  <a:cubicBezTo>
                    <a:pt x="2148" y="2597"/>
                    <a:pt x="2716" y="2086"/>
                    <a:pt x="3346" y="1663"/>
                  </a:cubicBezTo>
                  <a:cubicBezTo>
                    <a:pt x="3977" y="1239"/>
                    <a:pt x="4615" y="897"/>
                    <a:pt x="5260" y="632"/>
                  </a:cubicBezTo>
                  <a:cubicBezTo>
                    <a:pt x="5832" y="409"/>
                    <a:pt x="6411" y="248"/>
                    <a:pt x="7002" y="149"/>
                  </a:cubicBezTo>
                  <a:cubicBezTo>
                    <a:pt x="7590" y="48"/>
                    <a:pt x="8179" y="0"/>
                    <a:pt x="8765" y="0"/>
                  </a:cubicBezTo>
                  <a:moveTo>
                    <a:pt x="8765" y="2160"/>
                  </a:moveTo>
                  <a:cubicBezTo>
                    <a:pt x="8268" y="2160"/>
                    <a:pt x="7774" y="2202"/>
                    <a:pt x="7277" y="2281"/>
                  </a:cubicBezTo>
                  <a:cubicBezTo>
                    <a:pt x="6783" y="2366"/>
                    <a:pt x="6286" y="2510"/>
                    <a:pt x="5790" y="2719"/>
                  </a:cubicBezTo>
                  <a:cubicBezTo>
                    <a:pt x="5347" y="2877"/>
                    <a:pt x="4886" y="3111"/>
                    <a:pt x="4410" y="3419"/>
                  </a:cubicBezTo>
                  <a:cubicBezTo>
                    <a:pt x="3933" y="3727"/>
                    <a:pt x="3502" y="4085"/>
                    <a:pt x="3113" y="4500"/>
                  </a:cubicBezTo>
                  <a:cubicBezTo>
                    <a:pt x="2727" y="4915"/>
                    <a:pt x="2412" y="5390"/>
                    <a:pt x="2167" y="5926"/>
                  </a:cubicBezTo>
                  <a:cubicBezTo>
                    <a:pt x="1925" y="6463"/>
                    <a:pt x="1802" y="7056"/>
                    <a:pt x="1802" y="7702"/>
                  </a:cubicBezTo>
                  <a:cubicBezTo>
                    <a:pt x="1802" y="8355"/>
                    <a:pt x="1915" y="8925"/>
                    <a:pt x="2146" y="9422"/>
                  </a:cubicBezTo>
                  <a:cubicBezTo>
                    <a:pt x="2374" y="9919"/>
                    <a:pt x="2666" y="10362"/>
                    <a:pt x="3017" y="10758"/>
                  </a:cubicBezTo>
                  <a:cubicBezTo>
                    <a:pt x="3372" y="11156"/>
                    <a:pt x="3763" y="11509"/>
                    <a:pt x="4196" y="11811"/>
                  </a:cubicBezTo>
                  <a:cubicBezTo>
                    <a:pt x="4629" y="12121"/>
                    <a:pt x="5051" y="12406"/>
                    <a:pt x="5465" y="12678"/>
                  </a:cubicBezTo>
                  <a:lnTo>
                    <a:pt x="5239" y="14177"/>
                  </a:lnTo>
                  <a:cubicBezTo>
                    <a:pt x="5486" y="14019"/>
                    <a:pt x="5724" y="13827"/>
                    <a:pt x="5954" y="13609"/>
                  </a:cubicBezTo>
                  <a:cubicBezTo>
                    <a:pt x="6183" y="13395"/>
                    <a:pt x="6406" y="13189"/>
                    <a:pt x="6625" y="12988"/>
                  </a:cubicBezTo>
                  <a:cubicBezTo>
                    <a:pt x="6978" y="13042"/>
                    <a:pt x="7334" y="13098"/>
                    <a:pt x="7694" y="13152"/>
                  </a:cubicBezTo>
                  <a:cubicBezTo>
                    <a:pt x="8056" y="13208"/>
                    <a:pt x="8412" y="13231"/>
                    <a:pt x="8765" y="13231"/>
                  </a:cubicBezTo>
                  <a:cubicBezTo>
                    <a:pt x="9779" y="13231"/>
                    <a:pt x="10770" y="13048"/>
                    <a:pt x="11740" y="12678"/>
                  </a:cubicBezTo>
                  <a:cubicBezTo>
                    <a:pt x="12196" y="12517"/>
                    <a:pt x="12665" y="12280"/>
                    <a:pt x="13138" y="11978"/>
                  </a:cubicBezTo>
                  <a:cubicBezTo>
                    <a:pt x="13609" y="11670"/>
                    <a:pt x="14039" y="11306"/>
                    <a:pt x="14421" y="10879"/>
                  </a:cubicBezTo>
                  <a:cubicBezTo>
                    <a:pt x="14804" y="10459"/>
                    <a:pt x="15120" y="9981"/>
                    <a:pt x="15369" y="9453"/>
                  </a:cubicBezTo>
                  <a:cubicBezTo>
                    <a:pt x="15616" y="8928"/>
                    <a:pt x="15739" y="8344"/>
                    <a:pt x="15739" y="7703"/>
                  </a:cubicBezTo>
                  <a:cubicBezTo>
                    <a:pt x="15739" y="7056"/>
                    <a:pt x="15616" y="6463"/>
                    <a:pt x="15369" y="5927"/>
                  </a:cubicBezTo>
                  <a:cubicBezTo>
                    <a:pt x="15120" y="5390"/>
                    <a:pt x="14804" y="4916"/>
                    <a:pt x="14421" y="4501"/>
                  </a:cubicBezTo>
                  <a:cubicBezTo>
                    <a:pt x="14039" y="4086"/>
                    <a:pt x="13611" y="3727"/>
                    <a:pt x="13143" y="3419"/>
                  </a:cubicBezTo>
                  <a:cubicBezTo>
                    <a:pt x="12674" y="3112"/>
                    <a:pt x="12206" y="2877"/>
                    <a:pt x="11740" y="2719"/>
                  </a:cubicBezTo>
                  <a:cubicBezTo>
                    <a:pt x="11267" y="2510"/>
                    <a:pt x="10779" y="2366"/>
                    <a:pt x="10281" y="2281"/>
                  </a:cubicBezTo>
                  <a:cubicBezTo>
                    <a:pt x="9782" y="2202"/>
                    <a:pt x="9278" y="2160"/>
                    <a:pt x="8765" y="2160"/>
                  </a:cubicBezTo>
                  <a:moveTo>
                    <a:pt x="21599" y="11746"/>
                  </a:moveTo>
                  <a:cubicBezTo>
                    <a:pt x="21599" y="12429"/>
                    <a:pt x="21505" y="13075"/>
                    <a:pt x="21322" y="13671"/>
                  </a:cubicBezTo>
                  <a:cubicBezTo>
                    <a:pt x="21138" y="14273"/>
                    <a:pt x="20889" y="14829"/>
                    <a:pt x="20573" y="15340"/>
                  </a:cubicBezTo>
                  <a:cubicBezTo>
                    <a:pt x="20258" y="15854"/>
                    <a:pt x="19891" y="16323"/>
                    <a:pt x="19474" y="16746"/>
                  </a:cubicBezTo>
                  <a:cubicBezTo>
                    <a:pt x="19057" y="17172"/>
                    <a:pt x="18613" y="17542"/>
                    <a:pt x="18140" y="17856"/>
                  </a:cubicBezTo>
                  <a:cubicBezTo>
                    <a:pt x="18245" y="18505"/>
                    <a:pt x="18377" y="19030"/>
                    <a:pt x="18540" y="19440"/>
                  </a:cubicBezTo>
                  <a:cubicBezTo>
                    <a:pt x="18702" y="19841"/>
                    <a:pt x="18973" y="20275"/>
                    <a:pt x="19356" y="20736"/>
                  </a:cubicBezTo>
                  <a:cubicBezTo>
                    <a:pt x="19401" y="20789"/>
                    <a:pt x="19453" y="20857"/>
                    <a:pt x="19509" y="20930"/>
                  </a:cubicBezTo>
                  <a:cubicBezTo>
                    <a:pt x="19566" y="21007"/>
                    <a:pt x="19592" y="21091"/>
                    <a:pt x="19592" y="21182"/>
                  </a:cubicBezTo>
                  <a:cubicBezTo>
                    <a:pt x="19592" y="21326"/>
                    <a:pt x="19554" y="21430"/>
                    <a:pt x="19474" y="21498"/>
                  </a:cubicBezTo>
                  <a:cubicBezTo>
                    <a:pt x="19396" y="21568"/>
                    <a:pt x="19305" y="21599"/>
                    <a:pt x="19199" y="21599"/>
                  </a:cubicBezTo>
                  <a:cubicBezTo>
                    <a:pt x="19048" y="21599"/>
                    <a:pt x="18888" y="21571"/>
                    <a:pt x="18714" y="21526"/>
                  </a:cubicBezTo>
                  <a:cubicBezTo>
                    <a:pt x="18542" y="21472"/>
                    <a:pt x="18387" y="21433"/>
                    <a:pt x="18253" y="21396"/>
                  </a:cubicBezTo>
                  <a:cubicBezTo>
                    <a:pt x="16854" y="21026"/>
                    <a:pt x="15593" y="20329"/>
                    <a:pt x="14468" y="19301"/>
                  </a:cubicBezTo>
                  <a:cubicBezTo>
                    <a:pt x="14190" y="19338"/>
                    <a:pt x="13917" y="19369"/>
                    <a:pt x="13651" y="19394"/>
                  </a:cubicBezTo>
                  <a:cubicBezTo>
                    <a:pt x="13383" y="19423"/>
                    <a:pt x="13112" y="19439"/>
                    <a:pt x="12832" y="19439"/>
                  </a:cubicBezTo>
                  <a:cubicBezTo>
                    <a:pt x="11865" y="19439"/>
                    <a:pt x="10909" y="19293"/>
                    <a:pt x="9972" y="19002"/>
                  </a:cubicBezTo>
                  <a:cubicBezTo>
                    <a:pt x="9031" y="18717"/>
                    <a:pt x="8146" y="18279"/>
                    <a:pt x="7312" y="17692"/>
                  </a:cubicBezTo>
                  <a:lnTo>
                    <a:pt x="7616" y="17474"/>
                  </a:lnTo>
                  <a:cubicBezTo>
                    <a:pt x="8000" y="17531"/>
                    <a:pt x="8381" y="17559"/>
                    <a:pt x="8765" y="17559"/>
                  </a:cubicBezTo>
                  <a:cubicBezTo>
                    <a:pt x="10245" y="17559"/>
                    <a:pt x="11676" y="17279"/>
                    <a:pt x="13058" y="16720"/>
                  </a:cubicBezTo>
                  <a:cubicBezTo>
                    <a:pt x="13891" y="16387"/>
                    <a:pt x="14684" y="15935"/>
                    <a:pt x="15435" y="15374"/>
                  </a:cubicBezTo>
                  <a:cubicBezTo>
                    <a:pt x="16186" y="14812"/>
                    <a:pt x="16852" y="14148"/>
                    <a:pt x="17431" y="13380"/>
                  </a:cubicBezTo>
                  <a:cubicBezTo>
                    <a:pt x="18008" y="12618"/>
                    <a:pt x="18469" y="11759"/>
                    <a:pt x="18815" y="10814"/>
                  </a:cubicBezTo>
                  <a:cubicBezTo>
                    <a:pt x="19161" y="9865"/>
                    <a:pt x="19335" y="8831"/>
                    <a:pt x="19335" y="7702"/>
                  </a:cubicBezTo>
                  <a:cubicBezTo>
                    <a:pt x="19335" y="7332"/>
                    <a:pt x="19312" y="6957"/>
                    <a:pt x="19267" y="6567"/>
                  </a:cubicBezTo>
                  <a:cubicBezTo>
                    <a:pt x="19943" y="7216"/>
                    <a:pt x="20500" y="7979"/>
                    <a:pt x="20940" y="8854"/>
                  </a:cubicBezTo>
                  <a:cubicBezTo>
                    <a:pt x="21378" y="9727"/>
                    <a:pt x="21599" y="10692"/>
                    <a:pt x="21599" y="11746"/>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5" name="Group 4"/>
          <p:cNvGrpSpPr/>
          <p:nvPr/>
        </p:nvGrpSpPr>
        <p:grpSpPr>
          <a:xfrm>
            <a:off x="4606340" y="1915028"/>
            <a:ext cx="914400" cy="914400"/>
            <a:chOff x="4606340" y="1820758"/>
            <a:chExt cx="914400" cy="914400"/>
          </a:xfrm>
        </p:grpSpPr>
        <p:sp>
          <p:nvSpPr>
            <p:cNvPr id="72" name="Rounded Rectangle 71"/>
            <p:cNvSpPr/>
            <p:nvPr/>
          </p:nvSpPr>
          <p:spPr>
            <a:xfrm>
              <a:off x="4606340" y="1820758"/>
              <a:ext cx="914400" cy="914400"/>
            </a:xfrm>
            <a:prstGeom prst="roundRect">
              <a:avLst>
                <a:gd name="adj" fmla="val 1103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9" name="AutoShape 114"/>
            <p:cNvSpPr>
              <a:spLocks/>
            </p:cNvSpPr>
            <p:nvPr/>
          </p:nvSpPr>
          <p:spPr bwMode="auto">
            <a:xfrm>
              <a:off x="4834634" y="2050630"/>
              <a:ext cx="458796" cy="45021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50" y="9182"/>
                  </a:moveTo>
                  <a:cubicBezTo>
                    <a:pt x="21200" y="9182"/>
                    <a:pt x="21329" y="9229"/>
                    <a:pt x="21435" y="9326"/>
                  </a:cubicBezTo>
                  <a:cubicBezTo>
                    <a:pt x="21544" y="9426"/>
                    <a:pt x="21599" y="9549"/>
                    <a:pt x="21599" y="9699"/>
                  </a:cubicBezTo>
                  <a:lnTo>
                    <a:pt x="21599" y="11867"/>
                  </a:lnTo>
                  <a:cubicBezTo>
                    <a:pt x="21599" y="12232"/>
                    <a:pt x="21415" y="12414"/>
                    <a:pt x="21050" y="12414"/>
                  </a:cubicBezTo>
                  <a:lnTo>
                    <a:pt x="18746" y="12414"/>
                  </a:lnTo>
                  <a:cubicBezTo>
                    <a:pt x="18575" y="13204"/>
                    <a:pt x="18299" y="13947"/>
                    <a:pt x="17915" y="14646"/>
                  </a:cubicBezTo>
                  <a:cubicBezTo>
                    <a:pt x="17530" y="15342"/>
                    <a:pt x="17066" y="15965"/>
                    <a:pt x="16517" y="16514"/>
                  </a:cubicBezTo>
                  <a:cubicBezTo>
                    <a:pt x="15968" y="17061"/>
                    <a:pt x="15346" y="17528"/>
                    <a:pt x="14647" y="17913"/>
                  </a:cubicBezTo>
                  <a:cubicBezTo>
                    <a:pt x="13948" y="18298"/>
                    <a:pt x="13206" y="18577"/>
                    <a:pt x="12419" y="18741"/>
                  </a:cubicBezTo>
                  <a:lnTo>
                    <a:pt x="12419" y="21050"/>
                  </a:lnTo>
                  <a:cubicBezTo>
                    <a:pt x="12419" y="21197"/>
                    <a:pt x="12369" y="21329"/>
                    <a:pt x="12269" y="21435"/>
                  </a:cubicBezTo>
                  <a:cubicBezTo>
                    <a:pt x="12172" y="21544"/>
                    <a:pt x="12049" y="21599"/>
                    <a:pt x="11896" y="21599"/>
                  </a:cubicBezTo>
                  <a:lnTo>
                    <a:pt x="9732" y="21599"/>
                  </a:lnTo>
                  <a:cubicBezTo>
                    <a:pt x="9368" y="21599"/>
                    <a:pt x="9183" y="21417"/>
                    <a:pt x="9183" y="21050"/>
                  </a:cubicBezTo>
                  <a:lnTo>
                    <a:pt x="9183" y="18741"/>
                  </a:lnTo>
                  <a:cubicBezTo>
                    <a:pt x="8396" y="18577"/>
                    <a:pt x="7654" y="18298"/>
                    <a:pt x="6955" y="17913"/>
                  </a:cubicBezTo>
                  <a:cubicBezTo>
                    <a:pt x="6259" y="17528"/>
                    <a:pt x="5634" y="17061"/>
                    <a:pt x="5085" y="16514"/>
                  </a:cubicBezTo>
                  <a:cubicBezTo>
                    <a:pt x="4536" y="15965"/>
                    <a:pt x="4069" y="15342"/>
                    <a:pt x="3687" y="14646"/>
                  </a:cubicBezTo>
                  <a:cubicBezTo>
                    <a:pt x="3300" y="13947"/>
                    <a:pt x="3024" y="13204"/>
                    <a:pt x="2856" y="12414"/>
                  </a:cubicBezTo>
                  <a:lnTo>
                    <a:pt x="551" y="12414"/>
                  </a:lnTo>
                  <a:cubicBezTo>
                    <a:pt x="187" y="12414"/>
                    <a:pt x="0" y="12231"/>
                    <a:pt x="0" y="11867"/>
                  </a:cubicBezTo>
                  <a:lnTo>
                    <a:pt x="0" y="9699"/>
                  </a:lnTo>
                  <a:cubicBezTo>
                    <a:pt x="0" y="9549"/>
                    <a:pt x="58" y="9426"/>
                    <a:pt x="167" y="9326"/>
                  </a:cubicBezTo>
                  <a:cubicBezTo>
                    <a:pt x="273" y="9229"/>
                    <a:pt x="402" y="9182"/>
                    <a:pt x="551" y="9182"/>
                  </a:cubicBezTo>
                  <a:lnTo>
                    <a:pt x="2856" y="9182"/>
                  </a:lnTo>
                  <a:cubicBezTo>
                    <a:pt x="3026" y="8392"/>
                    <a:pt x="3300" y="7652"/>
                    <a:pt x="3687" y="6953"/>
                  </a:cubicBezTo>
                  <a:cubicBezTo>
                    <a:pt x="4069" y="6251"/>
                    <a:pt x="4536" y="5631"/>
                    <a:pt x="5085" y="5081"/>
                  </a:cubicBezTo>
                  <a:cubicBezTo>
                    <a:pt x="5634" y="4532"/>
                    <a:pt x="6256" y="4065"/>
                    <a:pt x="6955" y="3680"/>
                  </a:cubicBezTo>
                  <a:cubicBezTo>
                    <a:pt x="7654" y="3298"/>
                    <a:pt x="8396" y="3022"/>
                    <a:pt x="9183" y="2852"/>
                  </a:cubicBezTo>
                  <a:lnTo>
                    <a:pt x="9183" y="546"/>
                  </a:lnTo>
                  <a:cubicBezTo>
                    <a:pt x="9183" y="181"/>
                    <a:pt x="9365" y="0"/>
                    <a:pt x="9732" y="0"/>
                  </a:cubicBezTo>
                  <a:lnTo>
                    <a:pt x="11896" y="0"/>
                  </a:lnTo>
                  <a:cubicBezTo>
                    <a:pt x="12049" y="0"/>
                    <a:pt x="12172" y="50"/>
                    <a:pt x="12269" y="158"/>
                  </a:cubicBezTo>
                  <a:cubicBezTo>
                    <a:pt x="12369" y="267"/>
                    <a:pt x="12419" y="396"/>
                    <a:pt x="12419" y="546"/>
                  </a:cubicBezTo>
                  <a:lnTo>
                    <a:pt x="12419" y="2852"/>
                  </a:lnTo>
                  <a:cubicBezTo>
                    <a:pt x="13206" y="3022"/>
                    <a:pt x="13948" y="3298"/>
                    <a:pt x="14647" y="3680"/>
                  </a:cubicBezTo>
                  <a:cubicBezTo>
                    <a:pt x="15343" y="4065"/>
                    <a:pt x="15968" y="4532"/>
                    <a:pt x="16517" y="5082"/>
                  </a:cubicBezTo>
                  <a:cubicBezTo>
                    <a:pt x="17066" y="5631"/>
                    <a:pt x="17530" y="6251"/>
                    <a:pt x="17915" y="6953"/>
                  </a:cubicBezTo>
                  <a:cubicBezTo>
                    <a:pt x="18299" y="7652"/>
                    <a:pt x="18578" y="8392"/>
                    <a:pt x="18746" y="9182"/>
                  </a:cubicBezTo>
                  <a:lnTo>
                    <a:pt x="21050" y="9182"/>
                  </a:lnTo>
                  <a:close/>
                  <a:moveTo>
                    <a:pt x="12419" y="16465"/>
                  </a:moveTo>
                  <a:cubicBezTo>
                    <a:pt x="13411" y="16194"/>
                    <a:pt x="14268" y="15698"/>
                    <a:pt x="14991" y="14981"/>
                  </a:cubicBezTo>
                  <a:cubicBezTo>
                    <a:pt x="15710" y="14264"/>
                    <a:pt x="16203" y="13410"/>
                    <a:pt x="16467" y="12414"/>
                  </a:cubicBezTo>
                  <a:lnTo>
                    <a:pt x="14048" y="12414"/>
                  </a:lnTo>
                  <a:cubicBezTo>
                    <a:pt x="13684" y="12414"/>
                    <a:pt x="13505" y="12231"/>
                    <a:pt x="13514" y="11867"/>
                  </a:cubicBezTo>
                  <a:lnTo>
                    <a:pt x="13514" y="9699"/>
                  </a:lnTo>
                  <a:cubicBezTo>
                    <a:pt x="13514" y="9549"/>
                    <a:pt x="13567" y="9426"/>
                    <a:pt x="13669" y="9326"/>
                  </a:cubicBezTo>
                  <a:cubicBezTo>
                    <a:pt x="13772" y="9229"/>
                    <a:pt x="13898" y="9182"/>
                    <a:pt x="14048" y="9182"/>
                  </a:cubicBezTo>
                  <a:lnTo>
                    <a:pt x="16467" y="9182"/>
                  </a:lnTo>
                  <a:cubicBezTo>
                    <a:pt x="16194" y="8186"/>
                    <a:pt x="15698" y="7332"/>
                    <a:pt x="14982" y="6609"/>
                  </a:cubicBezTo>
                  <a:cubicBezTo>
                    <a:pt x="14265" y="5883"/>
                    <a:pt x="13411" y="5390"/>
                    <a:pt x="12419" y="5131"/>
                  </a:cubicBezTo>
                  <a:lnTo>
                    <a:pt x="12419" y="7549"/>
                  </a:lnTo>
                  <a:cubicBezTo>
                    <a:pt x="12419" y="7699"/>
                    <a:pt x="12369" y="7828"/>
                    <a:pt x="12269" y="7928"/>
                  </a:cubicBezTo>
                  <a:cubicBezTo>
                    <a:pt x="12172" y="8031"/>
                    <a:pt x="12049" y="8081"/>
                    <a:pt x="11896" y="8081"/>
                  </a:cubicBezTo>
                  <a:lnTo>
                    <a:pt x="9732" y="8081"/>
                  </a:lnTo>
                  <a:cubicBezTo>
                    <a:pt x="9368" y="8081"/>
                    <a:pt x="9183" y="7905"/>
                    <a:pt x="9183" y="7549"/>
                  </a:cubicBezTo>
                  <a:lnTo>
                    <a:pt x="9183" y="5131"/>
                  </a:lnTo>
                  <a:cubicBezTo>
                    <a:pt x="8191" y="5402"/>
                    <a:pt x="7334" y="5895"/>
                    <a:pt x="6608" y="6612"/>
                  </a:cubicBezTo>
                  <a:cubicBezTo>
                    <a:pt x="5889" y="7332"/>
                    <a:pt x="5399" y="8187"/>
                    <a:pt x="5135" y="9182"/>
                  </a:cubicBezTo>
                  <a:lnTo>
                    <a:pt x="7580" y="9182"/>
                  </a:lnTo>
                  <a:cubicBezTo>
                    <a:pt x="7733" y="9182"/>
                    <a:pt x="7853" y="9229"/>
                    <a:pt x="7947" y="9326"/>
                  </a:cubicBezTo>
                  <a:cubicBezTo>
                    <a:pt x="8038" y="9426"/>
                    <a:pt x="8088" y="9550"/>
                    <a:pt x="8088" y="9700"/>
                  </a:cubicBezTo>
                  <a:lnTo>
                    <a:pt x="8088" y="11867"/>
                  </a:lnTo>
                  <a:cubicBezTo>
                    <a:pt x="8088" y="12017"/>
                    <a:pt x="8038" y="12144"/>
                    <a:pt x="7947" y="12252"/>
                  </a:cubicBezTo>
                  <a:cubicBezTo>
                    <a:pt x="7853" y="12364"/>
                    <a:pt x="7733" y="12414"/>
                    <a:pt x="7580" y="12414"/>
                  </a:cubicBezTo>
                  <a:lnTo>
                    <a:pt x="5135" y="12414"/>
                  </a:lnTo>
                  <a:cubicBezTo>
                    <a:pt x="5408" y="13410"/>
                    <a:pt x="5904" y="14267"/>
                    <a:pt x="6620" y="14990"/>
                  </a:cubicBezTo>
                  <a:cubicBezTo>
                    <a:pt x="7337" y="15710"/>
                    <a:pt x="8191" y="16203"/>
                    <a:pt x="9183" y="16465"/>
                  </a:cubicBezTo>
                  <a:lnTo>
                    <a:pt x="9183" y="14018"/>
                  </a:lnTo>
                  <a:cubicBezTo>
                    <a:pt x="9183" y="13868"/>
                    <a:pt x="9239" y="13744"/>
                    <a:pt x="9348" y="13653"/>
                  </a:cubicBezTo>
                  <a:cubicBezTo>
                    <a:pt x="9453" y="13559"/>
                    <a:pt x="9583" y="13512"/>
                    <a:pt x="9732" y="13512"/>
                  </a:cubicBezTo>
                  <a:lnTo>
                    <a:pt x="11896" y="13512"/>
                  </a:lnTo>
                  <a:cubicBezTo>
                    <a:pt x="12049" y="13512"/>
                    <a:pt x="12172" y="13559"/>
                    <a:pt x="12269" y="13653"/>
                  </a:cubicBezTo>
                  <a:cubicBezTo>
                    <a:pt x="12369" y="13744"/>
                    <a:pt x="12419" y="13868"/>
                    <a:pt x="12419" y="14018"/>
                  </a:cubicBezTo>
                  <a:lnTo>
                    <a:pt x="12419" y="16465"/>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6" name="Group 5"/>
          <p:cNvGrpSpPr/>
          <p:nvPr/>
        </p:nvGrpSpPr>
        <p:grpSpPr>
          <a:xfrm>
            <a:off x="8310146" y="1912808"/>
            <a:ext cx="914400" cy="914400"/>
            <a:chOff x="8310146" y="1818538"/>
            <a:chExt cx="914400" cy="914400"/>
          </a:xfrm>
        </p:grpSpPr>
        <p:sp>
          <p:nvSpPr>
            <p:cNvPr id="73" name="Rounded Rectangle 72"/>
            <p:cNvSpPr/>
            <p:nvPr/>
          </p:nvSpPr>
          <p:spPr>
            <a:xfrm>
              <a:off x="8310146" y="1818538"/>
              <a:ext cx="914400" cy="914400"/>
            </a:xfrm>
            <a:prstGeom prst="roundRect">
              <a:avLst>
                <a:gd name="adj" fmla="val 1103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70" name="AutoShape 125"/>
            <p:cNvSpPr>
              <a:spLocks/>
            </p:cNvSpPr>
            <p:nvPr/>
          </p:nvSpPr>
          <p:spPr bwMode="auto">
            <a:xfrm>
              <a:off x="8562756" y="2088635"/>
              <a:ext cx="409181" cy="407651"/>
            </a:xfrm>
            <a:custGeom>
              <a:avLst/>
              <a:gdLst>
                <a:gd name="T0" fmla="+- 0 10797 26"/>
                <a:gd name="T1" fmla="*/ T0 w 21542"/>
                <a:gd name="T2" fmla="*/ 10800 h 21600"/>
                <a:gd name="T3" fmla="+- 0 10797 26"/>
                <a:gd name="T4" fmla="*/ T3 w 21542"/>
                <a:gd name="T5" fmla="*/ 10800 h 21600"/>
                <a:gd name="T6" fmla="+- 0 10797 26"/>
                <a:gd name="T7" fmla="*/ T6 w 21542"/>
                <a:gd name="T8" fmla="*/ 10800 h 21600"/>
                <a:gd name="T9" fmla="+- 0 10797 26"/>
                <a:gd name="T10" fmla="*/ T9 w 21542"/>
                <a:gd name="T11" fmla="*/ 10800 h 21600"/>
              </a:gdLst>
              <a:ahLst/>
              <a:cxnLst>
                <a:cxn ang="0">
                  <a:pos x="T1" y="T2"/>
                </a:cxn>
                <a:cxn ang="0">
                  <a:pos x="T4" y="T5"/>
                </a:cxn>
                <a:cxn ang="0">
                  <a:pos x="T7" y="T8"/>
                </a:cxn>
                <a:cxn ang="0">
                  <a:pos x="T10" y="T11"/>
                </a:cxn>
              </a:cxnLst>
              <a:rect l="0" t="0" r="r" b="b"/>
              <a:pathLst>
                <a:path w="21542" h="21600">
                  <a:moveTo>
                    <a:pt x="11685" y="1798"/>
                  </a:moveTo>
                  <a:cubicBezTo>
                    <a:pt x="12903" y="1906"/>
                    <a:pt x="14055" y="2202"/>
                    <a:pt x="15143" y="2682"/>
                  </a:cubicBezTo>
                  <a:cubicBezTo>
                    <a:pt x="16233" y="3165"/>
                    <a:pt x="17213" y="3803"/>
                    <a:pt x="18089" y="4596"/>
                  </a:cubicBezTo>
                  <a:cubicBezTo>
                    <a:pt x="18964" y="5390"/>
                    <a:pt x="19696" y="6307"/>
                    <a:pt x="20286" y="7355"/>
                  </a:cubicBezTo>
                  <a:cubicBezTo>
                    <a:pt x="20875" y="8400"/>
                    <a:pt x="21290" y="9537"/>
                    <a:pt x="21528" y="10774"/>
                  </a:cubicBezTo>
                  <a:cubicBezTo>
                    <a:pt x="21573" y="11034"/>
                    <a:pt x="21497" y="11229"/>
                    <a:pt x="21299" y="11356"/>
                  </a:cubicBezTo>
                  <a:cubicBezTo>
                    <a:pt x="21223" y="11407"/>
                    <a:pt x="21151" y="11435"/>
                    <a:pt x="21077" y="11435"/>
                  </a:cubicBezTo>
                  <a:cubicBezTo>
                    <a:pt x="20930" y="11435"/>
                    <a:pt x="20822" y="11381"/>
                    <a:pt x="20760" y="11271"/>
                  </a:cubicBezTo>
                  <a:cubicBezTo>
                    <a:pt x="20016" y="10353"/>
                    <a:pt x="19186" y="9890"/>
                    <a:pt x="18272" y="9879"/>
                  </a:cubicBezTo>
                  <a:cubicBezTo>
                    <a:pt x="17616" y="9879"/>
                    <a:pt x="16994" y="10128"/>
                    <a:pt x="16402" y="10619"/>
                  </a:cubicBezTo>
                  <a:cubicBezTo>
                    <a:pt x="15813" y="11110"/>
                    <a:pt x="15320" y="11796"/>
                    <a:pt x="14912" y="12680"/>
                  </a:cubicBezTo>
                  <a:cubicBezTo>
                    <a:pt x="14840" y="12886"/>
                    <a:pt x="14704" y="12991"/>
                    <a:pt x="14516" y="12991"/>
                  </a:cubicBezTo>
                  <a:cubicBezTo>
                    <a:pt x="14323" y="12991"/>
                    <a:pt x="14191" y="12886"/>
                    <a:pt x="14115" y="12680"/>
                  </a:cubicBezTo>
                  <a:cubicBezTo>
                    <a:pt x="13490" y="11328"/>
                    <a:pt x="12679" y="10452"/>
                    <a:pt x="11682" y="10057"/>
                  </a:cubicBezTo>
                  <a:lnTo>
                    <a:pt x="11682" y="17164"/>
                  </a:lnTo>
                  <a:cubicBezTo>
                    <a:pt x="11682" y="17779"/>
                    <a:pt x="11594" y="18350"/>
                    <a:pt x="11415" y="18883"/>
                  </a:cubicBezTo>
                  <a:cubicBezTo>
                    <a:pt x="11234" y="19414"/>
                    <a:pt x="10993" y="19886"/>
                    <a:pt x="10690" y="20298"/>
                  </a:cubicBezTo>
                  <a:cubicBezTo>
                    <a:pt x="10385" y="20704"/>
                    <a:pt x="10029" y="21026"/>
                    <a:pt x="9621" y="21258"/>
                  </a:cubicBezTo>
                  <a:cubicBezTo>
                    <a:pt x="9214" y="21487"/>
                    <a:pt x="8777" y="21599"/>
                    <a:pt x="8314" y="21599"/>
                  </a:cubicBezTo>
                  <a:cubicBezTo>
                    <a:pt x="7852" y="21599"/>
                    <a:pt x="7410" y="21487"/>
                    <a:pt x="6995" y="21258"/>
                  </a:cubicBezTo>
                  <a:cubicBezTo>
                    <a:pt x="6580" y="21027"/>
                    <a:pt x="6220" y="20705"/>
                    <a:pt x="5915" y="20298"/>
                  </a:cubicBezTo>
                  <a:cubicBezTo>
                    <a:pt x="5612" y="19886"/>
                    <a:pt x="5369" y="19417"/>
                    <a:pt x="5190" y="18883"/>
                  </a:cubicBezTo>
                  <a:cubicBezTo>
                    <a:pt x="5011" y="18350"/>
                    <a:pt x="4923" y="17779"/>
                    <a:pt x="4923" y="17164"/>
                  </a:cubicBezTo>
                  <a:cubicBezTo>
                    <a:pt x="4923" y="16850"/>
                    <a:pt x="5011" y="16591"/>
                    <a:pt x="5190" y="16390"/>
                  </a:cubicBezTo>
                  <a:cubicBezTo>
                    <a:pt x="5369" y="16187"/>
                    <a:pt x="5583" y="16085"/>
                    <a:pt x="5836" y="16085"/>
                  </a:cubicBezTo>
                  <a:cubicBezTo>
                    <a:pt x="6103" y="16085"/>
                    <a:pt x="6320" y="16187"/>
                    <a:pt x="6492" y="16390"/>
                  </a:cubicBezTo>
                  <a:cubicBezTo>
                    <a:pt x="6661" y="16591"/>
                    <a:pt x="6747" y="16851"/>
                    <a:pt x="6747" y="17164"/>
                  </a:cubicBezTo>
                  <a:cubicBezTo>
                    <a:pt x="6747" y="17799"/>
                    <a:pt x="6900" y="18333"/>
                    <a:pt x="7203" y="18776"/>
                  </a:cubicBezTo>
                  <a:cubicBezTo>
                    <a:pt x="7508" y="19216"/>
                    <a:pt x="7878" y="19437"/>
                    <a:pt x="8312" y="19437"/>
                  </a:cubicBezTo>
                  <a:cubicBezTo>
                    <a:pt x="8732" y="19437"/>
                    <a:pt x="9092" y="19216"/>
                    <a:pt x="9397" y="18776"/>
                  </a:cubicBezTo>
                  <a:cubicBezTo>
                    <a:pt x="9700" y="18333"/>
                    <a:pt x="9853" y="17799"/>
                    <a:pt x="9853" y="17164"/>
                  </a:cubicBezTo>
                  <a:lnTo>
                    <a:pt x="9853" y="10057"/>
                  </a:lnTo>
                  <a:cubicBezTo>
                    <a:pt x="8856" y="10461"/>
                    <a:pt x="8042" y="11336"/>
                    <a:pt x="7420" y="12680"/>
                  </a:cubicBezTo>
                  <a:cubicBezTo>
                    <a:pt x="7344" y="12886"/>
                    <a:pt x="7210" y="12991"/>
                    <a:pt x="7019" y="12991"/>
                  </a:cubicBezTo>
                  <a:cubicBezTo>
                    <a:pt x="6828" y="12991"/>
                    <a:pt x="6700" y="12886"/>
                    <a:pt x="6631" y="12680"/>
                  </a:cubicBezTo>
                  <a:cubicBezTo>
                    <a:pt x="6227" y="11796"/>
                    <a:pt x="5734" y="11110"/>
                    <a:pt x="5147" y="10619"/>
                  </a:cubicBezTo>
                  <a:cubicBezTo>
                    <a:pt x="4560" y="10128"/>
                    <a:pt x="3940" y="9879"/>
                    <a:pt x="3284" y="9879"/>
                  </a:cubicBezTo>
                  <a:cubicBezTo>
                    <a:pt x="2363" y="9879"/>
                    <a:pt x="1541" y="10345"/>
                    <a:pt x="808" y="11271"/>
                  </a:cubicBezTo>
                  <a:cubicBezTo>
                    <a:pt x="718" y="11381"/>
                    <a:pt x="596" y="11435"/>
                    <a:pt x="455" y="11435"/>
                  </a:cubicBezTo>
                  <a:cubicBezTo>
                    <a:pt x="381" y="11435"/>
                    <a:pt x="305" y="11407"/>
                    <a:pt x="238" y="11356"/>
                  </a:cubicBezTo>
                  <a:cubicBezTo>
                    <a:pt x="47" y="11229"/>
                    <a:pt x="-26" y="11034"/>
                    <a:pt x="7" y="10774"/>
                  </a:cubicBezTo>
                  <a:cubicBezTo>
                    <a:pt x="245" y="9537"/>
                    <a:pt x="660" y="8400"/>
                    <a:pt x="1259" y="7355"/>
                  </a:cubicBezTo>
                  <a:cubicBezTo>
                    <a:pt x="1855" y="6307"/>
                    <a:pt x="2595" y="5390"/>
                    <a:pt x="3468" y="4596"/>
                  </a:cubicBezTo>
                  <a:cubicBezTo>
                    <a:pt x="4343" y="3803"/>
                    <a:pt x="5321" y="3168"/>
                    <a:pt x="6402" y="2688"/>
                  </a:cubicBezTo>
                  <a:cubicBezTo>
                    <a:pt x="7482" y="2213"/>
                    <a:pt x="8634" y="1917"/>
                    <a:pt x="9850" y="1798"/>
                  </a:cubicBezTo>
                  <a:lnTo>
                    <a:pt x="9850" y="1081"/>
                  </a:lnTo>
                  <a:cubicBezTo>
                    <a:pt x="9850" y="767"/>
                    <a:pt x="9936" y="508"/>
                    <a:pt x="10118" y="304"/>
                  </a:cubicBezTo>
                  <a:cubicBezTo>
                    <a:pt x="10296" y="101"/>
                    <a:pt x="10511" y="0"/>
                    <a:pt x="10764" y="0"/>
                  </a:cubicBezTo>
                  <a:cubicBezTo>
                    <a:pt x="11029" y="0"/>
                    <a:pt x="11248" y="101"/>
                    <a:pt x="11420" y="304"/>
                  </a:cubicBezTo>
                  <a:cubicBezTo>
                    <a:pt x="11589" y="508"/>
                    <a:pt x="11675" y="767"/>
                    <a:pt x="11675" y="1081"/>
                  </a:cubicBezTo>
                  <a:lnTo>
                    <a:pt x="11675" y="1798"/>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sp>
        <p:nvSpPr>
          <p:cNvPr id="58" name="Rectangle 57"/>
          <p:cNvSpPr/>
          <p:nvPr/>
        </p:nvSpPr>
        <p:spPr>
          <a:xfrm>
            <a:off x="3452004" y="1160001"/>
            <a:ext cx="5287992"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149329133"/>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barn(outVertical)">
                                      <p:cBhvr>
                                        <p:cTn id="7" dur="500"/>
                                        <p:tgtEl>
                                          <p:spTgt spid="5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12" presetClass="entr" presetSubtype="8" fill="hold" nodeType="afterEffect">
                                  <p:stCondLst>
                                    <p:cond delay="0"/>
                                  </p:stCondLst>
                                  <p:childTnLst>
                                    <p:set>
                                      <p:cBhvr>
                                        <p:cTn id="16" dur="1" fill="hold">
                                          <p:stCondLst>
                                            <p:cond delay="0"/>
                                          </p:stCondLst>
                                        </p:cTn>
                                        <p:tgtEl>
                                          <p:spTgt spid="40"/>
                                        </p:tgtEl>
                                        <p:attrNameLst>
                                          <p:attrName>style.visibility</p:attrName>
                                        </p:attrNameLst>
                                      </p:cBhvr>
                                      <p:to>
                                        <p:strVal val="visible"/>
                                      </p:to>
                                    </p:set>
                                    <p:anim calcmode="lin" valueType="num">
                                      <p:cBhvr additive="base">
                                        <p:cTn id="17" dur="500"/>
                                        <p:tgtEl>
                                          <p:spTgt spid="40"/>
                                        </p:tgtEl>
                                        <p:attrNameLst>
                                          <p:attrName>ppt_x</p:attrName>
                                        </p:attrNameLst>
                                      </p:cBhvr>
                                      <p:tavLst>
                                        <p:tav tm="0">
                                          <p:val>
                                            <p:strVal val="#ppt_x-#ppt_w*1.125000"/>
                                          </p:val>
                                        </p:tav>
                                        <p:tav tm="100000">
                                          <p:val>
                                            <p:strVal val="#ppt_x"/>
                                          </p:val>
                                        </p:tav>
                                      </p:tavLst>
                                    </p:anim>
                                    <p:animEffect transition="in" filter="wipe(right)">
                                      <p:cBhvr>
                                        <p:cTn id="18" dur="500"/>
                                        <p:tgtEl>
                                          <p:spTgt spid="40"/>
                                        </p:tgtEl>
                                      </p:cBhvr>
                                    </p:animEffect>
                                  </p:childTnLst>
                                </p:cTn>
                              </p:par>
                            </p:childTnLst>
                          </p:cTn>
                        </p:par>
                        <p:par>
                          <p:cTn id="19" fill="hold">
                            <p:stCondLst>
                              <p:cond delay="1500"/>
                            </p:stCondLst>
                            <p:childTnLst>
                              <p:par>
                                <p:cTn id="20" presetID="53" presetClass="entr" presetSubtype="16"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par>
                          <p:cTn id="25" fill="hold">
                            <p:stCondLst>
                              <p:cond delay="2000"/>
                            </p:stCondLst>
                            <p:childTnLst>
                              <p:par>
                                <p:cTn id="26" presetID="12" presetClass="entr" presetSubtype="8" fill="hold" nodeType="afterEffect">
                                  <p:stCondLst>
                                    <p:cond delay="0"/>
                                  </p:stCondLst>
                                  <p:childTnLst>
                                    <p:set>
                                      <p:cBhvr>
                                        <p:cTn id="27" dur="1" fill="hold">
                                          <p:stCondLst>
                                            <p:cond delay="0"/>
                                          </p:stCondLst>
                                        </p:cTn>
                                        <p:tgtEl>
                                          <p:spTgt spid="43"/>
                                        </p:tgtEl>
                                        <p:attrNameLst>
                                          <p:attrName>style.visibility</p:attrName>
                                        </p:attrNameLst>
                                      </p:cBhvr>
                                      <p:to>
                                        <p:strVal val="visible"/>
                                      </p:to>
                                    </p:set>
                                    <p:anim calcmode="lin" valueType="num">
                                      <p:cBhvr additive="base">
                                        <p:cTn id="28" dur="500"/>
                                        <p:tgtEl>
                                          <p:spTgt spid="43"/>
                                        </p:tgtEl>
                                        <p:attrNameLst>
                                          <p:attrName>ppt_x</p:attrName>
                                        </p:attrNameLst>
                                      </p:cBhvr>
                                      <p:tavLst>
                                        <p:tav tm="0">
                                          <p:val>
                                            <p:strVal val="#ppt_x-#ppt_w*1.125000"/>
                                          </p:val>
                                        </p:tav>
                                        <p:tav tm="100000">
                                          <p:val>
                                            <p:strVal val="#ppt_x"/>
                                          </p:val>
                                        </p:tav>
                                      </p:tavLst>
                                    </p:anim>
                                    <p:animEffect transition="in" filter="wipe(right)">
                                      <p:cBhvr>
                                        <p:cTn id="29" dur="500"/>
                                        <p:tgtEl>
                                          <p:spTgt spid="43"/>
                                        </p:tgtEl>
                                      </p:cBhvr>
                                    </p:animEffect>
                                  </p:childTnLst>
                                </p:cTn>
                              </p:par>
                            </p:childTnLst>
                          </p:cTn>
                        </p:par>
                        <p:par>
                          <p:cTn id="30" fill="hold">
                            <p:stCondLst>
                              <p:cond delay="2500"/>
                            </p:stCondLst>
                            <p:childTnLst>
                              <p:par>
                                <p:cTn id="31" presetID="53" presetClass="entr" presetSubtype="16"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p:cTn id="33" dur="500" fill="hold"/>
                                        <p:tgtEl>
                                          <p:spTgt spid="6"/>
                                        </p:tgtEl>
                                        <p:attrNameLst>
                                          <p:attrName>ppt_w</p:attrName>
                                        </p:attrNameLst>
                                      </p:cBhvr>
                                      <p:tavLst>
                                        <p:tav tm="0">
                                          <p:val>
                                            <p:fltVal val="0"/>
                                          </p:val>
                                        </p:tav>
                                        <p:tav tm="100000">
                                          <p:val>
                                            <p:strVal val="#ppt_w"/>
                                          </p:val>
                                        </p:tav>
                                      </p:tavLst>
                                    </p:anim>
                                    <p:anim calcmode="lin" valueType="num">
                                      <p:cBhvr>
                                        <p:cTn id="34" dur="500" fill="hold"/>
                                        <p:tgtEl>
                                          <p:spTgt spid="6"/>
                                        </p:tgtEl>
                                        <p:attrNameLst>
                                          <p:attrName>ppt_h</p:attrName>
                                        </p:attrNameLst>
                                      </p:cBhvr>
                                      <p:tavLst>
                                        <p:tav tm="0">
                                          <p:val>
                                            <p:fltVal val="0"/>
                                          </p:val>
                                        </p:tav>
                                        <p:tav tm="100000">
                                          <p:val>
                                            <p:strVal val="#ppt_h"/>
                                          </p:val>
                                        </p:tav>
                                      </p:tavLst>
                                    </p:anim>
                                    <p:animEffect transition="in" filter="fade">
                                      <p:cBhvr>
                                        <p:cTn id="35" dur="500"/>
                                        <p:tgtEl>
                                          <p:spTgt spid="6"/>
                                        </p:tgtEl>
                                      </p:cBhvr>
                                    </p:animEffect>
                                  </p:childTnLst>
                                </p:cTn>
                              </p:par>
                            </p:childTnLst>
                          </p:cTn>
                        </p:par>
                        <p:par>
                          <p:cTn id="36" fill="hold">
                            <p:stCondLst>
                              <p:cond delay="3000"/>
                            </p:stCondLst>
                            <p:childTnLst>
                              <p:par>
                                <p:cTn id="37" presetID="12" presetClass="entr" presetSubtype="8" fill="hold" nodeType="afterEffect">
                                  <p:stCondLst>
                                    <p:cond delay="0"/>
                                  </p:stCondLst>
                                  <p:childTnLst>
                                    <p:set>
                                      <p:cBhvr>
                                        <p:cTn id="38" dur="1" fill="hold">
                                          <p:stCondLst>
                                            <p:cond delay="0"/>
                                          </p:stCondLst>
                                        </p:cTn>
                                        <p:tgtEl>
                                          <p:spTgt spid="49"/>
                                        </p:tgtEl>
                                        <p:attrNameLst>
                                          <p:attrName>style.visibility</p:attrName>
                                        </p:attrNameLst>
                                      </p:cBhvr>
                                      <p:to>
                                        <p:strVal val="visible"/>
                                      </p:to>
                                    </p:set>
                                    <p:anim calcmode="lin" valueType="num">
                                      <p:cBhvr additive="base">
                                        <p:cTn id="39" dur="500"/>
                                        <p:tgtEl>
                                          <p:spTgt spid="49"/>
                                        </p:tgtEl>
                                        <p:attrNameLst>
                                          <p:attrName>ppt_x</p:attrName>
                                        </p:attrNameLst>
                                      </p:cBhvr>
                                      <p:tavLst>
                                        <p:tav tm="0">
                                          <p:val>
                                            <p:strVal val="#ppt_x-#ppt_w*1.125000"/>
                                          </p:val>
                                        </p:tav>
                                        <p:tav tm="100000">
                                          <p:val>
                                            <p:strVal val="#ppt_x"/>
                                          </p:val>
                                        </p:tav>
                                      </p:tavLst>
                                    </p:anim>
                                    <p:animEffect transition="in" filter="wipe(right)">
                                      <p:cBhvr>
                                        <p:cTn id="40" dur="500"/>
                                        <p:tgtEl>
                                          <p:spTgt spid="49"/>
                                        </p:tgtEl>
                                      </p:cBhvr>
                                    </p:animEffect>
                                  </p:childTnLst>
                                </p:cTn>
                              </p:par>
                            </p:childTnLst>
                          </p:cTn>
                        </p:par>
                        <p:par>
                          <p:cTn id="41" fill="hold">
                            <p:stCondLst>
                              <p:cond delay="3500"/>
                            </p:stCondLst>
                            <p:childTnLst>
                              <p:par>
                                <p:cTn id="42" presetID="53" presetClass="entr" presetSubtype="16" fill="hold" nodeType="afterEffect">
                                  <p:stCondLst>
                                    <p:cond delay="0"/>
                                  </p:stCondLst>
                                  <p:childTnLst>
                                    <p:set>
                                      <p:cBhvr>
                                        <p:cTn id="43" dur="1" fill="hold">
                                          <p:stCondLst>
                                            <p:cond delay="0"/>
                                          </p:stCondLst>
                                        </p:cTn>
                                        <p:tgtEl>
                                          <p:spTgt spid="7"/>
                                        </p:tgtEl>
                                        <p:attrNameLst>
                                          <p:attrName>style.visibility</p:attrName>
                                        </p:attrNameLst>
                                      </p:cBhvr>
                                      <p:to>
                                        <p:strVal val="visible"/>
                                      </p:to>
                                    </p:set>
                                    <p:anim calcmode="lin" valueType="num">
                                      <p:cBhvr>
                                        <p:cTn id="44" dur="500" fill="hold"/>
                                        <p:tgtEl>
                                          <p:spTgt spid="7"/>
                                        </p:tgtEl>
                                        <p:attrNameLst>
                                          <p:attrName>ppt_w</p:attrName>
                                        </p:attrNameLst>
                                      </p:cBhvr>
                                      <p:tavLst>
                                        <p:tav tm="0">
                                          <p:val>
                                            <p:fltVal val="0"/>
                                          </p:val>
                                        </p:tav>
                                        <p:tav tm="100000">
                                          <p:val>
                                            <p:strVal val="#ppt_w"/>
                                          </p:val>
                                        </p:tav>
                                      </p:tavLst>
                                    </p:anim>
                                    <p:anim calcmode="lin" valueType="num">
                                      <p:cBhvr>
                                        <p:cTn id="45" dur="500" fill="hold"/>
                                        <p:tgtEl>
                                          <p:spTgt spid="7"/>
                                        </p:tgtEl>
                                        <p:attrNameLst>
                                          <p:attrName>ppt_h</p:attrName>
                                        </p:attrNameLst>
                                      </p:cBhvr>
                                      <p:tavLst>
                                        <p:tav tm="0">
                                          <p:val>
                                            <p:fltVal val="0"/>
                                          </p:val>
                                        </p:tav>
                                        <p:tav tm="100000">
                                          <p:val>
                                            <p:strVal val="#ppt_h"/>
                                          </p:val>
                                        </p:tav>
                                      </p:tavLst>
                                    </p:anim>
                                    <p:animEffect transition="in" filter="fade">
                                      <p:cBhvr>
                                        <p:cTn id="46" dur="500"/>
                                        <p:tgtEl>
                                          <p:spTgt spid="7"/>
                                        </p:tgtEl>
                                      </p:cBhvr>
                                    </p:animEffect>
                                  </p:childTnLst>
                                </p:cTn>
                              </p:par>
                            </p:childTnLst>
                          </p:cTn>
                        </p:par>
                        <p:par>
                          <p:cTn id="47" fill="hold">
                            <p:stCondLst>
                              <p:cond delay="4000"/>
                            </p:stCondLst>
                            <p:childTnLst>
                              <p:par>
                                <p:cTn id="48" presetID="12" presetClass="entr" presetSubtype="8" fill="hold" nodeType="afterEffect">
                                  <p:stCondLst>
                                    <p:cond delay="0"/>
                                  </p:stCondLst>
                                  <p:childTnLst>
                                    <p:set>
                                      <p:cBhvr>
                                        <p:cTn id="49" dur="1" fill="hold">
                                          <p:stCondLst>
                                            <p:cond delay="0"/>
                                          </p:stCondLst>
                                        </p:cTn>
                                        <p:tgtEl>
                                          <p:spTgt spid="46"/>
                                        </p:tgtEl>
                                        <p:attrNameLst>
                                          <p:attrName>style.visibility</p:attrName>
                                        </p:attrNameLst>
                                      </p:cBhvr>
                                      <p:to>
                                        <p:strVal val="visible"/>
                                      </p:to>
                                    </p:set>
                                    <p:anim calcmode="lin" valueType="num">
                                      <p:cBhvr additive="base">
                                        <p:cTn id="50" dur="500"/>
                                        <p:tgtEl>
                                          <p:spTgt spid="46"/>
                                        </p:tgtEl>
                                        <p:attrNameLst>
                                          <p:attrName>ppt_x</p:attrName>
                                        </p:attrNameLst>
                                      </p:cBhvr>
                                      <p:tavLst>
                                        <p:tav tm="0">
                                          <p:val>
                                            <p:strVal val="#ppt_x-#ppt_w*1.125000"/>
                                          </p:val>
                                        </p:tav>
                                        <p:tav tm="100000">
                                          <p:val>
                                            <p:strVal val="#ppt_x"/>
                                          </p:val>
                                        </p:tav>
                                      </p:tavLst>
                                    </p:anim>
                                    <p:animEffect transition="in" filter="wipe(right)">
                                      <p:cBhvr>
                                        <p:cTn id="51" dur="500"/>
                                        <p:tgtEl>
                                          <p:spTgt spid="46"/>
                                        </p:tgtEl>
                                      </p:cBhvr>
                                    </p:animEffect>
                                  </p:childTnLst>
                                </p:cTn>
                              </p:par>
                            </p:childTnLst>
                          </p:cTn>
                        </p:par>
                        <p:par>
                          <p:cTn id="52" fill="hold">
                            <p:stCondLst>
                              <p:cond delay="4500"/>
                            </p:stCondLst>
                            <p:childTnLst>
                              <p:par>
                                <p:cTn id="53" presetID="53" presetClass="entr" presetSubtype="16" fill="hold" nodeType="afterEffect">
                                  <p:stCondLst>
                                    <p:cond delay="0"/>
                                  </p:stCondLst>
                                  <p:childTnLst>
                                    <p:set>
                                      <p:cBhvr>
                                        <p:cTn id="54" dur="1" fill="hold">
                                          <p:stCondLst>
                                            <p:cond delay="0"/>
                                          </p:stCondLst>
                                        </p:cTn>
                                        <p:tgtEl>
                                          <p:spTgt spid="8"/>
                                        </p:tgtEl>
                                        <p:attrNameLst>
                                          <p:attrName>style.visibility</p:attrName>
                                        </p:attrNameLst>
                                      </p:cBhvr>
                                      <p:to>
                                        <p:strVal val="visible"/>
                                      </p:to>
                                    </p:set>
                                    <p:anim calcmode="lin" valueType="num">
                                      <p:cBhvr>
                                        <p:cTn id="55" dur="500" fill="hold"/>
                                        <p:tgtEl>
                                          <p:spTgt spid="8"/>
                                        </p:tgtEl>
                                        <p:attrNameLst>
                                          <p:attrName>ppt_w</p:attrName>
                                        </p:attrNameLst>
                                      </p:cBhvr>
                                      <p:tavLst>
                                        <p:tav tm="0">
                                          <p:val>
                                            <p:fltVal val="0"/>
                                          </p:val>
                                        </p:tav>
                                        <p:tav tm="100000">
                                          <p:val>
                                            <p:strVal val="#ppt_w"/>
                                          </p:val>
                                        </p:tav>
                                      </p:tavLst>
                                    </p:anim>
                                    <p:anim calcmode="lin" valueType="num">
                                      <p:cBhvr>
                                        <p:cTn id="56" dur="500" fill="hold"/>
                                        <p:tgtEl>
                                          <p:spTgt spid="8"/>
                                        </p:tgtEl>
                                        <p:attrNameLst>
                                          <p:attrName>ppt_h</p:attrName>
                                        </p:attrNameLst>
                                      </p:cBhvr>
                                      <p:tavLst>
                                        <p:tav tm="0">
                                          <p:val>
                                            <p:fltVal val="0"/>
                                          </p:val>
                                        </p:tav>
                                        <p:tav tm="100000">
                                          <p:val>
                                            <p:strVal val="#ppt_h"/>
                                          </p:val>
                                        </p:tav>
                                      </p:tavLst>
                                    </p:anim>
                                    <p:animEffect transition="in" filter="fade">
                                      <p:cBhvr>
                                        <p:cTn id="57" dur="500"/>
                                        <p:tgtEl>
                                          <p:spTgt spid="8"/>
                                        </p:tgtEl>
                                      </p:cBhvr>
                                    </p:animEffect>
                                  </p:childTnLst>
                                </p:cTn>
                              </p:par>
                            </p:childTnLst>
                          </p:cTn>
                        </p:par>
                        <p:par>
                          <p:cTn id="58" fill="hold">
                            <p:stCondLst>
                              <p:cond delay="5000"/>
                            </p:stCondLst>
                            <p:childTnLst>
                              <p:par>
                                <p:cTn id="59" presetID="12" presetClass="entr" presetSubtype="8" fill="hold" nodeType="afterEffect">
                                  <p:stCondLst>
                                    <p:cond delay="0"/>
                                  </p:stCondLst>
                                  <p:childTnLst>
                                    <p:set>
                                      <p:cBhvr>
                                        <p:cTn id="60" dur="1" fill="hold">
                                          <p:stCondLst>
                                            <p:cond delay="0"/>
                                          </p:stCondLst>
                                        </p:cTn>
                                        <p:tgtEl>
                                          <p:spTgt spid="55"/>
                                        </p:tgtEl>
                                        <p:attrNameLst>
                                          <p:attrName>style.visibility</p:attrName>
                                        </p:attrNameLst>
                                      </p:cBhvr>
                                      <p:to>
                                        <p:strVal val="visible"/>
                                      </p:to>
                                    </p:set>
                                    <p:anim calcmode="lin" valueType="num">
                                      <p:cBhvr additive="base">
                                        <p:cTn id="61" dur="500"/>
                                        <p:tgtEl>
                                          <p:spTgt spid="55"/>
                                        </p:tgtEl>
                                        <p:attrNameLst>
                                          <p:attrName>ppt_x</p:attrName>
                                        </p:attrNameLst>
                                      </p:cBhvr>
                                      <p:tavLst>
                                        <p:tav tm="0">
                                          <p:val>
                                            <p:strVal val="#ppt_x-#ppt_w*1.125000"/>
                                          </p:val>
                                        </p:tav>
                                        <p:tav tm="100000">
                                          <p:val>
                                            <p:strVal val="#ppt_x"/>
                                          </p:val>
                                        </p:tav>
                                      </p:tavLst>
                                    </p:anim>
                                    <p:animEffect transition="in" filter="wipe(right)">
                                      <p:cBhvr>
                                        <p:cTn id="62" dur="500"/>
                                        <p:tgtEl>
                                          <p:spTgt spid="55"/>
                                        </p:tgtEl>
                                      </p:cBhvr>
                                    </p:animEffect>
                                  </p:childTnLst>
                                </p:cTn>
                              </p:par>
                            </p:childTnLst>
                          </p:cTn>
                        </p:par>
                        <p:par>
                          <p:cTn id="63" fill="hold">
                            <p:stCondLst>
                              <p:cond delay="5500"/>
                            </p:stCondLst>
                            <p:childTnLst>
                              <p:par>
                                <p:cTn id="64" presetID="53" presetClass="entr" presetSubtype="16" fill="hold" nodeType="afterEffect">
                                  <p:stCondLst>
                                    <p:cond delay="0"/>
                                  </p:stCondLst>
                                  <p:childTnLst>
                                    <p:set>
                                      <p:cBhvr>
                                        <p:cTn id="65" dur="1" fill="hold">
                                          <p:stCondLst>
                                            <p:cond delay="0"/>
                                          </p:stCondLst>
                                        </p:cTn>
                                        <p:tgtEl>
                                          <p:spTgt spid="9"/>
                                        </p:tgtEl>
                                        <p:attrNameLst>
                                          <p:attrName>style.visibility</p:attrName>
                                        </p:attrNameLst>
                                      </p:cBhvr>
                                      <p:to>
                                        <p:strVal val="visible"/>
                                      </p:to>
                                    </p:set>
                                    <p:anim calcmode="lin" valueType="num">
                                      <p:cBhvr>
                                        <p:cTn id="66" dur="500" fill="hold"/>
                                        <p:tgtEl>
                                          <p:spTgt spid="9"/>
                                        </p:tgtEl>
                                        <p:attrNameLst>
                                          <p:attrName>ppt_w</p:attrName>
                                        </p:attrNameLst>
                                      </p:cBhvr>
                                      <p:tavLst>
                                        <p:tav tm="0">
                                          <p:val>
                                            <p:fltVal val="0"/>
                                          </p:val>
                                        </p:tav>
                                        <p:tav tm="100000">
                                          <p:val>
                                            <p:strVal val="#ppt_w"/>
                                          </p:val>
                                        </p:tav>
                                      </p:tavLst>
                                    </p:anim>
                                    <p:anim calcmode="lin" valueType="num">
                                      <p:cBhvr>
                                        <p:cTn id="67" dur="500" fill="hold"/>
                                        <p:tgtEl>
                                          <p:spTgt spid="9"/>
                                        </p:tgtEl>
                                        <p:attrNameLst>
                                          <p:attrName>ppt_h</p:attrName>
                                        </p:attrNameLst>
                                      </p:cBhvr>
                                      <p:tavLst>
                                        <p:tav tm="0">
                                          <p:val>
                                            <p:fltVal val="0"/>
                                          </p:val>
                                        </p:tav>
                                        <p:tav tm="100000">
                                          <p:val>
                                            <p:strVal val="#ppt_h"/>
                                          </p:val>
                                        </p:tav>
                                      </p:tavLst>
                                    </p:anim>
                                    <p:animEffect transition="in" filter="fade">
                                      <p:cBhvr>
                                        <p:cTn id="68" dur="500"/>
                                        <p:tgtEl>
                                          <p:spTgt spid="9"/>
                                        </p:tgtEl>
                                      </p:cBhvr>
                                    </p:animEffect>
                                  </p:childTnLst>
                                </p:cTn>
                              </p:par>
                            </p:childTnLst>
                          </p:cTn>
                        </p:par>
                        <p:par>
                          <p:cTn id="69" fill="hold">
                            <p:stCondLst>
                              <p:cond delay="6000"/>
                            </p:stCondLst>
                            <p:childTnLst>
                              <p:par>
                                <p:cTn id="70" presetID="12" presetClass="entr" presetSubtype="8" fill="hold" nodeType="afterEffect">
                                  <p:stCondLst>
                                    <p:cond delay="0"/>
                                  </p:stCondLst>
                                  <p:childTnLst>
                                    <p:set>
                                      <p:cBhvr>
                                        <p:cTn id="71" dur="1" fill="hold">
                                          <p:stCondLst>
                                            <p:cond delay="0"/>
                                          </p:stCondLst>
                                        </p:cTn>
                                        <p:tgtEl>
                                          <p:spTgt spid="52"/>
                                        </p:tgtEl>
                                        <p:attrNameLst>
                                          <p:attrName>style.visibility</p:attrName>
                                        </p:attrNameLst>
                                      </p:cBhvr>
                                      <p:to>
                                        <p:strVal val="visible"/>
                                      </p:to>
                                    </p:set>
                                    <p:anim calcmode="lin" valueType="num">
                                      <p:cBhvr additive="base">
                                        <p:cTn id="72" dur="500"/>
                                        <p:tgtEl>
                                          <p:spTgt spid="52"/>
                                        </p:tgtEl>
                                        <p:attrNameLst>
                                          <p:attrName>ppt_x</p:attrName>
                                        </p:attrNameLst>
                                      </p:cBhvr>
                                      <p:tavLst>
                                        <p:tav tm="0">
                                          <p:val>
                                            <p:strVal val="#ppt_x-#ppt_w*1.125000"/>
                                          </p:val>
                                        </p:tav>
                                        <p:tav tm="100000">
                                          <p:val>
                                            <p:strVal val="#ppt_x"/>
                                          </p:val>
                                        </p:tav>
                                      </p:tavLst>
                                    </p:anim>
                                    <p:animEffect transition="in" filter="wipe(right)">
                                      <p:cBhvr>
                                        <p:cTn id="73" dur="500"/>
                                        <p:tgtEl>
                                          <p:spTgt spid="52"/>
                                        </p:tgtEl>
                                      </p:cBhvr>
                                    </p:animEffect>
                                  </p:childTnLst>
                                </p:cTn>
                              </p:par>
                            </p:childTnLst>
                          </p:cTn>
                        </p:par>
                        <p:par>
                          <p:cTn id="74" fill="hold">
                            <p:stCondLst>
                              <p:cond delay="6500"/>
                            </p:stCondLst>
                            <p:childTnLst>
                              <p:par>
                                <p:cTn id="75" presetID="42" presetClass="entr" presetSubtype="0" fill="hold" nodeType="afterEffect">
                                  <p:stCondLst>
                                    <p:cond delay="0"/>
                                  </p:stCondLst>
                                  <p:childTnLst>
                                    <p:set>
                                      <p:cBhvr>
                                        <p:cTn id="76" dur="1" fill="hold">
                                          <p:stCondLst>
                                            <p:cond delay="0"/>
                                          </p:stCondLst>
                                        </p:cTn>
                                        <p:tgtEl>
                                          <p:spTgt spid="60"/>
                                        </p:tgtEl>
                                        <p:attrNameLst>
                                          <p:attrName>style.visibility</p:attrName>
                                        </p:attrNameLst>
                                      </p:cBhvr>
                                      <p:to>
                                        <p:strVal val="visible"/>
                                      </p:to>
                                    </p:set>
                                    <p:animEffect transition="in" filter="fade">
                                      <p:cBhvr>
                                        <p:cTn id="77" dur="500"/>
                                        <p:tgtEl>
                                          <p:spTgt spid="60"/>
                                        </p:tgtEl>
                                      </p:cBhvr>
                                    </p:animEffect>
                                    <p:anim calcmode="lin" valueType="num">
                                      <p:cBhvr>
                                        <p:cTn id="78" dur="500" fill="hold"/>
                                        <p:tgtEl>
                                          <p:spTgt spid="60"/>
                                        </p:tgtEl>
                                        <p:attrNameLst>
                                          <p:attrName>ppt_x</p:attrName>
                                        </p:attrNameLst>
                                      </p:cBhvr>
                                      <p:tavLst>
                                        <p:tav tm="0">
                                          <p:val>
                                            <p:strVal val="#ppt_x"/>
                                          </p:val>
                                        </p:tav>
                                        <p:tav tm="100000">
                                          <p:val>
                                            <p:strVal val="#ppt_x"/>
                                          </p:val>
                                        </p:tav>
                                      </p:tavLst>
                                    </p:anim>
                                    <p:anim calcmode="lin" valueType="num">
                                      <p:cBhvr>
                                        <p:cTn id="79" dur="500" fill="hold"/>
                                        <p:tgtEl>
                                          <p:spTgt spid="6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Our Service By Box</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32</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 name="Group 3"/>
          <p:cNvGrpSpPr/>
          <p:nvPr/>
        </p:nvGrpSpPr>
        <p:grpSpPr>
          <a:xfrm>
            <a:off x="2096753" y="2126612"/>
            <a:ext cx="3920741" cy="792063"/>
            <a:chOff x="2096753" y="2156085"/>
            <a:chExt cx="3920741" cy="792063"/>
          </a:xfrm>
        </p:grpSpPr>
        <p:sp>
          <p:nvSpPr>
            <p:cNvPr id="5" name="TextBox 4"/>
            <p:cNvSpPr txBox="1"/>
            <p:nvPr/>
          </p:nvSpPr>
          <p:spPr>
            <a:xfrm>
              <a:off x="2096753" y="2156085"/>
              <a:ext cx="2557047"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Search Engine Optimization</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6" name="TextBox 5"/>
            <p:cNvSpPr txBox="1"/>
            <p:nvPr/>
          </p:nvSpPr>
          <p:spPr>
            <a:xfrm>
              <a:off x="2096754" y="2424928"/>
              <a:ext cx="392074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7" name="Group 6"/>
          <p:cNvGrpSpPr/>
          <p:nvPr/>
        </p:nvGrpSpPr>
        <p:grpSpPr>
          <a:xfrm>
            <a:off x="2096753" y="3533732"/>
            <a:ext cx="3920741" cy="802206"/>
            <a:chOff x="2096753" y="3643061"/>
            <a:chExt cx="3920741" cy="802206"/>
          </a:xfrm>
        </p:grpSpPr>
        <p:sp>
          <p:nvSpPr>
            <p:cNvPr id="8" name="TextBox 7"/>
            <p:cNvSpPr txBox="1"/>
            <p:nvPr/>
          </p:nvSpPr>
          <p:spPr>
            <a:xfrm>
              <a:off x="2096753" y="3643061"/>
              <a:ext cx="134928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Photography</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9" name="TextBox 8"/>
            <p:cNvSpPr txBox="1"/>
            <p:nvPr/>
          </p:nvSpPr>
          <p:spPr>
            <a:xfrm>
              <a:off x="2096754" y="3922047"/>
              <a:ext cx="392074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10" name="Group 9"/>
          <p:cNvGrpSpPr/>
          <p:nvPr/>
        </p:nvGrpSpPr>
        <p:grpSpPr>
          <a:xfrm>
            <a:off x="2096753" y="4912316"/>
            <a:ext cx="3920741" cy="787724"/>
            <a:chOff x="2096753" y="5001767"/>
            <a:chExt cx="3920741" cy="787724"/>
          </a:xfrm>
        </p:grpSpPr>
        <p:sp>
          <p:nvSpPr>
            <p:cNvPr id="11" name="TextBox 10"/>
            <p:cNvSpPr txBox="1"/>
            <p:nvPr/>
          </p:nvSpPr>
          <p:spPr>
            <a:xfrm>
              <a:off x="2096753" y="5001767"/>
              <a:ext cx="1190326"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Ecommerce</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12" name="TextBox 11"/>
            <p:cNvSpPr txBox="1"/>
            <p:nvPr/>
          </p:nvSpPr>
          <p:spPr>
            <a:xfrm>
              <a:off x="2096754" y="5266271"/>
              <a:ext cx="392074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13" name="Group 12"/>
          <p:cNvGrpSpPr/>
          <p:nvPr/>
        </p:nvGrpSpPr>
        <p:grpSpPr>
          <a:xfrm>
            <a:off x="7351333" y="2124109"/>
            <a:ext cx="3920741" cy="794566"/>
            <a:chOff x="7351333" y="2153582"/>
            <a:chExt cx="3920741" cy="794566"/>
          </a:xfrm>
        </p:grpSpPr>
        <p:sp>
          <p:nvSpPr>
            <p:cNvPr id="14" name="TextBox 13"/>
            <p:cNvSpPr txBox="1"/>
            <p:nvPr/>
          </p:nvSpPr>
          <p:spPr>
            <a:xfrm>
              <a:off x="7351333" y="2153582"/>
              <a:ext cx="1930337"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Print Media</a:t>
              </a: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 Solution</a:t>
              </a:r>
            </a:p>
          </p:txBody>
        </p:sp>
        <p:sp>
          <p:nvSpPr>
            <p:cNvPr id="15" name="TextBox 14"/>
            <p:cNvSpPr txBox="1"/>
            <p:nvPr/>
          </p:nvSpPr>
          <p:spPr>
            <a:xfrm>
              <a:off x="7351334" y="2424928"/>
              <a:ext cx="392074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16" name="Group 15"/>
          <p:cNvGrpSpPr/>
          <p:nvPr/>
        </p:nvGrpSpPr>
        <p:grpSpPr>
          <a:xfrm>
            <a:off x="7351333" y="3516035"/>
            <a:ext cx="3920741" cy="819903"/>
            <a:chOff x="7351333" y="3625364"/>
            <a:chExt cx="3920741" cy="819903"/>
          </a:xfrm>
        </p:grpSpPr>
        <p:sp>
          <p:nvSpPr>
            <p:cNvPr id="17" name="TextBox 16"/>
            <p:cNvSpPr txBox="1"/>
            <p:nvPr/>
          </p:nvSpPr>
          <p:spPr>
            <a:xfrm>
              <a:off x="7351333" y="3625364"/>
              <a:ext cx="195457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Mobile Development</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18" name="TextBox 17"/>
            <p:cNvSpPr txBox="1"/>
            <p:nvPr/>
          </p:nvSpPr>
          <p:spPr>
            <a:xfrm>
              <a:off x="7351334" y="3922047"/>
              <a:ext cx="392074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19" name="Group 18"/>
          <p:cNvGrpSpPr/>
          <p:nvPr/>
        </p:nvGrpSpPr>
        <p:grpSpPr>
          <a:xfrm>
            <a:off x="7351333" y="4857850"/>
            <a:ext cx="3920741" cy="842190"/>
            <a:chOff x="7351333" y="4947301"/>
            <a:chExt cx="3920741" cy="842190"/>
          </a:xfrm>
        </p:grpSpPr>
        <p:sp>
          <p:nvSpPr>
            <p:cNvPr id="20" name="TextBox 19"/>
            <p:cNvSpPr txBox="1"/>
            <p:nvPr/>
          </p:nvSpPr>
          <p:spPr>
            <a:xfrm>
              <a:off x="7351333" y="4947301"/>
              <a:ext cx="118013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Web Design</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21" name="TextBox 20"/>
            <p:cNvSpPr txBox="1"/>
            <p:nvPr/>
          </p:nvSpPr>
          <p:spPr>
            <a:xfrm>
              <a:off x="7351334" y="5266271"/>
              <a:ext cx="392074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29" name="Group 28"/>
          <p:cNvGrpSpPr/>
          <p:nvPr/>
        </p:nvGrpSpPr>
        <p:grpSpPr>
          <a:xfrm>
            <a:off x="6407116" y="4857850"/>
            <a:ext cx="914400" cy="914400"/>
            <a:chOff x="6407116" y="4857850"/>
            <a:chExt cx="914400" cy="914400"/>
          </a:xfrm>
        </p:grpSpPr>
        <p:sp>
          <p:nvSpPr>
            <p:cNvPr id="28" name="Rounded Rectangle 27"/>
            <p:cNvSpPr/>
            <p:nvPr/>
          </p:nvSpPr>
          <p:spPr>
            <a:xfrm>
              <a:off x="6407116" y="4857850"/>
              <a:ext cx="914400" cy="914400"/>
            </a:xfrm>
            <a:prstGeom prst="roundRect">
              <a:avLst>
                <a:gd name="adj" fmla="val 1103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56" name="Freeform 34"/>
            <p:cNvSpPr>
              <a:spLocks noChangeArrowheads="1"/>
            </p:cNvSpPr>
            <p:nvPr/>
          </p:nvSpPr>
          <p:spPr bwMode="auto">
            <a:xfrm>
              <a:off x="6746238" y="5101032"/>
              <a:ext cx="236155" cy="416964"/>
            </a:xfrm>
            <a:custGeom>
              <a:avLst/>
              <a:gdLst>
                <a:gd name="T0" fmla="*/ 283 w 284"/>
                <a:gd name="T1" fmla="*/ 115 h 497"/>
                <a:gd name="T2" fmla="*/ 283 w 284"/>
                <a:gd name="T3" fmla="*/ 115 h 497"/>
                <a:gd name="T4" fmla="*/ 283 w 284"/>
                <a:gd name="T5" fmla="*/ 62 h 497"/>
                <a:gd name="T6" fmla="*/ 142 w 284"/>
                <a:gd name="T7" fmla="*/ 0 h 497"/>
                <a:gd name="T8" fmla="*/ 0 w 284"/>
                <a:gd name="T9" fmla="*/ 62 h 497"/>
                <a:gd name="T10" fmla="*/ 0 w 284"/>
                <a:gd name="T11" fmla="*/ 115 h 497"/>
                <a:gd name="T12" fmla="*/ 97 w 284"/>
                <a:gd name="T13" fmla="*/ 248 h 497"/>
                <a:gd name="T14" fmla="*/ 0 w 284"/>
                <a:gd name="T15" fmla="*/ 381 h 497"/>
                <a:gd name="T16" fmla="*/ 0 w 284"/>
                <a:gd name="T17" fmla="*/ 443 h 497"/>
                <a:gd name="T18" fmla="*/ 142 w 284"/>
                <a:gd name="T19" fmla="*/ 496 h 497"/>
                <a:gd name="T20" fmla="*/ 283 w 284"/>
                <a:gd name="T21" fmla="*/ 443 h 497"/>
                <a:gd name="T22" fmla="*/ 283 w 284"/>
                <a:gd name="T23" fmla="*/ 381 h 497"/>
                <a:gd name="T24" fmla="*/ 186 w 284"/>
                <a:gd name="T25" fmla="*/ 248 h 497"/>
                <a:gd name="T26" fmla="*/ 283 w 284"/>
                <a:gd name="T27" fmla="*/ 115 h 497"/>
                <a:gd name="T28" fmla="*/ 44 w 284"/>
                <a:gd name="T29" fmla="*/ 62 h 497"/>
                <a:gd name="T30" fmla="*/ 44 w 284"/>
                <a:gd name="T31" fmla="*/ 62 h 497"/>
                <a:gd name="T32" fmla="*/ 142 w 284"/>
                <a:gd name="T33" fmla="*/ 35 h 497"/>
                <a:gd name="T34" fmla="*/ 239 w 284"/>
                <a:gd name="T35" fmla="*/ 62 h 497"/>
                <a:gd name="T36" fmla="*/ 248 w 284"/>
                <a:gd name="T37" fmla="*/ 71 h 497"/>
                <a:gd name="T38" fmla="*/ 142 w 284"/>
                <a:gd name="T39" fmla="*/ 97 h 497"/>
                <a:gd name="T40" fmla="*/ 35 w 284"/>
                <a:gd name="T41" fmla="*/ 71 h 497"/>
                <a:gd name="T42" fmla="*/ 44 w 284"/>
                <a:gd name="T43" fmla="*/ 62 h 497"/>
                <a:gd name="T44" fmla="*/ 151 w 284"/>
                <a:gd name="T45" fmla="*/ 248 h 497"/>
                <a:gd name="T46" fmla="*/ 151 w 284"/>
                <a:gd name="T47" fmla="*/ 248 h 497"/>
                <a:gd name="T48" fmla="*/ 204 w 284"/>
                <a:gd name="T49" fmla="*/ 328 h 497"/>
                <a:gd name="T50" fmla="*/ 248 w 284"/>
                <a:gd name="T51" fmla="*/ 381 h 497"/>
                <a:gd name="T52" fmla="*/ 248 w 284"/>
                <a:gd name="T53" fmla="*/ 416 h 497"/>
                <a:gd name="T54" fmla="*/ 151 w 284"/>
                <a:gd name="T55" fmla="*/ 354 h 497"/>
                <a:gd name="T56" fmla="*/ 133 w 284"/>
                <a:gd name="T57" fmla="*/ 354 h 497"/>
                <a:gd name="T58" fmla="*/ 35 w 284"/>
                <a:gd name="T59" fmla="*/ 416 h 497"/>
                <a:gd name="T60" fmla="*/ 35 w 284"/>
                <a:gd name="T61" fmla="*/ 381 h 497"/>
                <a:gd name="T62" fmla="*/ 80 w 284"/>
                <a:gd name="T63" fmla="*/ 328 h 497"/>
                <a:gd name="T64" fmla="*/ 133 w 284"/>
                <a:gd name="T65" fmla="*/ 248 h 497"/>
                <a:gd name="T66" fmla="*/ 80 w 284"/>
                <a:gd name="T67" fmla="*/ 177 h 497"/>
                <a:gd name="T68" fmla="*/ 35 w 284"/>
                <a:gd name="T69" fmla="*/ 115 h 497"/>
                <a:gd name="T70" fmla="*/ 35 w 284"/>
                <a:gd name="T71" fmla="*/ 88 h 497"/>
                <a:gd name="T72" fmla="*/ 142 w 284"/>
                <a:gd name="T73" fmla="*/ 115 h 497"/>
                <a:gd name="T74" fmla="*/ 248 w 284"/>
                <a:gd name="T75" fmla="*/ 88 h 497"/>
                <a:gd name="T76" fmla="*/ 248 w 284"/>
                <a:gd name="T77" fmla="*/ 115 h 497"/>
                <a:gd name="T78" fmla="*/ 204 w 284"/>
                <a:gd name="T79" fmla="*/ 177 h 497"/>
                <a:gd name="T80" fmla="*/ 151 w 284"/>
                <a:gd name="T81" fmla="*/ 248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4" name="Group 23"/>
          <p:cNvGrpSpPr/>
          <p:nvPr/>
        </p:nvGrpSpPr>
        <p:grpSpPr>
          <a:xfrm>
            <a:off x="1152536" y="3461070"/>
            <a:ext cx="914400" cy="914400"/>
            <a:chOff x="1152536" y="3461070"/>
            <a:chExt cx="914400" cy="914400"/>
          </a:xfrm>
        </p:grpSpPr>
        <p:sp>
          <p:nvSpPr>
            <p:cNvPr id="41" name="Rounded Rectangle 40"/>
            <p:cNvSpPr/>
            <p:nvPr/>
          </p:nvSpPr>
          <p:spPr>
            <a:xfrm>
              <a:off x="1152536" y="3461070"/>
              <a:ext cx="914400" cy="914400"/>
            </a:xfrm>
            <a:prstGeom prst="roundRect">
              <a:avLst>
                <a:gd name="adj" fmla="val 1103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57" name="Freeform 70"/>
            <p:cNvSpPr>
              <a:spLocks noChangeArrowheads="1"/>
            </p:cNvSpPr>
            <p:nvPr/>
          </p:nvSpPr>
          <p:spPr bwMode="auto">
            <a:xfrm>
              <a:off x="1410481" y="3714281"/>
              <a:ext cx="416964" cy="372684"/>
            </a:xfrm>
            <a:custGeom>
              <a:avLst/>
              <a:gdLst>
                <a:gd name="T0" fmla="*/ 142 w 497"/>
                <a:gd name="T1" fmla="*/ 275 h 445"/>
                <a:gd name="T2" fmla="*/ 142 w 497"/>
                <a:gd name="T3" fmla="*/ 275 h 445"/>
                <a:gd name="T4" fmla="*/ 142 w 497"/>
                <a:gd name="T5" fmla="*/ 125 h 445"/>
                <a:gd name="T6" fmla="*/ 53 w 497"/>
                <a:gd name="T7" fmla="*/ 125 h 445"/>
                <a:gd name="T8" fmla="*/ 0 w 497"/>
                <a:gd name="T9" fmla="*/ 178 h 445"/>
                <a:gd name="T10" fmla="*/ 0 w 497"/>
                <a:gd name="T11" fmla="*/ 319 h 445"/>
                <a:gd name="T12" fmla="*/ 53 w 497"/>
                <a:gd name="T13" fmla="*/ 373 h 445"/>
                <a:gd name="T14" fmla="*/ 71 w 497"/>
                <a:gd name="T15" fmla="*/ 373 h 445"/>
                <a:gd name="T16" fmla="*/ 71 w 497"/>
                <a:gd name="T17" fmla="*/ 444 h 445"/>
                <a:gd name="T18" fmla="*/ 151 w 497"/>
                <a:gd name="T19" fmla="*/ 373 h 445"/>
                <a:gd name="T20" fmla="*/ 274 w 497"/>
                <a:gd name="T21" fmla="*/ 373 h 445"/>
                <a:gd name="T22" fmla="*/ 319 w 497"/>
                <a:gd name="T23" fmla="*/ 319 h 445"/>
                <a:gd name="T24" fmla="*/ 319 w 497"/>
                <a:gd name="T25" fmla="*/ 275 h 445"/>
                <a:gd name="T26" fmla="*/ 319 w 497"/>
                <a:gd name="T27" fmla="*/ 275 h 445"/>
                <a:gd name="T28" fmla="*/ 142 w 497"/>
                <a:gd name="T29" fmla="*/ 275 h 445"/>
                <a:gd name="T30" fmla="*/ 443 w 497"/>
                <a:gd name="T31" fmla="*/ 0 h 445"/>
                <a:gd name="T32" fmla="*/ 443 w 497"/>
                <a:gd name="T33" fmla="*/ 0 h 445"/>
                <a:gd name="T34" fmla="*/ 221 w 497"/>
                <a:gd name="T35" fmla="*/ 0 h 445"/>
                <a:gd name="T36" fmla="*/ 177 w 497"/>
                <a:gd name="T37" fmla="*/ 54 h 445"/>
                <a:gd name="T38" fmla="*/ 177 w 497"/>
                <a:gd name="T39" fmla="*/ 248 h 445"/>
                <a:gd name="T40" fmla="*/ 346 w 497"/>
                <a:gd name="T41" fmla="*/ 248 h 445"/>
                <a:gd name="T42" fmla="*/ 425 w 497"/>
                <a:gd name="T43" fmla="*/ 319 h 445"/>
                <a:gd name="T44" fmla="*/ 425 w 497"/>
                <a:gd name="T45" fmla="*/ 248 h 445"/>
                <a:gd name="T46" fmla="*/ 443 w 497"/>
                <a:gd name="T47" fmla="*/ 248 h 445"/>
                <a:gd name="T48" fmla="*/ 496 w 497"/>
                <a:gd name="T49" fmla="*/ 195 h 445"/>
                <a:gd name="T50" fmla="*/ 496 w 497"/>
                <a:gd name="T51" fmla="*/ 54 h 445"/>
                <a:gd name="T52" fmla="*/ 443 w 497"/>
                <a:gd name="T53"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445">
                  <a:moveTo>
                    <a:pt x="142" y="275"/>
                  </a:moveTo>
                  <a:lnTo>
                    <a:pt x="142" y="275"/>
                  </a:lnTo>
                  <a:cubicBezTo>
                    <a:pt x="142" y="125"/>
                    <a:pt x="142" y="125"/>
                    <a:pt x="142" y="125"/>
                  </a:cubicBezTo>
                  <a:cubicBezTo>
                    <a:pt x="53" y="125"/>
                    <a:pt x="53" y="125"/>
                    <a:pt x="53" y="125"/>
                  </a:cubicBezTo>
                  <a:cubicBezTo>
                    <a:pt x="18" y="125"/>
                    <a:pt x="0" y="151"/>
                    <a:pt x="0" y="178"/>
                  </a:cubicBezTo>
                  <a:cubicBezTo>
                    <a:pt x="0" y="319"/>
                    <a:pt x="0" y="319"/>
                    <a:pt x="0" y="319"/>
                  </a:cubicBezTo>
                  <a:cubicBezTo>
                    <a:pt x="0" y="354"/>
                    <a:pt x="18" y="373"/>
                    <a:pt x="53" y="373"/>
                  </a:cubicBezTo>
                  <a:cubicBezTo>
                    <a:pt x="71" y="373"/>
                    <a:pt x="71" y="373"/>
                    <a:pt x="71" y="373"/>
                  </a:cubicBezTo>
                  <a:cubicBezTo>
                    <a:pt x="71" y="444"/>
                    <a:pt x="71" y="444"/>
                    <a:pt x="71" y="444"/>
                  </a:cubicBezTo>
                  <a:cubicBezTo>
                    <a:pt x="151" y="373"/>
                    <a:pt x="151" y="373"/>
                    <a:pt x="151" y="373"/>
                  </a:cubicBezTo>
                  <a:cubicBezTo>
                    <a:pt x="274" y="373"/>
                    <a:pt x="274" y="373"/>
                    <a:pt x="274" y="373"/>
                  </a:cubicBezTo>
                  <a:cubicBezTo>
                    <a:pt x="302" y="373"/>
                    <a:pt x="319" y="354"/>
                    <a:pt x="319" y="319"/>
                  </a:cubicBezTo>
                  <a:cubicBezTo>
                    <a:pt x="319" y="275"/>
                    <a:pt x="319" y="275"/>
                    <a:pt x="319" y="275"/>
                  </a:cubicBezTo>
                  <a:lnTo>
                    <a:pt x="319" y="275"/>
                  </a:lnTo>
                  <a:lnTo>
                    <a:pt x="142" y="275"/>
                  </a:lnTo>
                  <a:close/>
                  <a:moveTo>
                    <a:pt x="443" y="0"/>
                  </a:moveTo>
                  <a:lnTo>
                    <a:pt x="443" y="0"/>
                  </a:lnTo>
                  <a:cubicBezTo>
                    <a:pt x="221" y="0"/>
                    <a:pt x="221" y="0"/>
                    <a:pt x="221" y="0"/>
                  </a:cubicBezTo>
                  <a:cubicBezTo>
                    <a:pt x="195" y="0"/>
                    <a:pt x="177" y="27"/>
                    <a:pt x="177" y="54"/>
                  </a:cubicBezTo>
                  <a:cubicBezTo>
                    <a:pt x="177" y="248"/>
                    <a:pt x="177" y="248"/>
                    <a:pt x="177" y="248"/>
                  </a:cubicBezTo>
                  <a:cubicBezTo>
                    <a:pt x="346" y="248"/>
                    <a:pt x="346" y="248"/>
                    <a:pt x="346" y="248"/>
                  </a:cubicBezTo>
                  <a:cubicBezTo>
                    <a:pt x="425" y="319"/>
                    <a:pt x="425" y="319"/>
                    <a:pt x="425" y="319"/>
                  </a:cubicBezTo>
                  <a:cubicBezTo>
                    <a:pt x="425" y="248"/>
                    <a:pt x="425" y="248"/>
                    <a:pt x="425" y="248"/>
                  </a:cubicBezTo>
                  <a:cubicBezTo>
                    <a:pt x="443" y="248"/>
                    <a:pt x="443" y="248"/>
                    <a:pt x="443" y="248"/>
                  </a:cubicBezTo>
                  <a:cubicBezTo>
                    <a:pt x="470" y="248"/>
                    <a:pt x="496" y="231"/>
                    <a:pt x="496" y="195"/>
                  </a:cubicBezTo>
                  <a:cubicBezTo>
                    <a:pt x="496" y="54"/>
                    <a:pt x="496" y="54"/>
                    <a:pt x="496" y="54"/>
                  </a:cubicBezTo>
                  <a:cubicBezTo>
                    <a:pt x="496" y="27"/>
                    <a:pt x="470" y="0"/>
                    <a:pt x="443" y="0"/>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6" name="Group 25"/>
          <p:cNvGrpSpPr/>
          <p:nvPr/>
        </p:nvGrpSpPr>
        <p:grpSpPr>
          <a:xfrm>
            <a:off x="6407116" y="2050274"/>
            <a:ext cx="914400" cy="914400"/>
            <a:chOff x="6407116" y="2050274"/>
            <a:chExt cx="914400" cy="914400"/>
          </a:xfrm>
        </p:grpSpPr>
        <p:sp>
          <p:nvSpPr>
            <p:cNvPr id="36" name="Rounded Rectangle 35"/>
            <p:cNvSpPr/>
            <p:nvPr/>
          </p:nvSpPr>
          <p:spPr>
            <a:xfrm>
              <a:off x="6407116" y="2050274"/>
              <a:ext cx="914400" cy="914400"/>
            </a:xfrm>
            <a:prstGeom prst="roundRect">
              <a:avLst>
                <a:gd name="adj" fmla="val 1103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58" name="Freeform 97"/>
            <p:cNvSpPr>
              <a:spLocks noChangeArrowheads="1"/>
            </p:cNvSpPr>
            <p:nvPr/>
          </p:nvSpPr>
          <p:spPr bwMode="auto">
            <a:xfrm>
              <a:off x="6655834" y="2299140"/>
              <a:ext cx="416964" cy="357925"/>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7" name="Group 26"/>
          <p:cNvGrpSpPr/>
          <p:nvPr/>
        </p:nvGrpSpPr>
        <p:grpSpPr>
          <a:xfrm>
            <a:off x="6407116" y="3461070"/>
            <a:ext cx="914400" cy="914400"/>
            <a:chOff x="6407116" y="3461070"/>
            <a:chExt cx="914400" cy="914400"/>
          </a:xfrm>
        </p:grpSpPr>
        <p:sp>
          <p:nvSpPr>
            <p:cNvPr id="23" name="Rounded Rectangle 22"/>
            <p:cNvSpPr/>
            <p:nvPr/>
          </p:nvSpPr>
          <p:spPr>
            <a:xfrm>
              <a:off x="6407116" y="3461070"/>
              <a:ext cx="914400" cy="914400"/>
            </a:xfrm>
            <a:prstGeom prst="roundRect">
              <a:avLst>
                <a:gd name="adj" fmla="val 110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59" name="Freeform 101"/>
            <p:cNvSpPr>
              <a:spLocks noChangeArrowheads="1"/>
            </p:cNvSpPr>
            <p:nvPr/>
          </p:nvSpPr>
          <p:spPr bwMode="auto">
            <a:xfrm>
              <a:off x="6655838" y="3746065"/>
              <a:ext cx="416960" cy="321022"/>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5" name="Group 24"/>
          <p:cNvGrpSpPr/>
          <p:nvPr/>
        </p:nvGrpSpPr>
        <p:grpSpPr>
          <a:xfrm>
            <a:off x="1152536" y="4857850"/>
            <a:ext cx="914400" cy="914400"/>
            <a:chOff x="1152536" y="4857850"/>
            <a:chExt cx="914400" cy="914400"/>
          </a:xfrm>
        </p:grpSpPr>
        <p:sp>
          <p:nvSpPr>
            <p:cNvPr id="31" name="Rounded Rectangle 30"/>
            <p:cNvSpPr/>
            <p:nvPr/>
          </p:nvSpPr>
          <p:spPr>
            <a:xfrm>
              <a:off x="1152536" y="4857850"/>
              <a:ext cx="914400" cy="914400"/>
            </a:xfrm>
            <a:prstGeom prst="roundRect">
              <a:avLst>
                <a:gd name="adj" fmla="val 1103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0" name="Freeform 154"/>
            <p:cNvSpPr>
              <a:spLocks noChangeArrowheads="1"/>
            </p:cNvSpPr>
            <p:nvPr/>
          </p:nvSpPr>
          <p:spPr bwMode="auto">
            <a:xfrm>
              <a:off x="1469520" y="5112104"/>
              <a:ext cx="298885" cy="405892"/>
            </a:xfrm>
            <a:custGeom>
              <a:avLst/>
              <a:gdLst>
                <a:gd name="T0" fmla="*/ 346 w 355"/>
                <a:gd name="T1" fmla="*/ 132 h 487"/>
                <a:gd name="T2" fmla="*/ 346 w 355"/>
                <a:gd name="T3" fmla="*/ 132 h 487"/>
                <a:gd name="T4" fmla="*/ 116 w 355"/>
                <a:gd name="T5" fmla="*/ 17 h 487"/>
                <a:gd name="T6" fmla="*/ 9 w 355"/>
                <a:gd name="T7" fmla="*/ 53 h 487"/>
                <a:gd name="T8" fmla="*/ 0 w 355"/>
                <a:gd name="T9" fmla="*/ 79 h 487"/>
                <a:gd name="T10" fmla="*/ 9 w 355"/>
                <a:gd name="T11" fmla="*/ 345 h 487"/>
                <a:gd name="T12" fmla="*/ 18 w 355"/>
                <a:gd name="T13" fmla="*/ 363 h 487"/>
                <a:gd name="T14" fmla="*/ 222 w 355"/>
                <a:gd name="T15" fmla="*/ 486 h 487"/>
                <a:gd name="T16" fmla="*/ 231 w 355"/>
                <a:gd name="T17" fmla="*/ 486 h 487"/>
                <a:gd name="T18" fmla="*/ 240 w 355"/>
                <a:gd name="T19" fmla="*/ 486 h 487"/>
                <a:gd name="T20" fmla="*/ 248 w 355"/>
                <a:gd name="T21" fmla="*/ 478 h 487"/>
                <a:gd name="T22" fmla="*/ 248 w 355"/>
                <a:gd name="T23" fmla="*/ 203 h 487"/>
                <a:gd name="T24" fmla="*/ 240 w 355"/>
                <a:gd name="T25" fmla="*/ 185 h 487"/>
                <a:gd name="T26" fmla="*/ 44 w 355"/>
                <a:gd name="T27" fmla="*/ 70 h 487"/>
                <a:gd name="T28" fmla="*/ 71 w 355"/>
                <a:gd name="T29" fmla="*/ 53 h 487"/>
                <a:gd name="T30" fmla="*/ 107 w 355"/>
                <a:gd name="T31" fmla="*/ 44 h 487"/>
                <a:gd name="T32" fmla="*/ 301 w 355"/>
                <a:gd name="T33" fmla="*/ 150 h 487"/>
                <a:gd name="T34" fmla="*/ 310 w 355"/>
                <a:gd name="T35" fmla="*/ 159 h 487"/>
                <a:gd name="T36" fmla="*/ 310 w 355"/>
                <a:gd name="T37" fmla="*/ 425 h 487"/>
                <a:gd name="T38" fmla="*/ 328 w 355"/>
                <a:gd name="T39" fmla="*/ 442 h 487"/>
                <a:gd name="T40" fmla="*/ 354 w 355"/>
                <a:gd name="T41" fmla="*/ 425 h 487"/>
                <a:gd name="T42" fmla="*/ 354 w 355"/>
                <a:gd name="T43" fmla="*/ 141 h 487"/>
                <a:gd name="T44" fmla="*/ 346 w 355"/>
                <a:gd name="T45" fmla="*/ 132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2" name="Group 21"/>
          <p:cNvGrpSpPr/>
          <p:nvPr/>
        </p:nvGrpSpPr>
        <p:grpSpPr>
          <a:xfrm>
            <a:off x="1152536" y="2050274"/>
            <a:ext cx="914400" cy="914400"/>
            <a:chOff x="1152536" y="2050274"/>
            <a:chExt cx="914400" cy="914400"/>
          </a:xfrm>
        </p:grpSpPr>
        <p:sp>
          <p:nvSpPr>
            <p:cNvPr id="46" name="Rounded Rectangle 45"/>
            <p:cNvSpPr/>
            <p:nvPr/>
          </p:nvSpPr>
          <p:spPr>
            <a:xfrm>
              <a:off x="1152536" y="2050274"/>
              <a:ext cx="914400" cy="914400"/>
            </a:xfrm>
            <a:prstGeom prst="roundRect">
              <a:avLst>
                <a:gd name="adj" fmla="val 110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61" name="Freeform 155"/>
            <p:cNvSpPr>
              <a:spLocks noChangeArrowheads="1"/>
            </p:cNvSpPr>
            <p:nvPr/>
          </p:nvSpPr>
          <p:spPr bwMode="auto">
            <a:xfrm>
              <a:off x="1416014" y="2293386"/>
              <a:ext cx="387444" cy="416961"/>
            </a:xfrm>
            <a:custGeom>
              <a:avLst/>
              <a:gdLst>
                <a:gd name="T0" fmla="*/ 79 w 461"/>
                <a:gd name="T1" fmla="*/ 9 h 497"/>
                <a:gd name="T2" fmla="*/ 79 w 461"/>
                <a:gd name="T3" fmla="*/ 9 h 497"/>
                <a:gd name="T4" fmla="*/ 71 w 461"/>
                <a:gd name="T5" fmla="*/ 9 h 497"/>
                <a:gd name="T6" fmla="*/ 0 w 461"/>
                <a:gd name="T7" fmla="*/ 195 h 497"/>
                <a:gd name="T8" fmla="*/ 79 w 461"/>
                <a:gd name="T9" fmla="*/ 274 h 497"/>
                <a:gd name="T10" fmla="*/ 159 w 461"/>
                <a:gd name="T11" fmla="*/ 195 h 497"/>
                <a:gd name="T12" fmla="*/ 79 w 461"/>
                <a:gd name="T13" fmla="*/ 9 h 497"/>
                <a:gd name="T14" fmla="*/ 390 w 461"/>
                <a:gd name="T15" fmla="*/ 9 h 497"/>
                <a:gd name="T16" fmla="*/ 390 w 461"/>
                <a:gd name="T17" fmla="*/ 9 h 497"/>
                <a:gd name="T18" fmla="*/ 381 w 461"/>
                <a:gd name="T19" fmla="*/ 9 h 497"/>
                <a:gd name="T20" fmla="*/ 301 w 461"/>
                <a:gd name="T21" fmla="*/ 195 h 497"/>
                <a:gd name="T22" fmla="*/ 381 w 461"/>
                <a:gd name="T23" fmla="*/ 274 h 497"/>
                <a:gd name="T24" fmla="*/ 460 w 461"/>
                <a:gd name="T25" fmla="*/ 195 h 497"/>
                <a:gd name="T26" fmla="*/ 390 w 461"/>
                <a:gd name="T27" fmla="*/ 9 h 497"/>
                <a:gd name="T28" fmla="*/ 230 w 461"/>
                <a:gd name="T29" fmla="*/ 221 h 497"/>
                <a:gd name="T30" fmla="*/ 230 w 461"/>
                <a:gd name="T31" fmla="*/ 221 h 497"/>
                <a:gd name="T32" fmla="*/ 150 w 461"/>
                <a:gd name="T33" fmla="*/ 417 h 497"/>
                <a:gd name="T34" fmla="*/ 230 w 461"/>
                <a:gd name="T35" fmla="*/ 496 h 497"/>
                <a:gd name="T36" fmla="*/ 310 w 461"/>
                <a:gd name="T37" fmla="*/ 417 h 497"/>
                <a:gd name="T38" fmla="*/ 230 w 461"/>
                <a:gd name="T39" fmla="*/ 221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97">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sp>
        <p:nvSpPr>
          <p:cNvPr id="62" name="Rectangle 61"/>
          <p:cNvSpPr/>
          <p:nvPr/>
        </p:nvSpPr>
        <p:spPr>
          <a:xfrm>
            <a:off x="3452004" y="1160001"/>
            <a:ext cx="5287992"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1527817033"/>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barn(outVertical)">
                                      <p:cBhvr>
                                        <p:cTn id="7" dur="500"/>
                                        <p:tgtEl>
                                          <p:spTgt spid="62"/>
                                        </p:tgtEl>
                                      </p:cBhvr>
                                    </p:animEffect>
                                  </p:childTnLst>
                                </p:cTn>
                              </p:par>
                            </p:childTnLst>
                          </p:cTn>
                        </p:par>
                        <p:par>
                          <p:cTn id="8" fill="hold">
                            <p:stCondLst>
                              <p:cond delay="3500"/>
                            </p:stCondLst>
                            <p:childTnLst>
                              <p:par>
                                <p:cTn id="9" presetID="53" presetClass="entr" presetSubtype="16"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fltVal val="0"/>
                                          </p:val>
                                        </p:tav>
                                        <p:tav tm="100000">
                                          <p:val>
                                            <p:strVal val="#ppt_h"/>
                                          </p:val>
                                        </p:tav>
                                      </p:tavLst>
                                    </p:anim>
                                    <p:animEffect transition="in" filter="fade">
                                      <p:cBhvr>
                                        <p:cTn id="13" dur="500"/>
                                        <p:tgtEl>
                                          <p:spTgt spid="22"/>
                                        </p:tgtEl>
                                      </p:cBhvr>
                                    </p:animEffect>
                                  </p:childTnLst>
                                </p:cTn>
                              </p:par>
                            </p:childTnLst>
                          </p:cTn>
                        </p:par>
                        <p:par>
                          <p:cTn id="14" fill="hold">
                            <p:stCondLst>
                              <p:cond delay="4000"/>
                            </p:stCondLst>
                            <p:childTnLst>
                              <p:par>
                                <p:cTn id="15" presetID="12" presetClass="entr" presetSubtype="8"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p:tgtEl>
                                          <p:spTgt spid="4"/>
                                        </p:tgtEl>
                                        <p:attrNameLst>
                                          <p:attrName>ppt_x</p:attrName>
                                        </p:attrNameLst>
                                      </p:cBhvr>
                                      <p:tavLst>
                                        <p:tav tm="0">
                                          <p:val>
                                            <p:strVal val="#ppt_x-#ppt_w*1.125000"/>
                                          </p:val>
                                        </p:tav>
                                        <p:tav tm="100000">
                                          <p:val>
                                            <p:strVal val="#ppt_x"/>
                                          </p:val>
                                        </p:tav>
                                      </p:tavLst>
                                    </p:anim>
                                    <p:animEffect transition="in" filter="wipe(right)">
                                      <p:cBhvr>
                                        <p:cTn id="18" dur="500"/>
                                        <p:tgtEl>
                                          <p:spTgt spid="4"/>
                                        </p:tgtEl>
                                      </p:cBhvr>
                                    </p:animEffect>
                                  </p:childTnLst>
                                </p:cTn>
                              </p:par>
                            </p:childTnLst>
                          </p:cTn>
                        </p:par>
                        <p:par>
                          <p:cTn id="19" fill="hold">
                            <p:stCondLst>
                              <p:cond delay="4500"/>
                            </p:stCondLst>
                            <p:childTnLst>
                              <p:par>
                                <p:cTn id="20" presetID="53" presetClass="entr" presetSubtype="16" fill="hold" nodeType="after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p:cTn id="22" dur="500" fill="hold"/>
                                        <p:tgtEl>
                                          <p:spTgt spid="24"/>
                                        </p:tgtEl>
                                        <p:attrNameLst>
                                          <p:attrName>ppt_w</p:attrName>
                                        </p:attrNameLst>
                                      </p:cBhvr>
                                      <p:tavLst>
                                        <p:tav tm="0">
                                          <p:val>
                                            <p:fltVal val="0"/>
                                          </p:val>
                                        </p:tav>
                                        <p:tav tm="100000">
                                          <p:val>
                                            <p:strVal val="#ppt_w"/>
                                          </p:val>
                                        </p:tav>
                                      </p:tavLst>
                                    </p:anim>
                                    <p:anim calcmode="lin" valueType="num">
                                      <p:cBhvr>
                                        <p:cTn id="23" dur="500" fill="hold"/>
                                        <p:tgtEl>
                                          <p:spTgt spid="24"/>
                                        </p:tgtEl>
                                        <p:attrNameLst>
                                          <p:attrName>ppt_h</p:attrName>
                                        </p:attrNameLst>
                                      </p:cBhvr>
                                      <p:tavLst>
                                        <p:tav tm="0">
                                          <p:val>
                                            <p:fltVal val="0"/>
                                          </p:val>
                                        </p:tav>
                                        <p:tav tm="100000">
                                          <p:val>
                                            <p:strVal val="#ppt_h"/>
                                          </p:val>
                                        </p:tav>
                                      </p:tavLst>
                                    </p:anim>
                                    <p:animEffect transition="in" filter="fade">
                                      <p:cBhvr>
                                        <p:cTn id="24" dur="500"/>
                                        <p:tgtEl>
                                          <p:spTgt spid="24"/>
                                        </p:tgtEl>
                                      </p:cBhvr>
                                    </p:animEffect>
                                  </p:childTnLst>
                                </p:cTn>
                              </p:par>
                            </p:childTnLst>
                          </p:cTn>
                        </p:par>
                        <p:par>
                          <p:cTn id="25" fill="hold">
                            <p:stCondLst>
                              <p:cond delay="5000"/>
                            </p:stCondLst>
                            <p:childTnLst>
                              <p:par>
                                <p:cTn id="26" presetID="12" presetClass="entr" presetSubtype="8" fill="hold" nodeType="after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p:tgtEl>
                                          <p:spTgt spid="7"/>
                                        </p:tgtEl>
                                        <p:attrNameLst>
                                          <p:attrName>ppt_x</p:attrName>
                                        </p:attrNameLst>
                                      </p:cBhvr>
                                      <p:tavLst>
                                        <p:tav tm="0">
                                          <p:val>
                                            <p:strVal val="#ppt_x-#ppt_w*1.125000"/>
                                          </p:val>
                                        </p:tav>
                                        <p:tav tm="100000">
                                          <p:val>
                                            <p:strVal val="#ppt_x"/>
                                          </p:val>
                                        </p:tav>
                                      </p:tavLst>
                                    </p:anim>
                                    <p:animEffect transition="in" filter="wipe(right)">
                                      <p:cBhvr>
                                        <p:cTn id="29" dur="500"/>
                                        <p:tgtEl>
                                          <p:spTgt spid="7"/>
                                        </p:tgtEl>
                                      </p:cBhvr>
                                    </p:animEffect>
                                  </p:childTnLst>
                                </p:cTn>
                              </p:par>
                            </p:childTnLst>
                          </p:cTn>
                        </p:par>
                        <p:par>
                          <p:cTn id="30" fill="hold">
                            <p:stCondLst>
                              <p:cond delay="5500"/>
                            </p:stCondLst>
                            <p:childTnLst>
                              <p:par>
                                <p:cTn id="31" presetID="53" presetClass="entr" presetSubtype="16" fill="hold" nodeType="afterEffect">
                                  <p:stCondLst>
                                    <p:cond delay="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childTnLst>
                          </p:cTn>
                        </p:par>
                        <p:par>
                          <p:cTn id="36" fill="hold">
                            <p:stCondLst>
                              <p:cond delay="6000"/>
                            </p:stCondLst>
                            <p:childTnLst>
                              <p:par>
                                <p:cTn id="37" presetID="12" presetClass="entr" presetSubtype="8" fill="hold" nodeType="after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p:tgtEl>
                                          <p:spTgt spid="10"/>
                                        </p:tgtEl>
                                        <p:attrNameLst>
                                          <p:attrName>ppt_x</p:attrName>
                                        </p:attrNameLst>
                                      </p:cBhvr>
                                      <p:tavLst>
                                        <p:tav tm="0">
                                          <p:val>
                                            <p:strVal val="#ppt_x-#ppt_w*1.125000"/>
                                          </p:val>
                                        </p:tav>
                                        <p:tav tm="100000">
                                          <p:val>
                                            <p:strVal val="#ppt_x"/>
                                          </p:val>
                                        </p:tav>
                                      </p:tavLst>
                                    </p:anim>
                                    <p:animEffect transition="in" filter="wipe(right)">
                                      <p:cBhvr>
                                        <p:cTn id="40" dur="500"/>
                                        <p:tgtEl>
                                          <p:spTgt spid="10"/>
                                        </p:tgtEl>
                                      </p:cBhvr>
                                    </p:animEffect>
                                  </p:childTnLst>
                                </p:cTn>
                              </p:par>
                            </p:childTnLst>
                          </p:cTn>
                        </p:par>
                        <p:par>
                          <p:cTn id="41" fill="hold">
                            <p:stCondLst>
                              <p:cond delay="6500"/>
                            </p:stCondLst>
                            <p:childTnLst>
                              <p:par>
                                <p:cTn id="42" presetID="53" presetClass="entr" presetSubtype="16" fill="hold" nodeType="afterEffect">
                                  <p:stCondLst>
                                    <p:cond delay="0"/>
                                  </p:stCondLst>
                                  <p:childTnLst>
                                    <p:set>
                                      <p:cBhvr>
                                        <p:cTn id="43" dur="1" fill="hold">
                                          <p:stCondLst>
                                            <p:cond delay="0"/>
                                          </p:stCondLst>
                                        </p:cTn>
                                        <p:tgtEl>
                                          <p:spTgt spid="26"/>
                                        </p:tgtEl>
                                        <p:attrNameLst>
                                          <p:attrName>style.visibility</p:attrName>
                                        </p:attrNameLst>
                                      </p:cBhvr>
                                      <p:to>
                                        <p:strVal val="visible"/>
                                      </p:to>
                                    </p:set>
                                    <p:anim calcmode="lin" valueType="num">
                                      <p:cBhvr>
                                        <p:cTn id="44" dur="500" fill="hold"/>
                                        <p:tgtEl>
                                          <p:spTgt spid="26"/>
                                        </p:tgtEl>
                                        <p:attrNameLst>
                                          <p:attrName>ppt_w</p:attrName>
                                        </p:attrNameLst>
                                      </p:cBhvr>
                                      <p:tavLst>
                                        <p:tav tm="0">
                                          <p:val>
                                            <p:fltVal val="0"/>
                                          </p:val>
                                        </p:tav>
                                        <p:tav tm="100000">
                                          <p:val>
                                            <p:strVal val="#ppt_w"/>
                                          </p:val>
                                        </p:tav>
                                      </p:tavLst>
                                    </p:anim>
                                    <p:anim calcmode="lin" valueType="num">
                                      <p:cBhvr>
                                        <p:cTn id="45" dur="500" fill="hold"/>
                                        <p:tgtEl>
                                          <p:spTgt spid="26"/>
                                        </p:tgtEl>
                                        <p:attrNameLst>
                                          <p:attrName>ppt_h</p:attrName>
                                        </p:attrNameLst>
                                      </p:cBhvr>
                                      <p:tavLst>
                                        <p:tav tm="0">
                                          <p:val>
                                            <p:fltVal val="0"/>
                                          </p:val>
                                        </p:tav>
                                        <p:tav tm="100000">
                                          <p:val>
                                            <p:strVal val="#ppt_h"/>
                                          </p:val>
                                        </p:tav>
                                      </p:tavLst>
                                    </p:anim>
                                    <p:animEffect transition="in" filter="fade">
                                      <p:cBhvr>
                                        <p:cTn id="46" dur="500"/>
                                        <p:tgtEl>
                                          <p:spTgt spid="26"/>
                                        </p:tgtEl>
                                      </p:cBhvr>
                                    </p:animEffect>
                                  </p:childTnLst>
                                </p:cTn>
                              </p:par>
                            </p:childTnLst>
                          </p:cTn>
                        </p:par>
                        <p:par>
                          <p:cTn id="47" fill="hold">
                            <p:stCondLst>
                              <p:cond delay="7000"/>
                            </p:stCondLst>
                            <p:childTnLst>
                              <p:par>
                                <p:cTn id="48" presetID="12" presetClass="entr" presetSubtype="8" fill="hold" nodeType="afterEffect">
                                  <p:stCondLst>
                                    <p:cond delay="0"/>
                                  </p:stCondLst>
                                  <p:childTnLst>
                                    <p:set>
                                      <p:cBhvr>
                                        <p:cTn id="49" dur="1" fill="hold">
                                          <p:stCondLst>
                                            <p:cond delay="0"/>
                                          </p:stCondLst>
                                        </p:cTn>
                                        <p:tgtEl>
                                          <p:spTgt spid="13"/>
                                        </p:tgtEl>
                                        <p:attrNameLst>
                                          <p:attrName>style.visibility</p:attrName>
                                        </p:attrNameLst>
                                      </p:cBhvr>
                                      <p:to>
                                        <p:strVal val="visible"/>
                                      </p:to>
                                    </p:set>
                                    <p:anim calcmode="lin" valueType="num">
                                      <p:cBhvr additive="base">
                                        <p:cTn id="50" dur="500"/>
                                        <p:tgtEl>
                                          <p:spTgt spid="13"/>
                                        </p:tgtEl>
                                        <p:attrNameLst>
                                          <p:attrName>ppt_x</p:attrName>
                                        </p:attrNameLst>
                                      </p:cBhvr>
                                      <p:tavLst>
                                        <p:tav tm="0">
                                          <p:val>
                                            <p:strVal val="#ppt_x-#ppt_w*1.125000"/>
                                          </p:val>
                                        </p:tav>
                                        <p:tav tm="100000">
                                          <p:val>
                                            <p:strVal val="#ppt_x"/>
                                          </p:val>
                                        </p:tav>
                                      </p:tavLst>
                                    </p:anim>
                                    <p:animEffect transition="in" filter="wipe(right)">
                                      <p:cBhvr>
                                        <p:cTn id="51" dur="500"/>
                                        <p:tgtEl>
                                          <p:spTgt spid="13"/>
                                        </p:tgtEl>
                                      </p:cBhvr>
                                    </p:animEffect>
                                  </p:childTnLst>
                                </p:cTn>
                              </p:par>
                            </p:childTnLst>
                          </p:cTn>
                        </p:par>
                        <p:par>
                          <p:cTn id="52" fill="hold">
                            <p:stCondLst>
                              <p:cond delay="7500"/>
                            </p:stCondLst>
                            <p:childTnLst>
                              <p:par>
                                <p:cTn id="53" presetID="53" presetClass="entr" presetSubtype="16" fill="hold" nodeType="afterEffect">
                                  <p:stCondLst>
                                    <p:cond delay="0"/>
                                  </p:stCondLst>
                                  <p:childTnLst>
                                    <p:set>
                                      <p:cBhvr>
                                        <p:cTn id="54" dur="1" fill="hold">
                                          <p:stCondLst>
                                            <p:cond delay="0"/>
                                          </p:stCondLst>
                                        </p:cTn>
                                        <p:tgtEl>
                                          <p:spTgt spid="27"/>
                                        </p:tgtEl>
                                        <p:attrNameLst>
                                          <p:attrName>style.visibility</p:attrName>
                                        </p:attrNameLst>
                                      </p:cBhvr>
                                      <p:to>
                                        <p:strVal val="visible"/>
                                      </p:to>
                                    </p:set>
                                    <p:anim calcmode="lin" valueType="num">
                                      <p:cBhvr>
                                        <p:cTn id="55" dur="500" fill="hold"/>
                                        <p:tgtEl>
                                          <p:spTgt spid="27"/>
                                        </p:tgtEl>
                                        <p:attrNameLst>
                                          <p:attrName>ppt_w</p:attrName>
                                        </p:attrNameLst>
                                      </p:cBhvr>
                                      <p:tavLst>
                                        <p:tav tm="0">
                                          <p:val>
                                            <p:fltVal val="0"/>
                                          </p:val>
                                        </p:tav>
                                        <p:tav tm="100000">
                                          <p:val>
                                            <p:strVal val="#ppt_w"/>
                                          </p:val>
                                        </p:tav>
                                      </p:tavLst>
                                    </p:anim>
                                    <p:anim calcmode="lin" valueType="num">
                                      <p:cBhvr>
                                        <p:cTn id="56" dur="500" fill="hold"/>
                                        <p:tgtEl>
                                          <p:spTgt spid="27"/>
                                        </p:tgtEl>
                                        <p:attrNameLst>
                                          <p:attrName>ppt_h</p:attrName>
                                        </p:attrNameLst>
                                      </p:cBhvr>
                                      <p:tavLst>
                                        <p:tav tm="0">
                                          <p:val>
                                            <p:fltVal val="0"/>
                                          </p:val>
                                        </p:tav>
                                        <p:tav tm="100000">
                                          <p:val>
                                            <p:strVal val="#ppt_h"/>
                                          </p:val>
                                        </p:tav>
                                      </p:tavLst>
                                    </p:anim>
                                    <p:animEffect transition="in" filter="fade">
                                      <p:cBhvr>
                                        <p:cTn id="57" dur="500"/>
                                        <p:tgtEl>
                                          <p:spTgt spid="27"/>
                                        </p:tgtEl>
                                      </p:cBhvr>
                                    </p:animEffect>
                                  </p:childTnLst>
                                </p:cTn>
                              </p:par>
                            </p:childTnLst>
                          </p:cTn>
                        </p:par>
                        <p:par>
                          <p:cTn id="58" fill="hold">
                            <p:stCondLst>
                              <p:cond delay="8000"/>
                            </p:stCondLst>
                            <p:childTnLst>
                              <p:par>
                                <p:cTn id="59" presetID="12" presetClass="entr" presetSubtype="8" fill="hold" nodeType="afterEffect">
                                  <p:stCondLst>
                                    <p:cond delay="0"/>
                                  </p:stCondLst>
                                  <p:childTnLst>
                                    <p:set>
                                      <p:cBhvr>
                                        <p:cTn id="60" dur="1" fill="hold">
                                          <p:stCondLst>
                                            <p:cond delay="0"/>
                                          </p:stCondLst>
                                        </p:cTn>
                                        <p:tgtEl>
                                          <p:spTgt spid="16"/>
                                        </p:tgtEl>
                                        <p:attrNameLst>
                                          <p:attrName>style.visibility</p:attrName>
                                        </p:attrNameLst>
                                      </p:cBhvr>
                                      <p:to>
                                        <p:strVal val="visible"/>
                                      </p:to>
                                    </p:set>
                                    <p:anim calcmode="lin" valueType="num">
                                      <p:cBhvr additive="base">
                                        <p:cTn id="61" dur="500"/>
                                        <p:tgtEl>
                                          <p:spTgt spid="16"/>
                                        </p:tgtEl>
                                        <p:attrNameLst>
                                          <p:attrName>ppt_x</p:attrName>
                                        </p:attrNameLst>
                                      </p:cBhvr>
                                      <p:tavLst>
                                        <p:tav tm="0">
                                          <p:val>
                                            <p:strVal val="#ppt_x-#ppt_w*1.125000"/>
                                          </p:val>
                                        </p:tav>
                                        <p:tav tm="100000">
                                          <p:val>
                                            <p:strVal val="#ppt_x"/>
                                          </p:val>
                                        </p:tav>
                                      </p:tavLst>
                                    </p:anim>
                                    <p:animEffect transition="in" filter="wipe(right)">
                                      <p:cBhvr>
                                        <p:cTn id="62" dur="500"/>
                                        <p:tgtEl>
                                          <p:spTgt spid="16"/>
                                        </p:tgtEl>
                                      </p:cBhvr>
                                    </p:animEffect>
                                  </p:childTnLst>
                                </p:cTn>
                              </p:par>
                            </p:childTnLst>
                          </p:cTn>
                        </p:par>
                        <p:par>
                          <p:cTn id="63" fill="hold">
                            <p:stCondLst>
                              <p:cond delay="8500"/>
                            </p:stCondLst>
                            <p:childTnLst>
                              <p:par>
                                <p:cTn id="64" presetID="53" presetClass="entr" presetSubtype="16" fill="hold" nodeType="afterEffect">
                                  <p:stCondLst>
                                    <p:cond delay="0"/>
                                  </p:stCondLst>
                                  <p:childTnLst>
                                    <p:set>
                                      <p:cBhvr>
                                        <p:cTn id="65" dur="1" fill="hold">
                                          <p:stCondLst>
                                            <p:cond delay="0"/>
                                          </p:stCondLst>
                                        </p:cTn>
                                        <p:tgtEl>
                                          <p:spTgt spid="29"/>
                                        </p:tgtEl>
                                        <p:attrNameLst>
                                          <p:attrName>style.visibility</p:attrName>
                                        </p:attrNameLst>
                                      </p:cBhvr>
                                      <p:to>
                                        <p:strVal val="visible"/>
                                      </p:to>
                                    </p:set>
                                    <p:anim calcmode="lin" valueType="num">
                                      <p:cBhvr>
                                        <p:cTn id="66" dur="500" fill="hold"/>
                                        <p:tgtEl>
                                          <p:spTgt spid="29"/>
                                        </p:tgtEl>
                                        <p:attrNameLst>
                                          <p:attrName>ppt_w</p:attrName>
                                        </p:attrNameLst>
                                      </p:cBhvr>
                                      <p:tavLst>
                                        <p:tav tm="0">
                                          <p:val>
                                            <p:fltVal val="0"/>
                                          </p:val>
                                        </p:tav>
                                        <p:tav tm="100000">
                                          <p:val>
                                            <p:strVal val="#ppt_w"/>
                                          </p:val>
                                        </p:tav>
                                      </p:tavLst>
                                    </p:anim>
                                    <p:anim calcmode="lin" valueType="num">
                                      <p:cBhvr>
                                        <p:cTn id="67" dur="500" fill="hold"/>
                                        <p:tgtEl>
                                          <p:spTgt spid="29"/>
                                        </p:tgtEl>
                                        <p:attrNameLst>
                                          <p:attrName>ppt_h</p:attrName>
                                        </p:attrNameLst>
                                      </p:cBhvr>
                                      <p:tavLst>
                                        <p:tav tm="0">
                                          <p:val>
                                            <p:fltVal val="0"/>
                                          </p:val>
                                        </p:tav>
                                        <p:tav tm="100000">
                                          <p:val>
                                            <p:strVal val="#ppt_h"/>
                                          </p:val>
                                        </p:tav>
                                      </p:tavLst>
                                    </p:anim>
                                    <p:animEffect transition="in" filter="fade">
                                      <p:cBhvr>
                                        <p:cTn id="68" dur="500"/>
                                        <p:tgtEl>
                                          <p:spTgt spid="29"/>
                                        </p:tgtEl>
                                      </p:cBhvr>
                                    </p:animEffect>
                                  </p:childTnLst>
                                </p:cTn>
                              </p:par>
                            </p:childTnLst>
                          </p:cTn>
                        </p:par>
                        <p:par>
                          <p:cTn id="69" fill="hold">
                            <p:stCondLst>
                              <p:cond delay="9000"/>
                            </p:stCondLst>
                            <p:childTnLst>
                              <p:par>
                                <p:cTn id="70" presetID="12" presetClass="entr" presetSubtype="8" fill="hold" nodeType="afterEffect">
                                  <p:stCondLst>
                                    <p:cond delay="0"/>
                                  </p:stCondLst>
                                  <p:childTnLst>
                                    <p:set>
                                      <p:cBhvr>
                                        <p:cTn id="71" dur="1" fill="hold">
                                          <p:stCondLst>
                                            <p:cond delay="0"/>
                                          </p:stCondLst>
                                        </p:cTn>
                                        <p:tgtEl>
                                          <p:spTgt spid="19"/>
                                        </p:tgtEl>
                                        <p:attrNameLst>
                                          <p:attrName>style.visibility</p:attrName>
                                        </p:attrNameLst>
                                      </p:cBhvr>
                                      <p:to>
                                        <p:strVal val="visible"/>
                                      </p:to>
                                    </p:set>
                                    <p:anim calcmode="lin" valueType="num">
                                      <p:cBhvr additive="base">
                                        <p:cTn id="72" dur="500"/>
                                        <p:tgtEl>
                                          <p:spTgt spid="19"/>
                                        </p:tgtEl>
                                        <p:attrNameLst>
                                          <p:attrName>ppt_x</p:attrName>
                                        </p:attrNameLst>
                                      </p:cBhvr>
                                      <p:tavLst>
                                        <p:tav tm="0">
                                          <p:val>
                                            <p:strVal val="#ppt_x-#ppt_w*1.125000"/>
                                          </p:val>
                                        </p:tav>
                                        <p:tav tm="100000">
                                          <p:val>
                                            <p:strVal val="#ppt_x"/>
                                          </p:val>
                                        </p:tav>
                                      </p:tavLst>
                                    </p:anim>
                                    <p:animEffect transition="in" filter="wipe(right)">
                                      <p:cBhvr>
                                        <p:cTn id="7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Service Of Company</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33</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6" name="Group 5"/>
          <p:cNvGrpSpPr/>
          <p:nvPr/>
        </p:nvGrpSpPr>
        <p:grpSpPr>
          <a:xfrm>
            <a:off x="2020072" y="2105960"/>
            <a:ext cx="2227071" cy="730508"/>
            <a:chOff x="2096753" y="2156085"/>
            <a:chExt cx="3920741" cy="730508"/>
          </a:xfrm>
        </p:grpSpPr>
        <p:sp>
          <p:nvSpPr>
            <p:cNvPr id="10" name="TextBox 9"/>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Web Design </a:t>
              </a:r>
            </a:p>
          </p:txBody>
        </p:sp>
        <p:sp>
          <p:nvSpPr>
            <p:cNvPr id="11" name="TextBox 10"/>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14" name="Group 13"/>
          <p:cNvGrpSpPr/>
          <p:nvPr/>
        </p:nvGrpSpPr>
        <p:grpSpPr>
          <a:xfrm>
            <a:off x="5342189" y="2105960"/>
            <a:ext cx="2227071" cy="730508"/>
            <a:chOff x="2096753" y="2156085"/>
            <a:chExt cx="3920741" cy="730508"/>
          </a:xfrm>
        </p:grpSpPr>
        <p:sp>
          <p:nvSpPr>
            <p:cNvPr id="18" name="TextBox 17"/>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Mobile Design </a:t>
              </a:r>
            </a:p>
          </p:txBody>
        </p:sp>
        <p:sp>
          <p:nvSpPr>
            <p:cNvPr id="19" name="TextBox 18"/>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22" name="Group 21"/>
          <p:cNvGrpSpPr/>
          <p:nvPr/>
        </p:nvGrpSpPr>
        <p:grpSpPr>
          <a:xfrm>
            <a:off x="8664305" y="2105960"/>
            <a:ext cx="2227071" cy="730508"/>
            <a:chOff x="2096753" y="2156085"/>
            <a:chExt cx="3920741" cy="730508"/>
          </a:xfrm>
        </p:grpSpPr>
        <p:sp>
          <p:nvSpPr>
            <p:cNvPr id="26" name="TextBox 25"/>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Tablet Design </a:t>
              </a:r>
            </a:p>
          </p:txBody>
        </p:sp>
        <p:sp>
          <p:nvSpPr>
            <p:cNvPr id="27" name="TextBox 26"/>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30" name="Group 29"/>
          <p:cNvGrpSpPr/>
          <p:nvPr/>
        </p:nvGrpSpPr>
        <p:grpSpPr>
          <a:xfrm>
            <a:off x="2020072" y="3504803"/>
            <a:ext cx="2227071" cy="730508"/>
            <a:chOff x="2096753" y="2156085"/>
            <a:chExt cx="3920741" cy="730508"/>
          </a:xfrm>
        </p:grpSpPr>
        <p:sp>
          <p:nvSpPr>
            <p:cNvPr id="34" name="TextBox 33"/>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Social Media </a:t>
              </a:r>
            </a:p>
          </p:txBody>
        </p:sp>
        <p:sp>
          <p:nvSpPr>
            <p:cNvPr id="35" name="TextBox 34"/>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38" name="Group 37"/>
          <p:cNvGrpSpPr/>
          <p:nvPr/>
        </p:nvGrpSpPr>
        <p:grpSpPr>
          <a:xfrm>
            <a:off x="5342189" y="3504803"/>
            <a:ext cx="2227071" cy="730508"/>
            <a:chOff x="2096753" y="2156085"/>
            <a:chExt cx="3920741" cy="730508"/>
          </a:xfrm>
        </p:grpSpPr>
        <p:sp>
          <p:nvSpPr>
            <p:cNvPr id="42" name="TextBox 41"/>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Ecommerce</a:t>
              </a:r>
            </a:p>
          </p:txBody>
        </p:sp>
        <p:sp>
          <p:nvSpPr>
            <p:cNvPr id="43" name="TextBox 42"/>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46" name="Group 45"/>
          <p:cNvGrpSpPr/>
          <p:nvPr/>
        </p:nvGrpSpPr>
        <p:grpSpPr>
          <a:xfrm>
            <a:off x="8664305" y="3504803"/>
            <a:ext cx="2227071" cy="730508"/>
            <a:chOff x="2096753" y="2156085"/>
            <a:chExt cx="3920741" cy="730508"/>
          </a:xfrm>
        </p:grpSpPr>
        <p:sp>
          <p:nvSpPr>
            <p:cNvPr id="50" name="TextBox 49"/>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Development</a:t>
              </a:r>
            </a:p>
          </p:txBody>
        </p:sp>
        <p:sp>
          <p:nvSpPr>
            <p:cNvPr id="51" name="TextBox 50"/>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54" name="Group 53"/>
          <p:cNvGrpSpPr/>
          <p:nvPr/>
        </p:nvGrpSpPr>
        <p:grpSpPr>
          <a:xfrm>
            <a:off x="2020072" y="5009790"/>
            <a:ext cx="2227071" cy="730508"/>
            <a:chOff x="2096753" y="2156085"/>
            <a:chExt cx="3920741" cy="730508"/>
          </a:xfrm>
        </p:grpSpPr>
        <p:sp>
          <p:nvSpPr>
            <p:cNvPr id="58" name="TextBox 57"/>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Security </a:t>
              </a:r>
            </a:p>
          </p:txBody>
        </p:sp>
        <p:sp>
          <p:nvSpPr>
            <p:cNvPr id="59" name="TextBox 58"/>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62" name="Group 61"/>
          <p:cNvGrpSpPr/>
          <p:nvPr/>
        </p:nvGrpSpPr>
        <p:grpSpPr>
          <a:xfrm>
            <a:off x="5342189" y="5009790"/>
            <a:ext cx="2227071" cy="730508"/>
            <a:chOff x="2096753" y="2156085"/>
            <a:chExt cx="3920741" cy="730508"/>
          </a:xfrm>
        </p:grpSpPr>
        <p:sp>
          <p:nvSpPr>
            <p:cNvPr id="66" name="TextBox 65"/>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Unlock</a:t>
              </a:r>
            </a:p>
          </p:txBody>
        </p:sp>
        <p:sp>
          <p:nvSpPr>
            <p:cNvPr id="67" name="TextBox 66"/>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70" name="Group 69"/>
          <p:cNvGrpSpPr/>
          <p:nvPr/>
        </p:nvGrpSpPr>
        <p:grpSpPr>
          <a:xfrm>
            <a:off x="8664305" y="5009790"/>
            <a:ext cx="2227071" cy="730508"/>
            <a:chOff x="2096753" y="2156085"/>
            <a:chExt cx="3920741" cy="730508"/>
          </a:xfrm>
        </p:grpSpPr>
        <p:sp>
          <p:nvSpPr>
            <p:cNvPr id="74" name="TextBox 73"/>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Step by step</a:t>
              </a:r>
            </a:p>
          </p:txBody>
        </p:sp>
        <p:sp>
          <p:nvSpPr>
            <p:cNvPr id="75" name="TextBox 74"/>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sp>
        <p:nvSpPr>
          <p:cNvPr id="76" name="Rectangle 75"/>
          <p:cNvSpPr/>
          <p:nvPr/>
        </p:nvSpPr>
        <p:spPr>
          <a:xfrm>
            <a:off x="869920" y="1139176"/>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grpSp>
        <p:nvGrpSpPr>
          <p:cNvPr id="17" name="Group 16"/>
          <p:cNvGrpSpPr/>
          <p:nvPr/>
        </p:nvGrpSpPr>
        <p:grpSpPr>
          <a:xfrm>
            <a:off x="7944856" y="3487132"/>
            <a:ext cx="652265" cy="649915"/>
            <a:chOff x="7944856" y="3487132"/>
            <a:chExt cx="652265" cy="649915"/>
          </a:xfrm>
        </p:grpSpPr>
        <p:sp>
          <p:nvSpPr>
            <p:cNvPr id="45" name="Oval 44"/>
            <p:cNvSpPr/>
            <p:nvPr/>
          </p:nvSpPr>
          <p:spPr>
            <a:xfrm>
              <a:off x="7944856" y="3487132"/>
              <a:ext cx="652265" cy="649915"/>
            </a:xfrm>
            <a:prstGeom prst="ellipse">
              <a:avLst/>
            </a:prstGeom>
            <a:solidFill>
              <a:schemeClr val="accent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77" name="AutoShape 12"/>
            <p:cNvSpPr>
              <a:spLocks/>
            </p:cNvSpPr>
            <p:nvPr/>
          </p:nvSpPr>
          <p:spPr bwMode="auto">
            <a:xfrm>
              <a:off x="8133405" y="3662417"/>
              <a:ext cx="275165" cy="302761"/>
            </a:xfrm>
            <a:custGeom>
              <a:avLst/>
              <a:gdLst>
                <a:gd name="T0" fmla="+- 0 10802 114"/>
                <a:gd name="T1" fmla="*/ T0 w 21376"/>
                <a:gd name="T2" fmla="*/ 10800 h 21600"/>
                <a:gd name="T3" fmla="+- 0 10802 114"/>
                <a:gd name="T4" fmla="*/ T3 w 21376"/>
                <a:gd name="T5" fmla="*/ 10800 h 21600"/>
                <a:gd name="T6" fmla="+- 0 10802 114"/>
                <a:gd name="T7" fmla="*/ T6 w 21376"/>
                <a:gd name="T8" fmla="*/ 10800 h 21600"/>
                <a:gd name="T9" fmla="+- 0 10802 114"/>
                <a:gd name="T10" fmla="*/ T9 w 21376"/>
                <a:gd name="T11" fmla="*/ 10800 h 21600"/>
              </a:gdLst>
              <a:ahLst/>
              <a:cxnLst>
                <a:cxn ang="0">
                  <a:pos x="T1" y="T2"/>
                </a:cxn>
                <a:cxn ang="0">
                  <a:pos x="T4" y="T5"/>
                </a:cxn>
                <a:cxn ang="0">
                  <a:pos x="T7" y="T8"/>
                </a:cxn>
                <a:cxn ang="0">
                  <a:pos x="T10" y="T11"/>
                </a:cxn>
              </a:cxnLst>
              <a:rect l="0" t="0" r="r" b="b"/>
              <a:pathLst>
                <a:path w="21376" h="21600">
                  <a:moveTo>
                    <a:pt x="21036" y="18604"/>
                  </a:moveTo>
                  <a:cubicBezTo>
                    <a:pt x="21454" y="19261"/>
                    <a:pt x="21486" y="19922"/>
                    <a:pt x="21134" y="20586"/>
                  </a:cubicBezTo>
                  <a:cubicBezTo>
                    <a:pt x="20969" y="20915"/>
                    <a:pt x="20731" y="21168"/>
                    <a:pt x="20427" y="21338"/>
                  </a:cubicBezTo>
                  <a:cubicBezTo>
                    <a:pt x="20122" y="21514"/>
                    <a:pt x="19797" y="21599"/>
                    <a:pt x="19455" y="21599"/>
                  </a:cubicBezTo>
                  <a:lnTo>
                    <a:pt x="1928" y="21599"/>
                  </a:lnTo>
                  <a:cubicBezTo>
                    <a:pt x="1585" y="21599"/>
                    <a:pt x="1263" y="21514"/>
                    <a:pt x="965" y="21338"/>
                  </a:cubicBezTo>
                  <a:cubicBezTo>
                    <a:pt x="663" y="21168"/>
                    <a:pt x="425" y="20915"/>
                    <a:pt x="248" y="20586"/>
                  </a:cubicBezTo>
                  <a:cubicBezTo>
                    <a:pt x="-114" y="19914"/>
                    <a:pt x="-80" y="19250"/>
                    <a:pt x="344" y="18604"/>
                  </a:cubicBezTo>
                  <a:lnTo>
                    <a:pt x="7509" y="7313"/>
                  </a:lnTo>
                  <a:lnTo>
                    <a:pt x="7509" y="2167"/>
                  </a:lnTo>
                  <a:lnTo>
                    <a:pt x="6427" y="2167"/>
                  </a:lnTo>
                  <a:cubicBezTo>
                    <a:pt x="6122" y="2167"/>
                    <a:pt x="5870" y="2061"/>
                    <a:pt x="5670" y="1850"/>
                  </a:cubicBezTo>
                  <a:cubicBezTo>
                    <a:pt x="5473" y="1638"/>
                    <a:pt x="5371" y="1380"/>
                    <a:pt x="5371" y="1072"/>
                  </a:cubicBezTo>
                  <a:cubicBezTo>
                    <a:pt x="5371" y="778"/>
                    <a:pt x="5473" y="528"/>
                    <a:pt x="5670" y="320"/>
                  </a:cubicBezTo>
                  <a:cubicBezTo>
                    <a:pt x="5870" y="108"/>
                    <a:pt x="6122" y="0"/>
                    <a:pt x="6427" y="0"/>
                  </a:cubicBezTo>
                  <a:lnTo>
                    <a:pt x="14953" y="0"/>
                  </a:lnTo>
                  <a:cubicBezTo>
                    <a:pt x="15260" y="0"/>
                    <a:pt x="15515" y="108"/>
                    <a:pt x="15724" y="320"/>
                  </a:cubicBezTo>
                  <a:cubicBezTo>
                    <a:pt x="15933" y="528"/>
                    <a:pt x="16038" y="778"/>
                    <a:pt x="16038" y="1072"/>
                  </a:cubicBezTo>
                  <a:cubicBezTo>
                    <a:pt x="16038" y="1380"/>
                    <a:pt x="15933" y="1638"/>
                    <a:pt x="15724" y="1850"/>
                  </a:cubicBezTo>
                  <a:cubicBezTo>
                    <a:pt x="15515" y="2061"/>
                    <a:pt x="15260" y="2167"/>
                    <a:pt x="14953" y="2167"/>
                  </a:cubicBezTo>
                  <a:lnTo>
                    <a:pt x="13900" y="2167"/>
                  </a:lnTo>
                  <a:lnTo>
                    <a:pt x="13900" y="7339"/>
                  </a:lnTo>
                  <a:lnTo>
                    <a:pt x="21036" y="18604"/>
                  </a:lnTo>
                  <a:close/>
                  <a:moveTo>
                    <a:pt x="5261" y="14865"/>
                  </a:moveTo>
                  <a:lnTo>
                    <a:pt x="16122" y="14865"/>
                  </a:lnTo>
                  <a:lnTo>
                    <a:pt x="11773" y="7974"/>
                  </a:lnTo>
                  <a:lnTo>
                    <a:pt x="11773" y="2167"/>
                  </a:lnTo>
                  <a:lnTo>
                    <a:pt x="9635" y="2167"/>
                  </a:lnTo>
                  <a:lnTo>
                    <a:pt x="9635" y="7947"/>
                  </a:lnTo>
                  <a:lnTo>
                    <a:pt x="5261" y="14865"/>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8" name="Group 7"/>
          <p:cNvGrpSpPr/>
          <p:nvPr/>
        </p:nvGrpSpPr>
        <p:grpSpPr>
          <a:xfrm>
            <a:off x="1300623" y="4992119"/>
            <a:ext cx="652265" cy="649915"/>
            <a:chOff x="1300623" y="4992119"/>
            <a:chExt cx="652265" cy="649915"/>
          </a:xfrm>
        </p:grpSpPr>
        <p:sp>
          <p:nvSpPr>
            <p:cNvPr id="53" name="Oval 52"/>
            <p:cNvSpPr/>
            <p:nvPr/>
          </p:nvSpPr>
          <p:spPr>
            <a:xfrm>
              <a:off x="1300623" y="4992119"/>
              <a:ext cx="652265" cy="649915"/>
            </a:xfrm>
            <a:prstGeom prst="ellipse">
              <a:avLst/>
            </a:prstGeom>
            <a:solidFill>
              <a:schemeClr val="accent3"/>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78" name="AutoShape 42"/>
            <p:cNvSpPr>
              <a:spLocks/>
            </p:cNvSpPr>
            <p:nvPr/>
          </p:nvSpPr>
          <p:spPr bwMode="auto">
            <a:xfrm>
              <a:off x="1482575" y="5160281"/>
              <a:ext cx="276269" cy="3039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55" y="7482"/>
                  </a:moveTo>
                  <a:lnTo>
                    <a:pt x="5879" y="19672"/>
                  </a:lnTo>
                  <a:lnTo>
                    <a:pt x="0" y="21599"/>
                  </a:lnTo>
                  <a:lnTo>
                    <a:pt x="1929" y="15721"/>
                  </a:lnTo>
                  <a:lnTo>
                    <a:pt x="14117" y="3542"/>
                  </a:lnTo>
                  <a:lnTo>
                    <a:pt x="18055" y="7482"/>
                  </a:lnTo>
                  <a:close/>
                  <a:moveTo>
                    <a:pt x="14484" y="6483"/>
                  </a:moveTo>
                  <a:cubicBezTo>
                    <a:pt x="14672" y="6295"/>
                    <a:pt x="14672" y="6092"/>
                    <a:pt x="14484" y="5878"/>
                  </a:cubicBezTo>
                  <a:cubicBezTo>
                    <a:pt x="14393" y="5784"/>
                    <a:pt x="14287" y="5737"/>
                    <a:pt x="14169" y="5737"/>
                  </a:cubicBezTo>
                  <a:cubicBezTo>
                    <a:pt x="14052" y="5737"/>
                    <a:pt x="13958" y="5784"/>
                    <a:pt x="13882" y="5878"/>
                  </a:cubicBezTo>
                  <a:lnTo>
                    <a:pt x="4179" y="15554"/>
                  </a:lnTo>
                  <a:cubicBezTo>
                    <a:pt x="4085" y="15648"/>
                    <a:pt x="4035" y="15751"/>
                    <a:pt x="4035" y="15868"/>
                  </a:cubicBezTo>
                  <a:cubicBezTo>
                    <a:pt x="4035" y="15986"/>
                    <a:pt x="4085" y="16092"/>
                    <a:pt x="4179" y="16186"/>
                  </a:cubicBezTo>
                  <a:cubicBezTo>
                    <a:pt x="4252" y="16262"/>
                    <a:pt x="4358" y="16297"/>
                    <a:pt x="4487" y="16297"/>
                  </a:cubicBezTo>
                  <a:cubicBezTo>
                    <a:pt x="4598" y="16297"/>
                    <a:pt x="4695" y="16262"/>
                    <a:pt x="4784" y="16186"/>
                  </a:cubicBezTo>
                  <a:lnTo>
                    <a:pt x="14484" y="6483"/>
                  </a:lnTo>
                  <a:close/>
                  <a:moveTo>
                    <a:pt x="21106" y="2068"/>
                  </a:moveTo>
                  <a:cubicBezTo>
                    <a:pt x="21435" y="2394"/>
                    <a:pt x="21599" y="2790"/>
                    <a:pt x="21599" y="3254"/>
                  </a:cubicBezTo>
                  <a:cubicBezTo>
                    <a:pt x="21599" y="3721"/>
                    <a:pt x="21435" y="4109"/>
                    <a:pt x="21106" y="4429"/>
                  </a:cubicBezTo>
                  <a:lnTo>
                    <a:pt x="19435" y="6101"/>
                  </a:lnTo>
                  <a:lnTo>
                    <a:pt x="15497" y="2165"/>
                  </a:lnTo>
                  <a:lnTo>
                    <a:pt x="17171" y="490"/>
                  </a:lnTo>
                  <a:cubicBezTo>
                    <a:pt x="17494" y="164"/>
                    <a:pt x="17890" y="0"/>
                    <a:pt x="18348" y="0"/>
                  </a:cubicBezTo>
                  <a:cubicBezTo>
                    <a:pt x="18807" y="0"/>
                    <a:pt x="19203" y="164"/>
                    <a:pt x="19529" y="490"/>
                  </a:cubicBezTo>
                  <a:lnTo>
                    <a:pt x="20331" y="1266"/>
                  </a:lnTo>
                  <a:lnTo>
                    <a:pt x="21106" y="2068"/>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16" name="Group 15"/>
          <p:cNvGrpSpPr/>
          <p:nvPr/>
        </p:nvGrpSpPr>
        <p:grpSpPr>
          <a:xfrm>
            <a:off x="7944856" y="2088289"/>
            <a:ext cx="652265" cy="649915"/>
            <a:chOff x="7944856" y="2088289"/>
            <a:chExt cx="652265" cy="649915"/>
          </a:xfrm>
        </p:grpSpPr>
        <p:sp>
          <p:nvSpPr>
            <p:cNvPr id="21" name="Oval 20"/>
            <p:cNvSpPr/>
            <p:nvPr/>
          </p:nvSpPr>
          <p:spPr>
            <a:xfrm>
              <a:off x="7944856" y="2088289"/>
              <a:ext cx="652265" cy="649915"/>
            </a:xfrm>
            <a:prstGeom prst="ellipse">
              <a:avLst/>
            </a:prstGeom>
            <a:solidFill>
              <a:schemeClr val="accent6"/>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79" name="AutoShape 49"/>
            <p:cNvSpPr>
              <a:spLocks/>
            </p:cNvSpPr>
            <p:nvPr/>
          </p:nvSpPr>
          <p:spPr bwMode="auto">
            <a:xfrm>
              <a:off x="8133405" y="2260512"/>
              <a:ext cx="275165" cy="27634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143" y="21047"/>
                  </a:moveTo>
                  <a:cubicBezTo>
                    <a:pt x="3143" y="21200"/>
                    <a:pt x="3101" y="21329"/>
                    <a:pt x="3025" y="21435"/>
                  </a:cubicBezTo>
                  <a:cubicBezTo>
                    <a:pt x="2947" y="21544"/>
                    <a:pt x="2841" y="21599"/>
                    <a:pt x="2707" y="21599"/>
                  </a:cubicBezTo>
                  <a:lnTo>
                    <a:pt x="457" y="21599"/>
                  </a:lnTo>
                  <a:cubicBezTo>
                    <a:pt x="154" y="21599"/>
                    <a:pt x="0" y="21414"/>
                    <a:pt x="0" y="21047"/>
                  </a:cubicBezTo>
                  <a:lnTo>
                    <a:pt x="0" y="17393"/>
                  </a:lnTo>
                  <a:cubicBezTo>
                    <a:pt x="0" y="17244"/>
                    <a:pt x="46" y="17114"/>
                    <a:pt x="134" y="17006"/>
                  </a:cubicBezTo>
                  <a:cubicBezTo>
                    <a:pt x="225" y="16900"/>
                    <a:pt x="332" y="16844"/>
                    <a:pt x="457" y="16844"/>
                  </a:cubicBezTo>
                  <a:lnTo>
                    <a:pt x="2707" y="16844"/>
                  </a:lnTo>
                  <a:cubicBezTo>
                    <a:pt x="2834" y="16844"/>
                    <a:pt x="2937" y="16900"/>
                    <a:pt x="3018" y="17006"/>
                  </a:cubicBezTo>
                  <a:cubicBezTo>
                    <a:pt x="3101" y="17114"/>
                    <a:pt x="3143" y="17244"/>
                    <a:pt x="3143" y="17393"/>
                  </a:cubicBezTo>
                  <a:lnTo>
                    <a:pt x="3143" y="21047"/>
                  </a:lnTo>
                  <a:close/>
                  <a:moveTo>
                    <a:pt x="7757" y="21047"/>
                  </a:moveTo>
                  <a:cubicBezTo>
                    <a:pt x="7757" y="21200"/>
                    <a:pt x="7715" y="21329"/>
                    <a:pt x="7634" y="21435"/>
                  </a:cubicBezTo>
                  <a:cubicBezTo>
                    <a:pt x="7551" y="21544"/>
                    <a:pt x="7448" y="21599"/>
                    <a:pt x="7324" y="21599"/>
                  </a:cubicBezTo>
                  <a:lnTo>
                    <a:pt x="5062" y="21599"/>
                  </a:lnTo>
                  <a:cubicBezTo>
                    <a:pt x="4934" y="21599"/>
                    <a:pt x="4829" y="21544"/>
                    <a:pt x="4739" y="21435"/>
                  </a:cubicBezTo>
                  <a:cubicBezTo>
                    <a:pt x="4648" y="21329"/>
                    <a:pt x="4604" y="21200"/>
                    <a:pt x="4604" y="21047"/>
                  </a:cubicBezTo>
                  <a:lnTo>
                    <a:pt x="4604" y="14947"/>
                  </a:lnTo>
                  <a:cubicBezTo>
                    <a:pt x="4604" y="14797"/>
                    <a:pt x="4648" y="14668"/>
                    <a:pt x="4739" y="14559"/>
                  </a:cubicBezTo>
                  <a:cubicBezTo>
                    <a:pt x="4829" y="14453"/>
                    <a:pt x="4934" y="14398"/>
                    <a:pt x="5062" y="14398"/>
                  </a:cubicBezTo>
                  <a:lnTo>
                    <a:pt x="7324" y="14398"/>
                  </a:lnTo>
                  <a:cubicBezTo>
                    <a:pt x="7448" y="14398"/>
                    <a:pt x="7551" y="14453"/>
                    <a:pt x="7634" y="14559"/>
                  </a:cubicBezTo>
                  <a:cubicBezTo>
                    <a:pt x="7715" y="14668"/>
                    <a:pt x="7757" y="14797"/>
                    <a:pt x="7757" y="14947"/>
                  </a:cubicBezTo>
                  <a:lnTo>
                    <a:pt x="7757" y="21047"/>
                  </a:lnTo>
                  <a:close/>
                  <a:moveTo>
                    <a:pt x="12388" y="21047"/>
                  </a:moveTo>
                  <a:cubicBezTo>
                    <a:pt x="12388" y="21200"/>
                    <a:pt x="12342" y="21329"/>
                    <a:pt x="12251" y="21435"/>
                  </a:cubicBezTo>
                  <a:cubicBezTo>
                    <a:pt x="12165" y="21544"/>
                    <a:pt x="12055" y="21599"/>
                    <a:pt x="11928" y="21599"/>
                  </a:cubicBezTo>
                  <a:lnTo>
                    <a:pt x="9666" y="21599"/>
                  </a:lnTo>
                  <a:cubicBezTo>
                    <a:pt x="9541" y="21599"/>
                    <a:pt x="9434" y="21544"/>
                    <a:pt x="9343" y="21435"/>
                  </a:cubicBezTo>
                  <a:cubicBezTo>
                    <a:pt x="9255" y="21329"/>
                    <a:pt x="9208" y="21200"/>
                    <a:pt x="9208" y="21047"/>
                  </a:cubicBezTo>
                  <a:lnTo>
                    <a:pt x="9208" y="11546"/>
                  </a:lnTo>
                  <a:cubicBezTo>
                    <a:pt x="9208" y="11393"/>
                    <a:pt x="9255" y="11264"/>
                    <a:pt x="9343" y="11158"/>
                  </a:cubicBezTo>
                  <a:cubicBezTo>
                    <a:pt x="9434" y="11049"/>
                    <a:pt x="9541" y="10996"/>
                    <a:pt x="9666" y="10996"/>
                  </a:cubicBezTo>
                  <a:lnTo>
                    <a:pt x="11928" y="10996"/>
                  </a:lnTo>
                  <a:cubicBezTo>
                    <a:pt x="12055" y="10996"/>
                    <a:pt x="12165" y="11049"/>
                    <a:pt x="12251" y="11158"/>
                  </a:cubicBezTo>
                  <a:cubicBezTo>
                    <a:pt x="12342" y="11264"/>
                    <a:pt x="12388" y="11393"/>
                    <a:pt x="12388" y="11546"/>
                  </a:cubicBezTo>
                  <a:lnTo>
                    <a:pt x="12388" y="21047"/>
                  </a:lnTo>
                  <a:close/>
                  <a:moveTo>
                    <a:pt x="16993" y="21047"/>
                  </a:moveTo>
                  <a:cubicBezTo>
                    <a:pt x="16993" y="21200"/>
                    <a:pt x="16946" y="21329"/>
                    <a:pt x="16856" y="21435"/>
                  </a:cubicBezTo>
                  <a:cubicBezTo>
                    <a:pt x="16767" y="21544"/>
                    <a:pt x="16660" y="21599"/>
                    <a:pt x="16535" y="21599"/>
                  </a:cubicBezTo>
                  <a:lnTo>
                    <a:pt x="14285" y="21599"/>
                  </a:lnTo>
                  <a:cubicBezTo>
                    <a:pt x="14158" y="21599"/>
                    <a:pt x="14055" y="21544"/>
                    <a:pt x="13974" y="21435"/>
                  </a:cubicBezTo>
                  <a:cubicBezTo>
                    <a:pt x="13894" y="21329"/>
                    <a:pt x="13850" y="21200"/>
                    <a:pt x="13850" y="21047"/>
                  </a:cubicBezTo>
                  <a:lnTo>
                    <a:pt x="13850" y="7058"/>
                  </a:lnTo>
                  <a:cubicBezTo>
                    <a:pt x="13850" y="6908"/>
                    <a:pt x="13891" y="6781"/>
                    <a:pt x="13967" y="6670"/>
                  </a:cubicBezTo>
                  <a:cubicBezTo>
                    <a:pt x="14045" y="6564"/>
                    <a:pt x="14151" y="6511"/>
                    <a:pt x="14285" y="6511"/>
                  </a:cubicBezTo>
                  <a:lnTo>
                    <a:pt x="16535" y="6511"/>
                  </a:lnTo>
                  <a:cubicBezTo>
                    <a:pt x="16660" y="6511"/>
                    <a:pt x="16767" y="6561"/>
                    <a:pt x="16855" y="6664"/>
                  </a:cubicBezTo>
                  <a:cubicBezTo>
                    <a:pt x="16946" y="6767"/>
                    <a:pt x="16993" y="6899"/>
                    <a:pt x="16993" y="7058"/>
                  </a:cubicBezTo>
                  <a:lnTo>
                    <a:pt x="16993" y="21047"/>
                  </a:lnTo>
                  <a:close/>
                  <a:moveTo>
                    <a:pt x="21599" y="21047"/>
                  </a:moveTo>
                  <a:cubicBezTo>
                    <a:pt x="21599" y="21414"/>
                    <a:pt x="21448" y="21599"/>
                    <a:pt x="21139" y="21599"/>
                  </a:cubicBezTo>
                  <a:lnTo>
                    <a:pt x="18914" y="21599"/>
                  </a:lnTo>
                  <a:cubicBezTo>
                    <a:pt x="18611" y="21599"/>
                    <a:pt x="18456" y="21414"/>
                    <a:pt x="18456" y="21047"/>
                  </a:cubicBezTo>
                  <a:lnTo>
                    <a:pt x="18456" y="549"/>
                  </a:lnTo>
                  <a:cubicBezTo>
                    <a:pt x="18456" y="182"/>
                    <a:pt x="18608" y="0"/>
                    <a:pt x="18914" y="0"/>
                  </a:cubicBezTo>
                  <a:lnTo>
                    <a:pt x="21139" y="0"/>
                  </a:lnTo>
                  <a:cubicBezTo>
                    <a:pt x="21445" y="0"/>
                    <a:pt x="21599" y="182"/>
                    <a:pt x="21599" y="549"/>
                  </a:cubicBezTo>
                  <a:lnTo>
                    <a:pt x="21599" y="21047"/>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20" name="Group 19"/>
          <p:cNvGrpSpPr/>
          <p:nvPr/>
        </p:nvGrpSpPr>
        <p:grpSpPr>
          <a:xfrm>
            <a:off x="7944856" y="4992119"/>
            <a:ext cx="652265" cy="649915"/>
            <a:chOff x="7944856" y="4992119"/>
            <a:chExt cx="652265" cy="649915"/>
          </a:xfrm>
        </p:grpSpPr>
        <p:sp>
          <p:nvSpPr>
            <p:cNvPr id="69" name="Oval 68"/>
            <p:cNvSpPr/>
            <p:nvPr/>
          </p:nvSpPr>
          <p:spPr>
            <a:xfrm>
              <a:off x="7944856" y="4992119"/>
              <a:ext cx="652265" cy="649915"/>
            </a:xfrm>
            <a:prstGeom prst="ellipse">
              <a:avLst/>
            </a:prstGeom>
            <a:solidFill>
              <a:schemeClr val="accent3"/>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0" name="AutoShape 60"/>
            <p:cNvSpPr>
              <a:spLocks/>
            </p:cNvSpPr>
            <p:nvPr/>
          </p:nvSpPr>
          <p:spPr bwMode="auto">
            <a:xfrm>
              <a:off x="8153282" y="5190110"/>
              <a:ext cx="275165" cy="275236"/>
            </a:xfrm>
            <a:custGeom>
              <a:avLst/>
              <a:gdLst>
                <a:gd name="T0" fmla="*/ 10800 w 21600"/>
                <a:gd name="T1" fmla="*/ 10796 h 21592"/>
                <a:gd name="T2" fmla="*/ 10800 w 21600"/>
                <a:gd name="T3" fmla="*/ 10796 h 21592"/>
                <a:gd name="T4" fmla="*/ 10800 w 21600"/>
                <a:gd name="T5" fmla="*/ 10796 h 21592"/>
                <a:gd name="T6" fmla="*/ 10800 w 21600"/>
                <a:gd name="T7" fmla="*/ 10796 h 21592"/>
              </a:gdLst>
              <a:ahLst/>
              <a:cxnLst>
                <a:cxn ang="0">
                  <a:pos x="T0" y="T1"/>
                </a:cxn>
                <a:cxn ang="0">
                  <a:pos x="T2" y="T3"/>
                </a:cxn>
                <a:cxn ang="0">
                  <a:pos x="T4" y="T5"/>
                </a:cxn>
                <a:cxn ang="0">
                  <a:pos x="T6" y="T7"/>
                </a:cxn>
              </a:cxnLst>
              <a:rect l="0" t="0" r="r" b="b"/>
              <a:pathLst>
                <a:path w="21600" h="21592">
                  <a:moveTo>
                    <a:pt x="16719" y="11484"/>
                  </a:moveTo>
                  <a:cubicBezTo>
                    <a:pt x="16972" y="11823"/>
                    <a:pt x="17102" y="12217"/>
                    <a:pt x="17111" y="12666"/>
                  </a:cubicBezTo>
                  <a:cubicBezTo>
                    <a:pt x="17118" y="13118"/>
                    <a:pt x="16986" y="13503"/>
                    <a:pt x="16719" y="13825"/>
                  </a:cubicBezTo>
                  <a:lnTo>
                    <a:pt x="10660" y="21039"/>
                  </a:lnTo>
                  <a:cubicBezTo>
                    <a:pt x="10393" y="21361"/>
                    <a:pt x="10061" y="21530"/>
                    <a:pt x="9664" y="21548"/>
                  </a:cubicBezTo>
                  <a:cubicBezTo>
                    <a:pt x="9270" y="21568"/>
                    <a:pt x="8950" y="21398"/>
                    <a:pt x="8704" y="21039"/>
                  </a:cubicBezTo>
                  <a:lnTo>
                    <a:pt x="991" y="10768"/>
                  </a:lnTo>
                  <a:cubicBezTo>
                    <a:pt x="721" y="10408"/>
                    <a:pt x="488" y="9960"/>
                    <a:pt x="293" y="9416"/>
                  </a:cubicBezTo>
                  <a:cubicBezTo>
                    <a:pt x="98" y="8878"/>
                    <a:pt x="0" y="8375"/>
                    <a:pt x="0" y="7918"/>
                  </a:cubicBezTo>
                  <a:lnTo>
                    <a:pt x="0" y="1668"/>
                  </a:lnTo>
                  <a:cubicBezTo>
                    <a:pt x="0" y="1216"/>
                    <a:pt x="134" y="825"/>
                    <a:pt x="401" y="497"/>
                  </a:cubicBezTo>
                  <a:cubicBezTo>
                    <a:pt x="671" y="166"/>
                    <a:pt x="1003" y="0"/>
                    <a:pt x="1392" y="0"/>
                  </a:cubicBezTo>
                  <a:lnTo>
                    <a:pt x="6619" y="0"/>
                  </a:lnTo>
                  <a:cubicBezTo>
                    <a:pt x="6811" y="0"/>
                    <a:pt x="7016" y="28"/>
                    <a:pt x="7237" y="83"/>
                  </a:cubicBezTo>
                  <a:cubicBezTo>
                    <a:pt x="7456" y="138"/>
                    <a:pt x="7677" y="224"/>
                    <a:pt x="7899" y="336"/>
                  </a:cubicBezTo>
                  <a:cubicBezTo>
                    <a:pt x="8120" y="451"/>
                    <a:pt x="8332" y="580"/>
                    <a:pt x="8524" y="724"/>
                  </a:cubicBezTo>
                  <a:cubicBezTo>
                    <a:pt x="8719" y="865"/>
                    <a:pt x="8880" y="1021"/>
                    <a:pt x="9005" y="1185"/>
                  </a:cubicBezTo>
                  <a:lnTo>
                    <a:pt x="16719" y="11484"/>
                  </a:lnTo>
                  <a:close/>
                  <a:moveTo>
                    <a:pt x="3603" y="5922"/>
                  </a:moveTo>
                  <a:cubicBezTo>
                    <a:pt x="3964" y="5922"/>
                    <a:pt x="4279" y="5761"/>
                    <a:pt x="4548" y="5441"/>
                  </a:cubicBezTo>
                  <a:cubicBezTo>
                    <a:pt x="4815" y="5116"/>
                    <a:pt x="4952" y="4740"/>
                    <a:pt x="4952" y="4311"/>
                  </a:cubicBezTo>
                  <a:cubicBezTo>
                    <a:pt x="4952" y="3862"/>
                    <a:pt x="4815" y="3477"/>
                    <a:pt x="4548" y="3160"/>
                  </a:cubicBezTo>
                  <a:cubicBezTo>
                    <a:pt x="4281" y="2844"/>
                    <a:pt x="3966" y="2686"/>
                    <a:pt x="3603" y="2686"/>
                  </a:cubicBezTo>
                  <a:cubicBezTo>
                    <a:pt x="3227" y="2686"/>
                    <a:pt x="2908" y="2844"/>
                    <a:pt x="2643" y="3160"/>
                  </a:cubicBezTo>
                  <a:cubicBezTo>
                    <a:pt x="2378" y="3477"/>
                    <a:pt x="2246" y="3862"/>
                    <a:pt x="2246" y="4311"/>
                  </a:cubicBezTo>
                  <a:cubicBezTo>
                    <a:pt x="2246" y="4739"/>
                    <a:pt x="2378" y="5116"/>
                    <a:pt x="2643" y="5441"/>
                  </a:cubicBezTo>
                  <a:cubicBezTo>
                    <a:pt x="2905" y="5761"/>
                    <a:pt x="3225" y="5922"/>
                    <a:pt x="3603" y="5922"/>
                  </a:cubicBezTo>
                  <a:moveTo>
                    <a:pt x="21198" y="11510"/>
                  </a:moveTo>
                  <a:cubicBezTo>
                    <a:pt x="21465" y="11852"/>
                    <a:pt x="21599" y="12252"/>
                    <a:pt x="21599" y="12709"/>
                  </a:cubicBezTo>
                  <a:cubicBezTo>
                    <a:pt x="21599" y="13167"/>
                    <a:pt x="21465" y="13558"/>
                    <a:pt x="21198" y="13880"/>
                  </a:cubicBezTo>
                  <a:lnTo>
                    <a:pt x="15163" y="21093"/>
                  </a:lnTo>
                  <a:cubicBezTo>
                    <a:pt x="14896" y="21415"/>
                    <a:pt x="14564" y="21582"/>
                    <a:pt x="14174" y="21591"/>
                  </a:cubicBezTo>
                  <a:cubicBezTo>
                    <a:pt x="13782" y="21600"/>
                    <a:pt x="13450" y="21433"/>
                    <a:pt x="13183" y="21093"/>
                  </a:cubicBezTo>
                  <a:lnTo>
                    <a:pt x="13044" y="20903"/>
                  </a:lnTo>
                  <a:lnTo>
                    <a:pt x="18963" y="13825"/>
                  </a:lnTo>
                  <a:cubicBezTo>
                    <a:pt x="19230" y="13503"/>
                    <a:pt x="19365" y="13118"/>
                    <a:pt x="19360" y="12660"/>
                  </a:cubicBezTo>
                  <a:cubicBezTo>
                    <a:pt x="19355" y="12206"/>
                    <a:pt x="19223" y="11812"/>
                    <a:pt x="18963" y="11484"/>
                  </a:cubicBezTo>
                  <a:lnTo>
                    <a:pt x="11247" y="1185"/>
                  </a:lnTo>
                  <a:cubicBezTo>
                    <a:pt x="11009" y="865"/>
                    <a:pt x="10689" y="604"/>
                    <a:pt x="10282" y="408"/>
                  </a:cubicBezTo>
                  <a:cubicBezTo>
                    <a:pt x="9873" y="210"/>
                    <a:pt x="9484" y="83"/>
                    <a:pt x="9109" y="28"/>
                  </a:cubicBezTo>
                  <a:lnTo>
                    <a:pt x="11112" y="28"/>
                  </a:lnTo>
                  <a:cubicBezTo>
                    <a:pt x="11502" y="28"/>
                    <a:pt x="11935" y="141"/>
                    <a:pt x="12406" y="365"/>
                  </a:cubicBezTo>
                  <a:cubicBezTo>
                    <a:pt x="12878" y="589"/>
                    <a:pt x="13236" y="874"/>
                    <a:pt x="13481" y="1213"/>
                  </a:cubicBezTo>
                  <a:lnTo>
                    <a:pt x="21198" y="11510"/>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7" name="Group 6"/>
          <p:cNvGrpSpPr/>
          <p:nvPr/>
        </p:nvGrpSpPr>
        <p:grpSpPr>
          <a:xfrm>
            <a:off x="1300623" y="3487132"/>
            <a:ext cx="652265" cy="649915"/>
            <a:chOff x="1300623" y="3487132"/>
            <a:chExt cx="652265" cy="649915"/>
          </a:xfrm>
        </p:grpSpPr>
        <p:sp>
          <p:nvSpPr>
            <p:cNvPr id="29" name="Oval 28"/>
            <p:cNvSpPr/>
            <p:nvPr/>
          </p:nvSpPr>
          <p:spPr>
            <a:xfrm>
              <a:off x="1300623" y="3487132"/>
              <a:ext cx="652265" cy="649915"/>
            </a:xfrm>
            <a:prstGeom prst="ellipse">
              <a:avLst/>
            </a:prstGeom>
            <a:solidFill>
              <a:schemeClr val="accent2"/>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1" name="AutoShape 74"/>
            <p:cNvSpPr>
              <a:spLocks/>
            </p:cNvSpPr>
            <p:nvPr/>
          </p:nvSpPr>
          <p:spPr bwMode="auto">
            <a:xfrm>
              <a:off x="1482575" y="3674080"/>
              <a:ext cx="276269" cy="27523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765" y="0"/>
                  </a:moveTo>
                  <a:cubicBezTo>
                    <a:pt x="9365" y="0"/>
                    <a:pt x="9963" y="50"/>
                    <a:pt x="10556" y="155"/>
                  </a:cubicBezTo>
                  <a:cubicBezTo>
                    <a:pt x="11151" y="259"/>
                    <a:pt x="11733" y="417"/>
                    <a:pt x="12302" y="632"/>
                  </a:cubicBezTo>
                  <a:cubicBezTo>
                    <a:pt x="12950" y="897"/>
                    <a:pt x="13587" y="1239"/>
                    <a:pt x="14218" y="1663"/>
                  </a:cubicBezTo>
                  <a:cubicBezTo>
                    <a:pt x="14849" y="2086"/>
                    <a:pt x="15412" y="2597"/>
                    <a:pt x="15904" y="3199"/>
                  </a:cubicBezTo>
                  <a:cubicBezTo>
                    <a:pt x="16395" y="3797"/>
                    <a:pt x="16791" y="4475"/>
                    <a:pt x="17087" y="5229"/>
                  </a:cubicBezTo>
                  <a:cubicBezTo>
                    <a:pt x="17382" y="5988"/>
                    <a:pt x="17530" y="6813"/>
                    <a:pt x="17530" y="7702"/>
                  </a:cubicBezTo>
                  <a:cubicBezTo>
                    <a:pt x="17530" y="8586"/>
                    <a:pt x="17382" y="9407"/>
                    <a:pt x="17087" y="10161"/>
                  </a:cubicBezTo>
                  <a:cubicBezTo>
                    <a:pt x="16791" y="10921"/>
                    <a:pt x="16395" y="11596"/>
                    <a:pt x="15904" y="12186"/>
                  </a:cubicBezTo>
                  <a:cubicBezTo>
                    <a:pt x="15412" y="12776"/>
                    <a:pt x="14849" y="13287"/>
                    <a:pt x="14218" y="13719"/>
                  </a:cubicBezTo>
                  <a:cubicBezTo>
                    <a:pt x="13587" y="14151"/>
                    <a:pt x="12950" y="14498"/>
                    <a:pt x="12302" y="14758"/>
                  </a:cubicBezTo>
                  <a:cubicBezTo>
                    <a:pt x="11147" y="15184"/>
                    <a:pt x="9967" y="15396"/>
                    <a:pt x="8765" y="15396"/>
                  </a:cubicBezTo>
                  <a:cubicBezTo>
                    <a:pt x="8487" y="15396"/>
                    <a:pt x="8214" y="15382"/>
                    <a:pt x="7948" y="15354"/>
                  </a:cubicBezTo>
                  <a:cubicBezTo>
                    <a:pt x="7682" y="15328"/>
                    <a:pt x="7409" y="15297"/>
                    <a:pt x="7131" y="15258"/>
                  </a:cubicBezTo>
                  <a:cubicBezTo>
                    <a:pt x="6006" y="16294"/>
                    <a:pt x="4742" y="16994"/>
                    <a:pt x="3346" y="17353"/>
                  </a:cubicBezTo>
                  <a:cubicBezTo>
                    <a:pt x="3196" y="17392"/>
                    <a:pt x="3033" y="17435"/>
                    <a:pt x="2862" y="17483"/>
                  </a:cubicBezTo>
                  <a:cubicBezTo>
                    <a:pt x="2687" y="17534"/>
                    <a:pt x="2520" y="17559"/>
                    <a:pt x="2353" y="17559"/>
                  </a:cubicBezTo>
                  <a:cubicBezTo>
                    <a:pt x="2264" y="17559"/>
                    <a:pt x="2181" y="17514"/>
                    <a:pt x="2111" y="17432"/>
                  </a:cubicBezTo>
                  <a:cubicBezTo>
                    <a:pt x="2040" y="17342"/>
                    <a:pt x="2005" y="17237"/>
                    <a:pt x="2005" y="17110"/>
                  </a:cubicBezTo>
                  <a:cubicBezTo>
                    <a:pt x="2005" y="17022"/>
                    <a:pt x="2033" y="16943"/>
                    <a:pt x="2090" y="16873"/>
                  </a:cubicBezTo>
                  <a:cubicBezTo>
                    <a:pt x="2146" y="16808"/>
                    <a:pt x="2196" y="16746"/>
                    <a:pt x="2240" y="16692"/>
                  </a:cubicBezTo>
                  <a:cubicBezTo>
                    <a:pt x="2624" y="16235"/>
                    <a:pt x="2897" y="15803"/>
                    <a:pt x="3059" y="15396"/>
                  </a:cubicBezTo>
                  <a:cubicBezTo>
                    <a:pt x="3219" y="14987"/>
                    <a:pt x="3354" y="14464"/>
                    <a:pt x="3457" y="13812"/>
                  </a:cubicBezTo>
                  <a:cubicBezTo>
                    <a:pt x="2984" y="13499"/>
                    <a:pt x="2539" y="13129"/>
                    <a:pt x="2123" y="12705"/>
                  </a:cubicBezTo>
                  <a:cubicBezTo>
                    <a:pt x="1706" y="12279"/>
                    <a:pt x="1341" y="11810"/>
                    <a:pt x="1023" y="11299"/>
                  </a:cubicBezTo>
                  <a:cubicBezTo>
                    <a:pt x="710" y="10785"/>
                    <a:pt x="458" y="10229"/>
                    <a:pt x="275" y="9622"/>
                  </a:cubicBezTo>
                  <a:cubicBezTo>
                    <a:pt x="91" y="9021"/>
                    <a:pt x="0" y="8382"/>
                    <a:pt x="0" y="7702"/>
                  </a:cubicBezTo>
                  <a:cubicBezTo>
                    <a:pt x="0" y="6821"/>
                    <a:pt x="150" y="5999"/>
                    <a:pt x="449" y="5237"/>
                  </a:cubicBezTo>
                  <a:cubicBezTo>
                    <a:pt x="750" y="4478"/>
                    <a:pt x="1150" y="3797"/>
                    <a:pt x="1649" y="3199"/>
                  </a:cubicBezTo>
                  <a:cubicBezTo>
                    <a:pt x="2148" y="2597"/>
                    <a:pt x="2716" y="2086"/>
                    <a:pt x="3346" y="1663"/>
                  </a:cubicBezTo>
                  <a:cubicBezTo>
                    <a:pt x="3977" y="1239"/>
                    <a:pt x="4615" y="897"/>
                    <a:pt x="5260" y="632"/>
                  </a:cubicBezTo>
                  <a:cubicBezTo>
                    <a:pt x="5832" y="409"/>
                    <a:pt x="6411" y="248"/>
                    <a:pt x="7002" y="149"/>
                  </a:cubicBezTo>
                  <a:cubicBezTo>
                    <a:pt x="7590" y="48"/>
                    <a:pt x="8179" y="0"/>
                    <a:pt x="8765" y="0"/>
                  </a:cubicBezTo>
                  <a:moveTo>
                    <a:pt x="8765" y="2160"/>
                  </a:moveTo>
                  <a:cubicBezTo>
                    <a:pt x="8268" y="2160"/>
                    <a:pt x="7774" y="2202"/>
                    <a:pt x="7277" y="2281"/>
                  </a:cubicBezTo>
                  <a:cubicBezTo>
                    <a:pt x="6783" y="2366"/>
                    <a:pt x="6286" y="2510"/>
                    <a:pt x="5790" y="2719"/>
                  </a:cubicBezTo>
                  <a:cubicBezTo>
                    <a:pt x="5347" y="2877"/>
                    <a:pt x="4886" y="3111"/>
                    <a:pt x="4410" y="3419"/>
                  </a:cubicBezTo>
                  <a:cubicBezTo>
                    <a:pt x="3933" y="3727"/>
                    <a:pt x="3502" y="4085"/>
                    <a:pt x="3113" y="4500"/>
                  </a:cubicBezTo>
                  <a:cubicBezTo>
                    <a:pt x="2727" y="4915"/>
                    <a:pt x="2412" y="5390"/>
                    <a:pt x="2167" y="5926"/>
                  </a:cubicBezTo>
                  <a:cubicBezTo>
                    <a:pt x="1925" y="6463"/>
                    <a:pt x="1802" y="7056"/>
                    <a:pt x="1802" y="7702"/>
                  </a:cubicBezTo>
                  <a:cubicBezTo>
                    <a:pt x="1802" y="8355"/>
                    <a:pt x="1915" y="8925"/>
                    <a:pt x="2146" y="9422"/>
                  </a:cubicBezTo>
                  <a:cubicBezTo>
                    <a:pt x="2374" y="9919"/>
                    <a:pt x="2666" y="10362"/>
                    <a:pt x="3017" y="10758"/>
                  </a:cubicBezTo>
                  <a:cubicBezTo>
                    <a:pt x="3372" y="11156"/>
                    <a:pt x="3763" y="11509"/>
                    <a:pt x="4196" y="11811"/>
                  </a:cubicBezTo>
                  <a:cubicBezTo>
                    <a:pt x="4629" y="12121"/>
                    <a:pt x="5051" y="12406"/>
                    <a:pt x="5465" y="12678"/>
                  </a:cubicBezTo>
                  <a:lnTo>
                    <a:pt x="5239" y="14177"/>
                  </a:lnTo>
                  <a:cubicBezTo>
                    <a:pt x="5486" y="14019"/>
                    <a:pt x="5724" y="13827"/>
                    <a:pt x="5954" y="13609"/>
                  </a:cubicBezTo>
                  <a:cubicBezTo>
                    <a:pt x="6183" y="13395"/>
                    <a:pt x="6406" y="13189"/>
                    <a:pt x="6625" y="12988"/>
                  </a:cubicBezTo>
                  <a:cubicBezTo>
                    <a:pt x="6978" y="13042"/>
                    <a:pt x="7334" y="13098"/>
                    <a:pt x="7694" y="13152"/>
                  </a:cubicBezTo>
                  <a:cubicBezTo>
                    <a:pt x="8056" y="13208"/>
                    <a:pt x="8412" y="13231"/>
                    <a:pt x="8765" y="13231"/>
                  </a:cubicBezTo>
                  <a:cubicBezTo>
                    <a:pt x="9779" y="13231"/>
                    <a:pt x="10770" y="13048"/>
                    <a:pt x="11740" y="12678"/>
                  </a:cubicBezTo>
                  <a:cubicBezTo>
                    <a:pt x="12196" y="12517"/>
                    <a:pt x="12665" y="12280"/>
                    <a:pt x="13138" y="11978"/>
                  </a:cubicBezTo>
                  <a:cubicBezTo>
                    <a:pt x="13609" y="11670"/>
                    <a:pt x="14039" y="11306"/>
                    <a:pt x="14421" y="10879"/>
                  </a:cubicBezTo>
                  <a:cubicBezTo>
                    <a:pt x="14804" y="10459"/>
                    <a:pt x="15120" y="9981"/>
                    <a:pt x="15369" y="9453"/>
                  </a:cubicBezTo>
                  <a:cubicBezTo>
                    <a:pt x="15616" y="8928"/>
                    <a:pt x="15739" y="8344"/>
                    <a:pt x="15739" y="7703"/>
                  </a:cubicBezTo>
                  <a:cubicBezTo>
                    <a:pt x="15739" y="7056"/>
                    <a:pt x="15616" y="6463"/>
                    <a:pt x="15369" y="5927"/>
                  </a:cubicBezTo>
                  <a:cubicBezTo>
                    <a:pt x="15120" y="5390"/>
                    <a:pt x="14804" y="4916"/>
                    <a:pt x="14421" y="4501"/>
                  </a:cubicBezTo>
                  <a:cubicBezTo>
                    <a:pt x="14039" y="4086"/>
                    <a:pt x="13611" y="3727"/>
                    <a:pt x="13143" y="3419"/>
                  </a:cubicBezTo>
                  <a:cubicBezTo>
                    <a:pt x="12674" y="3112"/>
                    <a:pt x="12206" y="2877"/>
                    <a:pt x="11740" y="2719"/>
                  </a:cubicBezTo>
                  <a:cubicBezTo>
                    <a:pt x="11267" y="2510"/>
                    <a:pt x="10779" y="2366"/>
                    <a:pt x="10281" y="2281"/>
                  </a:cubicBezTo>
                  <a:cubicBezTo>
                    <a:pt x="9782" y="2202"/>
                    <a:pt x="9278" y="2160"/>
                    <a:pt x="8765" y="2160"/>
                  </a:cubicBezTo>
                  <a:moveTo>
                    <a:pt x="21599" y="11746"/>
                  </a:moveTo>
                  <a:cubicBezTo>
                    <a:pt x="21599" y="12429"/>
                    <a:pt x="21505" y="13075"/>
                    <a:pt x="21322" y="13671"/>
                  </a:cubicBezTo>
                  <a:cubicBezTo>
                    <a:pt x="21138" y="14273"/>
                    <a:pt x="20889" y="14829"/>
                    <a:pt x="20573" y="15340"/>
                  </a:cubicBezTo>
                  <a:cubicBezTo>
                    <a:pt x="20258" y="15854"/>
                    <a:pt x="19891" y="16323"/>
                    <a:pt x="19474" y="16746"/>
                  </a:cubicBezTo>
                  <a:cubicBezTo>
                    <a:pt x="19057" y="17172"/>
                    <a:pt x="18613" y="17542"/>
                    <a:pt x="18140" y="17856"/>
                  </a:cubicBezTo>
                  <a:cubicBezTo>
                    <a:pt x="18245" y="18505"/>
                    <a:pt x="18377" y="19030"/>
                    <a:pt x="18540" y="19440"/>
                  </a:cubicBezTo>
                  <a:cubicBezTo>
                    <a:pt x="18702" y="19841"/>
                    <a:pt x="18973" y="20275"/>
                    <a:pt x="19356" y="20736"/>
                  </a:cubicBezTo>
                  <a:cubicBezTo>
                    <a:pt x="19401" y="20789"/>
                    <a:pt x="19453" y="20857"/>
                    <a:pt x="19509" y="20930"/>
                  </a:cubicBezTo>
                  <a:cubicBezTo>
                    <a:pt x="19566" y="21007"/>
                    <a:pt x="19592" y="21091"/>
                    <a:pt x="19592" y="21182"/>
                  </a:cubicBezTo>
                  <a:cubicBezTo>
                    <a:pt x="19592" y="21326"/>
                    <a:pt x="19554" y="21430"/>
                    <a:pt x="19474" y="21498"/>
                  </a:cubicBezTo>
                  <a:cubicBezTo>
                    <a:pt x="19396" y="21568"/>
                    <a:pt x="19305" y="21599"/>
                    <a:pt x="19199" y="21599"/>
                  </a:cubicBezTo>
                  <a:cubicBezTo>
                    <a:pt x="19048" y="21599"/>
                    <a:pt x="18888" y="21571"/>
                    <a:pt x="18714" y="21526"/>
                  </a:cubicBezTo>
                  <a:cubicBezTo>
                    <a:pt x="18542" y="21472"/>
                    <a:pt x="18387" y="21433"/>
                    <a:pt x="18253" y="21396"/>
                  </a:cubicBezTo>
                  <a:cubicBezTo>
                    <a:pt x="16854" y="21026"/>
                    <a:pt x="15593" y="20329"/>
                    <a:pt x="14468" y="19301"/>
                  </a:cubicBezTo>
                  <a:cubicBezTo>
                    <a:pt x="14190" y="19338"/>
                    <a:pt x="13917" y="19369"/>
                    <a:pt x="13651" y="19394"/>
                  </a:cubicBezTo>
                  <a:cubicBezTo>
                    <a:pt x="13383" y="19423"/>
                    <a:pt x="13112" y="19439"/>
                    <a:pt x="12832" y="19439"/>
                  </a:cubicBezTo>
                  <a:cubicBezTo>
                    <a:pt x="11865" y="19439"/>
                    <a:pt x="10909" y="19293"/>
                    <a:pt x="9972" y="19002"/>
                  </a:cubicBezTo>
                  <a:cubicBezTo>
                    <a:pt x="9031" y="18717"/>
                    <a:pt x="8146" y="18279"/>
                    <a:pt x="7312" y="17692"/>
                  </a:cubicBezTo>
                  <a:lnTo>
                    <a:pt x="7616" y="17474"/>
                  </a:lnTo>
                  <a:cubicBezTo>
                    <a:pt x="8000" y="17531"/>
                    <a:pt x="8381" y="17559"/>
                    <a:pt x="8765" y="17559"/>
                  </a:cubicBezTo>
                  <a:cubicBezTo>
                    <a:pt x="10245" y="17559"/>
                    <a:pt x="11676" y="17279"/>
                    <a:pt x="13058" y="16720"/>
                  </a:cubicBezTo>
                  <a:cubicBezTo>
                    <a:pt x="13891" y="16387"/>
                    <a:pt x="14684" y="15935"/>
                    <a:pt x="15435" y="15374"/>
                  </a:cubicBezTo>
                  <a:cubicBezTo>
                    <a:pt x="16186" y="14812"/>
                    <a:pt x="16852" y="14148"/>
                    <a:pt x="17431" y="13380"/>
                  </a:cubicBezTo>
                  <a:cubicBezTo>
                    <a:pt x="18008" y="12618"/>
                    <a:pt x="18469" y="11759"/>
                    <a:pt x="18815" y="10814"/>
                  </a:cubicBezTo>
                  <a:cubicBezTo>
                    <a:pt x="19161" y="9865"/>
                    <a:pt x="19335" y="8831"/>
                    <a:pt x="19335" y="7702"/>
                  </a:cubicBezTo>
                  <a:cubicBezTo>
                    <a:pt x="19335" y="7332"/>
                    <a:pt x="19312" y="6957"/>
                    <a:pt x="19267" y="6567"/>
                  </a:cubicBezTo>
                  <a:cubicBezTo>
                    <a:pt x="19943" y="7216"/>
                    <a:pt x="20500" y="7979"/>
                    <a:pt x="20940" y="8854"/>
                  </a:cubicBezTo>
                  <a:cubicBezTo>
                    <a:pt x="21378" y="9727"/>
                    <a:pt x="21599" y="10692"/>
                    <a:pt x="21599" y="11746"/>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12" name="Group 11"/>
          <p:cNvGrpSpPr/>
          <p:nvPr/>
        </p:nvGrpSpPr>
        <p:grpSpPr>
          <a:xfrm>
            <a:off x="4622740" y="3487132"/>
            <a:ext cx="652265" cy="649915"/>
            <a:chOff x="4622740" y="3487132"/>
            <a:chExt cx="652265" cy="649915"/>
          </a:xfrm>
        </p:grpSpPr>
        <p:sp>
          <p:nvSpPr>
            <p:cNvPr id="37" name="Oval 36"/>
            <p:cNvSpPr/>
            <p:nvPr/>
          </p:nvSpPr>
          <p:spPr>
            <a:xfrm>
              <a:off x="4622740" y="3487132"/>
              <a:ext cx="652265" cy="649915"/>
            </a:xfrm>
            <a:prstGeom prst="ellipse">
              <a:avLst/>
            </a:prstGeom>
            <a:solidFill>
              <a:schemeClr val="accent6"/>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2" name="AutoShape 90"/>
            <p:cNvSpPr>
              <a:spLocks/>
            </p:cNvSpPr>
            <p:nvPr/>
          </p:nvSpPr>
          <p:spPr bwMode="auto">
            <a:xfrm>
              <a:off x="4811288" y="3662417"/>
              <a:ext cx="275165" cy="302761"/>
            </a:xfrm>
            <a:custGeom>
              <a:avLst/>
              <a:gdLst>
                <a:gd name="T0" fmla="+- 0 10811 37"/>
                <a:gd name="T1" fmla="*/ T0 w 21549"/>
                <a:gd name="T2" fmla="+- 0 10807 66"/>
                <a:gd name="T3" fmla="*/ 10807 h 21483"/>
                <a:gd name="T4" fmla="+- 0 10811 37"/>
                <a:gd name="T5" fmla="*/ T4 w 21549"/>
                <a:gd name="T6" fmla="+- 0 10807 66"/>
                <a:gd name="T7" fmla="*/ 10807 h 21483"/>
                <a:gd name="T8" fmla="+- 0 10811 37"/>
                <a:gd name="T9" fmla="*/ T8 w 21549"/>
                <a:gd name="T10" fmla="+- 0 10807 66"/>
                <a:gd name="T11" fmla="*/ 10807 h 21483"/>
                <a:gd name="T12" fmla="+- 0 10811 37"/>
                <a:gd name="T13" fmla="*/ T12 w 21549"/>
                <a:gd name="T14" fmla="+- 0 10807 66"/>
                <a:gd name="T15" fmla="*/ 10807 h 21483"/>
              </a:gdLst>
              <a:ahLst/>
              <a:cxnLst>
                <a:cxn ang="0">
                  <a:pos x="T1" y="T3"/>
                </a:cxn>
                <a:cxn ang="0">
                  <a:pos x="T5" y="T7"/>
                </a:cxn>
                <a:cxn ang="0">
                  <a:pos x="T9" y="T11"/>
                </a:cxn>
                <a:cxn ang="0">
                  <a:pos x="T13" y="T15"/>
                </a:cxn>
              </a:cxnLst>
              <a:rect l="0" t="0" r="r" b="b"/>
              <a:pathLst>
                <a:path w="21549" h="21483">
                  <a:moveTo>
                    <a:pt x="19089" y="14101"/>
                  </a:moveTo>
                  <a:lnTo>
                    <a:pt x="17953" y="15971"/>
                  </a:lnTo>
                  <a:lnTo>
                    <a:pt x="20739" y="18367"/>
                  </a:lnTo>
                  <a:cubicBezTo>
                    <a:pt x="21060" y="18645"/>
                    <a:pt x="21257" y="19019"/>
                    <a:pt x="21330" y="19486"/>
                  </a:cubicBezTo>
                  <a:cubicBezTo>
                    <a:pt x="21401" y="19953"/>
                    <a:pt x="21321" y="20378"/>
                    <a:pt x="21086" y="20766"/>
                  </a:cubicBezTo>
                  <a:cubicBezTo>
                    <a:pt x="20842" y="21148"/>
                    <a:pt x="20527" y="21382"/>
                    <a:pt x="20145" y="21458"/>
                  </a:cubicBezTo>
                  <a:cubicBezTo>
                    <a:pt x="19762" y="21534"/>
                    <a:pt x="19408" y="21432"/>
                    <a:pt x="19089" y="21154"/>
                  </a:cubicBezTo>
                  <a:lnTo>
                    <a:pt x="10067" y="13440"/>
                  </a:lnTo>
                  <a:cubicBezTo>
                    <a:pt x="9482" y="14157"/>
                    <a:pt x="8844" y="14739"/>
                    <a:pt x="8154" y="15189"/>
                  </a:cubicBezTo>
                  <a:cubicBezTo>
                    <a:pt x="7466" y="15642"/>
                    <a:pt x="6769" y="15949"/>
                    <a:pt x="6060" y="16112"/>
                  </a:cubicBezTo>
                  <a:cubicBezTo>
                    <a:pt x="5354" y="16278"/>
                    <a:pt x="4657" y="16289"/>
                    <a:pt x="3976" y="16140"/>
                  </a:cubicBezTo>
                  <a:cubicBezTo>
                    <a:pt x="3295" y="15994"/>
                    <a:pt x="2666" y="15670"/>
                    <a:pt x="2098" y="15175"/>
                  </a:cubicBezTo>
                  <a:cubicBezTo>
                    <a:pt x="1455" y="14630"/>
                    <a:pt x="958" y="13921"/>
                    <a:pt x="606" y="13058"/>
                  </a:cubicBezTo>
                  <a:cubicBezTo>
                    <a:pt x="251" y="12192"/>
                    <a:pt x="54" y="11258"/>
                    <a:pt x="9" y="10257"/>
                  </a:cubicBezTo>
                  <a:cubicBezTo>
                    <a:pt x="-37" y="9256"/>
                    <a:pt x="78" y="8221"/>
                    <a:pt x="347" y="7155"/>
                  </a:cubicBezTo>
                  <a:cubicBezTo>
                    <a:pt x="615" y="6084"/>
                    <a:pt x="1040" y="5063"/>
                    <a:pt x="1617" y="4084"/>
                  </a:cubicBezTo>
                  <a:cubicBezTo>
                    <a:pt x="2199" y="3106"/>
                    <a:pt x="2873" y="2299"/>
                    <a:pt x="3633" y="1663"/>
                  </a:cubicBezTo>
                  <a:cubicBezTo>
                    <a:pt x="4394" y="1025"/>
                    <a:pt x="5175" y="566"/>
                    <a:pt x="5983" y="291"/>
                  </a:cubicBezTo>
                  <a:cubicBezTo>
                    <a:pt x="6785" y="10"/>
                    <a:pt x="7583" y="-66"/>
                    <a:pt x="8374" y="55"/>
                  </a:cubicBezTo>
                  <a:cubicBezTo>
                    <a:pt x="9163" y="173"/>
                    <a:pt x="9884" y="510"/>
                    <a:pt x="10524" y="1056"/>
                  </a:cubicBezTo>
                  <a:cubicBezTo>
                    <a:pt x="11095" y="1531"/>
                    <a:pt x="11550" y="2133"/>
                    <a:pt x="11886" y="2861"/>
                  </a:cubicBezTo>
                  <a:cubicBezTo>
                    <a:pt x="12224" y="3584"/>
                    <a:pt x="12444" y="4380"/>
                    <a:pt x="12547" y="5235"/>
                  </a:cubicBezTo>
                  <a:cubicBezTo>
                    <a:pt x="12653" y="6092"/>
                    <a:pt x="12639" y="6984"/>
                    <a:pt x="12505" y="7912"/>
                  </a:cubicBezTo>
                  <a:cubicBezTo>
                    <a:pt x="12367" y="8843"/>
                    <a:pt x="12116" y="9757"/>
                    <a:pt x="11740" y="10654"/>
                  </a:cubicBezTo>
                  <a:lnTo>
                    <a:pt x="16392" y="14653"/>
                  </a:lnTo>
                  <a:lnTo>
                    <a:pt x="17526" y="12780"/>
                  </a:lnTo>
                  <a:lnTo>
                    <a:pt x="16347" y="11784"/>
                  </a:lnTo>
                  <a:cubicBezTo>
                    <a:pt x="16242" y="11694"/>
                    <a:pt x="16176" y="11570"/>
                    <a:pt x="16155" y="11416"/>
                  </a:cubicBezTo>
                  <a:cubicBezTo>
                    <a:pt x="16134" y="11258"/>
                    <a:pt x="16160" y="11109"/>
                    <a:pt x="16235" y="10977"/>
                  </a:cubicBezTo>
                  <a:lnTo>
                    <a:pt x="16807" y="10049"/>
                  </a:lnTo>
                  <a:cubicBezTo>
                    <a:pt x="16882" y="9923"/>
                    <a:pt x="16981" y="9844"/>
                    <a:pt x="17105" y="9813"/>
                  </a:cubicBezTo>
                  <a:cubicBezTo>
                    <a:pt x="17230" y="9782"/>
                    <a:pt x="17350" y="9813"/>
                    <a:pt x="17469" y="9911"/>
                  </a:cubicBezTo>
                  <a:lnTo>
                    <a:pt x="21335" y="13238"/>
                  </a:lnTo>
                  <a:cubicBezTo>
                    <a:pt x="21455" y="13328"/>
                    <a:pt x="21525" y="13452"/>
                    <a:pt x="21541" y="13609"/>
                  </a:cubicBezTo>
                  <a:cubicBezTo>
                    <a:pt x="21563" y="13767"/>
                    <a:pt x="21534" y="13910"/>
                    <a:pt x="21457" y="14045"/>
                  </a:cubicBezTo>
                  <a:lnTo>
                    <a:pt x="20908" y="14976"/>
                  </a:lnTo>
                  <a:cubicBezTo>
                    <a:pt x="20835" y="15102"/>
                    <a:pt x="20729" y="15179"/>
                    <a:pt x="20600" y="15212"/>
                  </a:cubicBezTo>
                  <a:cubicBezTo>
                    <a:pt x="20466" y="15243"/>
                    <a:pt x="20347" y="15212"/>
                    <a:pt x="20234" y="15125"/>
                  </a:cubicBezTo>
                  <a:lnTo>
                    <a:pt x="19089" y="14101"/>
                  </a:lnTo>
                  <a:close/>
                  <a:moveTo>
                    <a:pt x="9557" y="7732"/>
                  </a:moveTo>
                  <a:cubicBezTo>
                    <a:pt x="9761" y="7402"/>
                    <a:pt x="9895" y="7045"/>
                    <a:pt x="9963" y="6669"/>
                  </a:cubicBezTo>
                  <a:cubicBezTo>
                    <a:pt x="10029" y="6292"/>
                    <a:pt x="10036" y="5915"/>
                    <a:pt x="9987" y="5538"/>
                  </a:cubicBezTo>
                  <a:cubicBezTo>
                    <a:pt x="9930" y="5161"/>
                    <a:pt x="9820" y="4807"/>
                    <a:pt x="9654" y="4475"/>
                  </a:cubicBezTo>
                  <a:cubicBezTo>
                    <a:pt x="9485" y="4143"/>
                    <a:pt x="9262" y="3859"/>
                    <a:pt x="8985" y="3626"/>
                  </a:cubicBezTo>
                  <a:cubicBezTo>
                    <a:pt x="8708" y="3384"/>
                    <a:pt x="8412" y="3221"/>
                    <a:pt x="8097" y="3139"/>
                  </a:cubicBezTo>
                  <a:cubicBezTo>
                    <a:pt x="7781" y="3061"/>
                    <a:pt x="7468" y="3052"/>
                    <a:pt x="7154" y="3114"/>
                  </a:cubicBezTo>
                  <a:cubicBezTo>
                    <a:pt x="6839" y="3179"/>
                    <a:pt x="6544" y="3311"/>
                    <a:pt x="6267" y="3514"/>
                  </a:cubicBezTo>
                  <a:cubicBezTo>
                    <a:pt x="5987" y="3713"/>
                    <a:pt x="5753" y="3980"/>
                    <a:pt x="5558" y="4312"/>
                  </a:cubicBezTo>
                  <a:cubicBezTo>
                    <a:pt x="5281" y="4788"/>
                    <a:pt x="5135" y="5305"/>
                    <a:pt x="5119" y="5853"/>
                  </a:cubicBezTo>
                  <a:cubicBezTo>
                    <a:pt x="5105" y="6407"/>
                    <a:pt x="5201" y="6919"/>
                    <a:pt x="5410" y="7397"/>
                  </a:cubicBezTo>
                  <a:cubicBezTo>
                    <a:pt x="4971" y="7307"/>
                    <a:pt x="4532" y="7363"/>
                    <a:pt x="4103" y="7563"/>
                  </a:cubicBezTo>
                  <a:cubicBezTo>
                    <a:pt x="3671" y="7766"/>
                    <a:pt x="3312" y="8106"/>
                    <a:pt x="3018" y="8581"/>
                  </a:cubicBezTo>
                  <a:cubicBezTo>
                    <a:pt x="2817" y="8913"/>
                    <a:pt x="2680" y="9267"/>
                    <a:pt x="2615" y="9644"/>
                  </a:cubicBezTo>
                  <a:cubicBezTo>
                    <a:pt x="2547" y="10021"/>
                    <a:pt x="2542" y="10392"/>
                    <a:pt x="2596" y="10760"/>
                  </a:cubicBezTo>
                  <a:cubicBezTo>
                    <a:pt x="2655" y="11129"/>
                    <a:pt x="2765" y="11478"/>
                    <a:pt x="2936" y="11812"/>
                  </a:cubicBezTo>
                  <a:cubicBezTo>
                    <a:pt x="3103" y="12141"/>
                    <a:pt x="3321" y="12428"/>
                    <a:pt x="3591" y="12659"/>
                  </a:cubicBezTo>
                  <a:cubicBezTo>
                    <a:pt x="3868" y="12901"/>
                    <a:pt x="4164" y="13064"/>
                    <a:pt x="4481" y="13145"/>
                  </a:cubicBezTo>
                  <a:cubicBezTo>
                    <a:pt x="4793" y="13224"/>
                    <a:pt x="5105" y="13235"/>
                    <a:pt x="5410" y="13170"/>
                  </a:cubicBezTo>
                  <a:cubicBezTo>
                    <a:pt x="5718" y="13109"/>
                    <a:pt x="6011" y="12977"/>
                    <a:pt x="6286" y="12774"/>
                  </a:cubicBezTo>
                  <a:cubicBezTo>
                    <a:pt x="6567" y="12571"/>
                    <a:pt x="6804" y="12307"/>
                    <a:pt x="7006" y="11973"/>
                  </a:cubicBezTo>
                  <a:cubicBezTo>
                    <a:pt x="7299" y="11497"/>
                    <a:pt x="7452" y="10983"/>
                    <a:pt x="7468" y="10432"/>
                  </a:cubicBezTo>
                  <a:cubicBezTo>
                    <a:pt x="7482" y="9880"/>
                    <a:pt x="7382" y="9366"/>
                    <a:pt x="7163" y="8891"/>
                  </a:cubicBezTo>
                  <a:cubicBezTo>
                    <a:pt x="7607" y="8978"/>
                    <a:pt x="8041" y="8930"/>
                    <a:pt x="8473" y="8736"/>
                  </a:cubicBezTo>
                  <a:cubicBezTo>
                    <a:pt x="8907" y="8541"/>
                    <a:pt x="9266" y="8210"/>
                    <a:pt x="9557" y="7732"/>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4" name="Group 3"/>
          <p:cNvGrpSpPr/>
          <p:nvPr/>
        </p:nvGrpSpPr>
        <p:grpSpPr>
          <a:xfrm>
            <a:off x="1300623" y="2088289"/>
            <a:ext cx="652265" cy="649915"/>
            <a:chOff x="1300623" y="2088289"/>
            <a:chExt cx="652265" cy="649915"/>
          </a:xfrm>
        </p:grpSpPr>
        <p:sp>
          <p:nvSpPr>
            <p:cNvPr id="5" name="Oval 4"/>
            <p:cNvSpPr/>
            <p:nvPr/>
          </p:nvSpPr>
          <p:spPr>
            <a:xfrm>
              <a:off x="1300623" y="2088289"/>
              <a:ext cx="652265" cy="649915"/>
            </a:xfrm>
            <a:prstGeom prst="ellipse">
              <a:avLst/>
            </a:prstGeom>
            <a:solidFill>
              <a:schemeClr val="accent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3" name="AutoShape 96"/>
            <p:cNvSpPr>
              <a:spLocks/>
            </p:cNvSpPr>
            <p:nvPr/>
          </p:nvSpPr>
          <p:spPr bwMode="auto">
            <a:xfrm>
              <a:off x="1483679" y="2274129"/>
              <a:ext cx="275165" cy="27523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45" y="434"/>
                  </a:moveTo>
                  <a:cubicBezTo>
                    <a:pt x="19000" y="276"/>
                    <a:pt x="19186" y="194"/>
                    <a:pt x="19399" y="194"/>
                  </a:cubicBezTo>
                  <a:cubicBezTo>
                    <a:pt x="19670" y="194"/>
                    <a:pt x="19900" y="332"/>
                    <a:pt x="20087" y="602"/>
                  </a:cubicBezTo>
                  <a:cubicBezTo>
                    <a:pt x="20165" y="716"/>
                    <a:pt x="20282" y="872"/>
                    <a:pt x="20432" y="1072"/>
                  </a:cubicBezTo>
                  <a:cubicBezTo>
                    <a:pt x="20586" y="1274"/>
                    <a:pt x="20733" y="1483"/>
                    <a:pt x="20880" y="1692"/>
                  </a:cubicBezTo>
                  <a:cubicBezTo>
                    <a:pt x="21024" y="1903"/>
                    <a:pt x="21147" y="2127"/>
                    <a:pt x="21252" y="2359"/>
                  </a:cubicBezTo>
                  <a:cubicBezTo>
                    <a:pt x="21357" y="2597"/>
                    <a:pt x="21411" y="2796"/>
                    <a:pt x="21411" y="2967"/>
                  </a:cubicBezTo>
                  <a:cubicBezTo>
                    <a:pt x="21411" y="3334"/>
                    <a:pt x="21298" y="3616"/>
                    <a:pt x="21071" y="3825"/>
                  </a:cubicBezTo>
                  <a:lnTo>
                    <a:pt x="2568" y="21376"/>
                  </a:lnTo>
                  <a:cubicBezTo>
                    <a:pt x="2408" y="21526"/>
                    <a:pt x="2227" y="21599"/>
                    <a:pt x="2017" y="21599"/>
                  </a:cubicBezTo>
                  <a:cubicBezTo>
                    <a:pt x="1725" y="21599"/>
                    <a:pt x="1495" y="21464"/>
                    <a:pt x="1324" y="21194"/>
                  </a:cubicBezTo>
                  <a:cubicBezTo>
                    <a:pt x="1248" y="21082"/>
                    <a:pt x="1128" y="20924"/>
                    <a:pt x="971" y="20724"/>
                  </a:cubicBezTo>
                  <a:cubicBezTo>
                    <a:pt x="817" y="20521"/>
                    <a:pt x="668" y="20316"/>
                    <a:pt x="528" y="20104"/>
                  </a:cubicBezTo>
                  <a:cubicBezTo>
                    <a:pt x="386" y="19893"/>
                    <a:pt x="261" y="19672"/>
                    <a:pt x="156" y="19443"/>
                  </a:cubicBezTo>
                  <a:cubicBezTo>
                    <a:pt x="51" y="19214"/>
                    <a:pt x="0" y="19008"/>
                    <a:pt x="0" y="18832"/>
                  </a:cubicBezTo>
                  <a:cubicBezTo>
                    <a:pt x="0" y="18465"/>
                    <a:pt x="115" y="18177"/>
                    <a:pt x="337" y="17971"/>
                  </a:cubicBezTo>
                  <a:lnTo>
                    <a:pt x="18845" y="434"/>
                  </a:lnTo>
                  <a:close/>
                  <a:moveTo>
                    <a:pt x="4372" y="9154"/>
                  </a:moveTo>
                  <a:lnTo>
                    <a:pt x="2998" y="8634"/>
                  </a:lnTo>
                  <a:lnTo>
                    <a:pt x="4372" y="8126"/>
                  </a:lnTo>
                  <a:lnTo>
                    <a:pt x="4805" y="6484"/>
                  </a:lnTo>
                  <a:lnTo>
                    <a:pt x="5204" y="8126"/>
                  </a:lnTo>
                  <a:lnTo>
                    <a:pt x="6597" y="8634"/>
                  </a:lnTo>
                  <a:lnTo>
                    <a:pt x="5204" y="9154"/>
                  </a:lnTo>
                  <a:lnTo>
                    <a:pt x="4805" y="10800"/>
                  </a:lnTo>
                  <a:lnTo>
                    <a:pt x="4372" y="9154"/>
                  </a:lnTo>
                  <a:close/>
                  <a:moveTo>
                    <a:pt x="7126" y="5329"/>
                  </a:moveTo>
                  <a:lnTo>
                    <a:pt x="4372" y="4316"/>
                  </a:lnTo>
                  <a:lnTo>
                    <a:pt x="7126" y="3317"/>
                  </a:lnTo>
                  <a:lnTo>
                    <a:pt x="7971" y="0"/>
                  </a:lnTo>
                  <a:lnTo>
                    <a:pt x="8810" y="3317"/>
                  </a:lnTo>
                  <a:lnTo>
                    <a:pt x="11565" y="4316"/>
                  </a:lnTo>
                  <a:lnTo>
                    <a:pt x="8810" y="5329"/>
                  </a:lnTo>
                  <a:lnTo>
                    <a:pt x="7971" y="8634"/>
                  </a:lnTo>
                  <a:lnTo>
                    <a:pt x="7126" y="5329"/>
                  </a:lnTo>
                  <a:close/>
                  <a:moveTo>
                    <a:pt x="12412" y="2670"/>
                  </a:moveTo>
                  <a:lnTo>
                    <a:pt x="11041" y="2162"/>
                  </a:lnTo>
                  <a:lnTo>
                    <a:pt x="12412" y="1642"/>
                  </a:lnTo>
                  <a:lnTo>
                    <a:pt x="12845" y="0"/>
                  </a:lnTo>
                  <a:lnTo>
                    <a:pt x="13278" y="1642"/>
                  </a:lnTo>
                  <a:lnTo>
                    <a:pt x="14637" y="2162"/>
                  </a:lnTo>
                  <a:lnTo>
                    <a:pt x="13278" y="2670"/>
                  </a:lnTo>
                  <a:lnTo>
                    <a:pt x="12845" y="4316"/>
                  </a:lnTo>
                  <a:lnTo>
                    <a:pt x="12412" y="2670"/>
                  </a:lnTo>
                  <a:close/>
                  <a:moveTo>
                    <a:pt x="20498" y="2993"/>
                  </a:moveTo>
                  <a:lnTo>
                    <a:pt x="19399" y="1289"/>
                  </a:lnTo>
                  <a:lnTo>
                    <a:pt x="15070" y="5385"/>
                  </a:lnTo>
                  <a:lnTo>
                    <a:pt x="16172" y="7086"/>
                  </a:lnTo>
                  <a:lnTo>
                    <a:pt x="20498" y="2993"/>
                  </a:lnTo>
                  <a:close/>
                  <a:moveTo>
                    <a:pt x="21599" y="9154"/>
                  </a:moveTo>
                  <a:lnTo>
                    <a:pt x="20229" y="9674"/>
                  </a:lnTo>
                  <a:lnTo>
                    <a:pt x="19807" y="11320"/>
                  </a:lnTo>
                  <a:lnTo>
                    <a:pt x="19374" y="9674"/>
                  </a:lnTo>
                  <a:lnTo>
                    <a:pt x="18001" y="9154"/>
                  </a:lnTo>
                  <a:lnTo>
                    <a:pt x="19374" y="8661"/>
                  </a:lnTo>
                  <a:lnTo>
                    <a:pt x="19807" y="7004"/>
                  </a:lnTo>
                  <a:lnTo>
                    <a:pt x="20229" y="8661"/>
                  </a:lnTo>
                  <a:lnTo>
                    <a:pt x="21599" y="9154"/>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15" name="Group 14"/>
          <p:cNvGrpSpPr/>
          <p:nvPr/>
        </p:nvGrpSpPr>
        <p:grpSpPr>
          <a:xfrm>
            <a:off x="4622740" y="4992119"/>
            <a:ext cx="652265" cy="649915"/>
            <a:chOff x="4622740" y="4992119"/>
            <a:chExt cx="652265" cy="649915"/>
          </a:xfrm>
        </p:grpSpPr>
        <p:sp>
          <p:nvSpPr>
            <p:cNvPr id="61" name="Oval 60"/>
            <p:cNvSpPr/>
            <p:nvPr/>
          </p:nvSpPr>
          <p:spPr>
            <a:xfrm>
              <a:off x="4622740" y="4992119"/>
              <a:ext cx="652265" cy="649915"/>
            </a:xfrm>
            <a:prstGeom prst="ellipse">
              <a:avLst/>
            </a:prstGeom>
            <a:solidFill>
              <a:schemeClr val="accent5"/>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4" name="AutoShape 113"/>
            <p:cNvSpPr>
              <a:spLocks/>
            </p:cNvSpPr>
            <p:nvPr/>
          </p:nvSpPr>
          <p:spPr bwMode="auto">
            <a:xfrm>
              <a:off x="4836742" y="5179067"/>
              <a:ext cx="276269" cy="276340"/>
            </a:xfrm>
            <a:custGeom>
              <a:avLst/>
              <a:gdLst>
                <a:gd name="T0" fmla="*/ 10785 w 21570"/>
                <a:gd name="T1" fmla="*/ 10800 h 21600"/>
                <a:gd name="T2" fmla="*/ 10785 w 21570"/>
                <a:gd name="T3" fmla="*/ 10800 h 21600"/>
                <a:gd name="T4" fmla="*/ 10785 w 21570"/>
                <a:gd name="T5" fmla="*/ 10800 h 21600"/>
                <a:gd name="T6" fmla="*/ 10785 w 21570"/>
                <a:gd name="T7" fmla="*/ 10800 h 21600"/>
              </a:gdLst>
              <a:ahLst/>
              <a:cxnLst>
                <a:cxn ang="0">
                  <a:pos x="T0" y="T1"/>
                </a:cxn>
                <a:cxn ang="0">
                  <a:pos x="T2" y="T3"/>
                </a:cxn>
                <a:cxn ang="0">
                  <a:pos x="T4" y="T5"/>
                </a:cxn>
                <a:cxn ang="0">
                  <a:pos x="T6" y="T7"/>
                </a:cxn>
              </a:cxnLst>
              <a:rect l="0" t="0" r="r" b="b"/>
              <a:pathLst>
                <a:path w="21570" h="21600">
                  <a:moveTo>
                    <a:pt x="1132" y="0"/>
                  </a:moveTo>
                  <a:cubicBezTo>
                    <a:pt x="3894" y="146"/>
                    <a:pt x="6483" y="774"/>
                    <a:pt x="8906" y="1888"/>
                  </a:cubicBezTo>
                  <a:cubicBezTo>
                    <a:pt x="11328" y="2999"/>
                    <a:pt x="13449" y="4470"/>
                    <a:pt x="15274" y="6296"/>
                  </a:cubicBezTo>
                  <a:cubicBezTo>
                    <a:pt x="17102" y="8124"/>
                    <a:pt x="18568" y="10251"/>
                    <a:pt x="19671" y="12678"/>
                  </a:cubicBezTo>
                  <a:cubicBezTo>
                    <a:pt x="20778" y="15102"/>
                    <a:pt x="21407" y="17699"/>
                    <a:pt x="21562" y="20465"/>
                  </a:cubicBezTo>
                  <a:cubicBezTo>
                    <a:pt x="21600" y="20750"/>
                    <a:pt x="21493" y="21012"/>
                    <a:pt x="21246" y="21251"/>
                  </a:cubicBezTo>
                  <a:cubicBezTo>
                    <a:pt x="21036" y="21482"/>
                    <a:pt x="20783" y="21597"/>
                    <a:pt x="20487" y="21597"/>
                  </a:cubicBezTo>
                  <a:lnTo>
                    <a:pt x="18315" y="21597"/>
                  </a:lnTo>
                  <a:cubicBezTo>
                    <a:pt x="18033" y="21597"/>
                    <a:pt x="17783" y="21496"/>
                    <a:pt x="17579" y="21297"/>
                  </a:cubicBezTo>
                  <a:cubicBezTo>
                    <a:pt x="17372" y="21102"/>
                    <a:pt x="17260" y="20860"/>
                    <a:pt x="17243" y="20575"/>
                  </a:cubicBezTo>
                  <a:cubicBezTo>
                    <a:pt x="17113" y="18390"/>
                    <a:pt x="16608" y="16340"/>
                    <a:pt x="15728" y="14423"/>
                  </a:cubicBezTo>
                  <a:cubicBezTo>
                    <a:pt x="14849" y="12505"/>
                    <a:pt x="13679" y="10818"/>
                    <a:pt x="12219" y="9356"/>
                  </a:cubicBezTo>
                  <a:cubicBezTo>
                    <a:pt x="10762" y="7896"/>
                    <a:pt x="9072" y="6725"/>
                    <a:pt x="7155" y="5841"/>
                  </a:cubicBezTo>
                  <a:cubicBezTo>
                    <a:pt x="5239" y="4963"/>
                    <a:pt x="3192" y="4456"/>
                    <a:pt x="1020" y="4326"/>
                  </a:cubicBezTo>
                  <a:cubicBezTo>
                    <a:pt x="735" y="4309"/>
                    <a:pt x="494" y="4194"/>
                    <a:pt x="298" y="3990"/>
                  </a:cubicBezTo>
                  <a:cubicBezTo>
                    <a:pt x="100" y="3782"/>
                    <a:pt x="0" y="3535"/>
                    <a:pt x="0" y="3253"/>
                  </a:cubicBezTo>
                  <a:lnTo>
                    <a:pt x="0" y="1073"/>
                  </a:lnTo>
                  <a:cubicBezTo>
                    <a:pt x="0" y="768"/>
                    <a:pt x="114" y="520"/>
                    <a:pt x="344" y="316"/>
                  </a:cubicBezTo>
                  <a:cubicBezTo>
                    <a:pt x="554" y="106"/>
                    <a:pt x="796" y="0"/>
                    <a:pt x="1074" y="0"/>
                  </a:cubicBezTo>
                  <a:lnTo>
                    <a:pt x="1132" y="0"/>
                  </a:lnTo>
                  <a:close/>
                  <a:moveTo>
                    <a:pt x="1160" y="7058"/>
                  </a:moveTo>
                  <a:cubicBezTo>
                    <a:pt x="2931" y="7188"/>
                    <a:pt x="4592" y="7623"/>
                    <a:pt x="6147" y="8368"/>
                  </a:cubicBezTo>
                  <a:cubicBezTo>
                    <a:pt x="7701" y="9111"/>
                    <a:pt x="9081" y="10090"/>
                    <a:pt x="10288" y="11296"/>
                  </a:cubicBezTo>
                  <a:cubicBezTo>
                    <a:pt x="11492" y="12505"/>
                    <a:pt x="12466" y="13890"/>
                    <a:pt x="13205" y="15450"/>
                  </a:cubicBezTo>
                  <a:cubicBezTo>
                    <a:pt x="13944" y="17014"/>
                    <a:pt x="14380" y="18675"/>
                    <a:pt x="14518" y="20442"/>
                  </a:cubicBezTo>
                  <a:cubicBezTo>
                    <a:pt x="14556" y="20762"/>
                    <a:pt x="14458" y="21033"/>
                    <a:pt x="14228" y="21254"/>
                  </a:cubicBezTo>
                  <a:cubicBezTo>
                    <a:pt x="14018" y="21484"/>
                    <a:pt x="13757" y="21599"/>
                    <a:pt x="13446" y="21599"/>
                  </a:cubicBezTo>
                  <a:lnTo>
                    <a:pt x="11271" y="21599"/>
                  </a:lnTo>
                  <a:cubicBezTo>
                    <a:pt x="11004" y="21599"/>
                    <a:pt x="10768" y="21504"/>
                    <a:pt x="10564" y="21315"/>
                  </a:cubicBezTo>
                  <a:cubicBezTo>
                    <a:pt x="10357" y="21127"/>
                    <a:pt x="10236" y="20891"/>
                    <a:pt x="10199" y="20603"/>
                  </a:cubicBezTo>
                  <a:cubicBezTo>
                    <a:pt x="10087" y="19383"/>
                    <a:pt x="9774" y="18237"/>
                    <a:pt x="9256" y="17169"/>
                  </a:cubicBezTo>
                  <a:cubicBezTo>
                    <a:pt x="8736" y="16098"/>
                    <a:pt x="8069" y="15154"/>
                    <a:pt x="7259" y="14333"/>
                  </a:cubicBezTo>
                  <a:cubicBezTo>
                    <a:pt x="6440" y="13519"/>
                    <a:pt x="5497" y="12851"/>
                    <a:pt x="4428" y="12330"/>
                  </a:cubicBezTo>
                  <a:cubicBezTo>
                    <a:pt x="3359" y="11809"/>
                    <a:pt x="2215" y="11495"/>
                    <a:pt x="997" y="11385"/>
                  </a:cubicBezTo>
                  <a:cubicBezTo>
                    <a:pt x="712" y="11348"/>
                    <a:pt x="477" y="11224"/>
                    <a:pt x="290" y="11014"/>
                  </a:cubicBezTo>
                  <a:cubicBezTo>
                    <a:pt x="103" y="10804"/>
                    <a:pt x="5" y="10568"/>
                    <a:pt x="5" y="10311"/>
                  </a:cubicBezTo>
                  <a:lnTo>
                    <a:pt x="5" y="8132"/>
                  </a:lnTo>
                  <a:cubicBezTo>
                    <a:pt x="5" y="7812"/>
                    <a:pt x="120" y="7551"/>
                    <a:pt x="350" y="7349"/>
                  </a:cubicBezTo>
                  <a:cubicBezTo>
                    <a:pt x="560" y="7136"/>
                    <a:pt x="801" y="7030"/>
                    <a:pt x="1080" y="7030"/>
                  </a:cubicBezTo>
                  <a:cubicBezTo>
                    <a:pt x="1097" y="7030"/>
                    <a:pt x="1112" y="7035"/>
                    <a:pt x="1120" y="7044"/>
                  </a:cubicBezTo>
                  <a:cubicBezTo>
                    <a:pt x="1129" y="7053"/>
                    <a:pt x="1140" y="7058"/>
                    <a:pt x="1160" y="7058"/>
                  </a:cubicBezTo>
                  <a:moveTo>
                    <a:pt x="3250" y="15102"/>
                  </a:moveTo>
                  <a:cubicBezTo>
                    <a:pt x="3698" y="15102"/>
                    <a:pt x="4118" y="15188"/>
                    <a:pt x="4503" y="15361"/>
                  </a:cubicBezTo>
                  <a:cubicBezTo>
                    <a:pt x="4888" y="15528"/>
                    <a:pt x="5230" y="15761"/>
                    <a:pt x="5526" y="16064"/>
                  </a:cubicBezTo>
                  <a:cubicBezTo>
                    <a:pt x="5825" y="16363"/>
                    <a:pt x="6063" y="16706"/>
                    <a:pt x="6227" y="17085"/>
                  </a:cubicBezTo>
                  <a:cubicBezTo>
                    <a:pt x="6400" y="17474"/>
                    <a:pt x="6483" y="17892"/>
                    <a:pt x="6483" y="18341"/>
                  </a:cubicBezTo>
                  <a:cubicBezTo>
                    <a:pt x="6483" y="18793"/>
                    <a:pt x="6400" y="19219"/>
                    <a:pt x="6227" y="19616"/>
                  </a:cubicBezTo>
                  <a:cubicBezTo>
                    <a:pt x="6060" y="20016"/>
                    <a:pt x="5825" y="20361"/>
                    <a:pt x="5526" y="20652"/>
                  </a:cubicBezTo>
                  <a:cubicBezTo>
                    <a:pt x="5227" y="20940"/>
                    <a:pt x="4885" y="21168"/>
                    <a:pt x="4503" y="21340"/>
                  </a:cubicBezTo>
                  <a:cubicBezTo>
                    <a:pt x="4121" y="21513"/>
                    <a:pt x="3701" y="21597"/>
                    <a:pt x="3250" y="21597"/>
                  </a:cubicBezTo>
                  <a:cubicBezTo>
                    <a:pt x="2799" y="21597"/>
                    <a:pt x="2376" y="21513"/>
                    <a:pt x="1980" y="21340"/>
                  </a:cubicBezTo>
                  <a:cubicBezTo>
                    <a:pt x="1577" y="21168"/>
                    <a:pt x="1235" y="20940"/>
                    <a:pt x="948" y="20652"/>
                  </a:cubicBezTo>
                  <a:cubicBezTo>
                    <a:pt x="658" y="20361"/>
                    <a:pt x="428" y="20019"/>
                    <a:pt x="261" y="19622"/>
                  </a:cubicBezTo>
                  <a:cubicBezTo>
                    <a:pt x="89" y="19230"/>
                    <a:pt x="5" y="18801"/>
                    <a:pt x="5" y="18341"/>
                  </a:cubicBezTo>
                  <a:cubicBezTo>
                    <a:pt x="5" y="17891"/>
                    <a:pt x="89" y="17474"/>
                    <a:pt x="261" y="17085"/>
                  </a:cubicBezTo>
                  <a:cubicBezTo>
                    <a:pt x="431" y="16705"/>
                    <a:pt x="660" y="16363"/>
                    <a:pt x="948" y="16064"/>
                  </a:cubicBezTo>
                  <a:cubicBezTo>
                    <a:pt x="1238" y="15761"/>
                    <a:pt x="1580" y="15528"/>
                    <a:pt x="1980" y="15361"/>
                  </a:cubicBezTo>
                  <a:cubicBezTo>
                    <a:pt x="2379" y="15191"/>
                    <a:pt x="2801" y="15102"/>
                    <a:pt x="3250" y="15102"/>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9" name="Group 8"/>
          <p:cNvGrpSpPr/>
          <p:nvPr/>
        </p:nvGrpSpPr>
        <p:grpSpPr>
          <a:xfrm>
            <a:off x="4622740" y="2088289"/>
            <a:ext cx="652265" cy="649915"/>
            <a:chOff x="4622740" y="2088289"/>
            <a:chExt cx="652265" cy="649915"/>
          </a:xfrm>
        </p:grpSpPr>
        <p:sp>
          <p:nvSpPr>
            <p:cNvPr id="13" name="Oval 12"/>
            <p:cNvSpPr/>
            <p:nvPr/>
          </p:nvSpPr>
          <p:spPr>
            <a:xfrm>
              <a:off x="4622740" y="2088289"/>
              <a:ext cx="652265" cy="649915"/>
            </a:xfrm>
            <a:prstGeom prst="ellipse">
              <a:avLst/>
            </a:prstGeom>
            <a:solidFill>
              <a:schemeClr val="accent4"/>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5" name="AutoShape 118"/>
            <p:cNvSpPr>
              <a:spLocks/>
            </p:cNvSpPr>
            <p:nvPr/>
          </p:nvSpPr>
          <p:spPr bwMode="auto">
            <a:xfrm>
              <a:off x="4811289" y="2259759"/>
              <a:ext cx="275165" cy="303975"/>
            </a:xfrm>
            <a:custGeom>
              <a:avLst/>
              <a:gdLst>
                <a:gd name="T0" fmla="*/ 10782 w 21564"/>
                <a:gd name="T1" fmla="*/ 10800 h 21600"/>
                <a:gd name="T2" fmla="*/ 10782 w 21564"/>
                <a:gd name="T3" fmla="*/ 10800 h 21600"/>
                <a:gd name="T4" fmla="*/ 10782 w 21564"/>
                <a:gd name="T5" fmla="*/ 10800 h 21600"/>
                <a:gd name="T6" fmla="*/ 10782 w 21564"/>
                <a:gd name="T7" fmla="*/ 10800 h 21600"/>
              </a:gdLst>
              <a:ahLst/>
              <a:cxnLst>
                <a:cxn ang="0">
                  <a:pos x="T0" y="T1"/>
                </a:cxn>
                <a:cxn ang="0">
                  <a:pos x="T2" y="T3"/>
                </a:cxn>
                <a:cxn ang="0">
                  <a:pos x="T4" y="T5"/>
                </a:cxn>
                <a:cxn ang="0">
                  <a:pos x="T6" y="T7"/>
                </a:cxn>
              </a:cxnLst>
              <a:rect l="0" t="0" r="r" b="b"/>
              <a:pathLst>
                <a:path w="21564" h="21600">
                  <a:moveTo>
                    <a:pt x="20680" y="3130"/>
                  </a:moveTo>
                  <a:cubicBezTo>
                    <a:pt x="20952" y="3130"/>
                    <a:pt x="21179" y="3257"/>
                    <a:pt x="21357" y="3515"/>
                  </a:cubicBezTo>
                  <a:cubicBezTo>
                    <a:pt x="21536" y="3767"/>
                    <a:pt x="21600" y="4044"/>
                    <a:pt x="21543" y="4340"/>
                  </a:cubicBezTo>
                  <a:lnTo>
                    <a:pt x="20279" y="12471"/>
                  </a:lnTo>
                  <a:cubicBezTo>
                    <a:pt x="20230" y="12706"/>
                    <a:pt x="20128" y="12899"/>
                    <a:pt x="19969" y="13061"/>
                  </a:cubicBezTo>
                  <a:cubicBezTo>
                    <a:pt x="19810" y="13222"/>
                    <a:pt x="19614" y="13296"/>
                    <a:pt x="19389" y="13296"/>
                  </a:cubicBezTo>
                  <a:lnTo>
                    <a:pt x="6706" y="13296"/>
                  </a:lnTo>
                  <a:lnTo>
                    <a:pt x="7114" y="15660"/>
                  </a:lnTo>
                  <a:cubicBezTo>
                    <a:pt x="7146" y="15810"/>
                    <a:pt x="7214" y="15936"/>
                    <a:pt x="7319" y="16033"/>
                  </a:cubicBezTo>
                  <a:cubicBezTo>
                    <a:pt x="7424" y="16130"/>
                    <a:pt x="7539" y="16183"/>
                    <a:pt x="7666" y="16183"/>
                  </a:cubicBezTo>
                  <a:lnTo>
                    <a:pt x="17685" y="16183"/>
                  </a:lnTo>
                  <a:cubicBezTo>
                    <a:pt x="17810" y="16183"/>
                    <a:pt x="17918" y="16236"/>
                    <a:pt x="18008" y="16345"/>
                  </a:cubicBezTo>
                  <a:cubicBezTo>
                    <a:pt x="18096" y="16453"/>
                    <a:pt x="18143" y="16580"/>
                    <a:pt x="18143" y="16735"/>
                  </a:cubicBezTo>
                  <a:lnTo>
                    <a:pt x="18143" y="17831"/>
                  </a:lnTo>
                  <a:cubicBezTo>
                    <a:pt x="18143" y="17981"/>
                    <a:pt x="18099" y="18107"/>
                    <a:pt x="18013" y="18204"/>
                  </a:cubicBezTo>
                  <a:cubicBezTo>
                    <a:pt x="17927" y="18301"/>
                    <a:pt x="17817" y="18348"/>
                    <a:pt x="17685" y="18348"/>
                  </a:cubicBezTo>
                  <a:lnTo>
                    <a:pt x="15776" y="18348"/>
                  </a:lnTo>
                  <a:lnTo>
                    <a:pt x="8146" y="18348"/>
                  </a:lnTo>
                  <a:lnTo>
                    <a:pt x="6928" y="18348"/>
                  </a:lnTo>
                  <a:cubicBezTo>
                    <a:pt x="6801" y="18348"/>
                    <a:pt x="6662" y="18336"/>
                    <a:pt x="6500" y="18301"/>
                  </a:cubicBezTo>
                  <a:cubicBezTo>
                    <a:pt x="6339" y="18266"/>
                    <a:pt x="6202" y="18222"/>
                    <a:pt x="6085" y="18169"/>
                  </a:cubicBezTo>
                  <a:cubicBezTo>
                    <a:pt x="6036" y="18145"/>
                    <a:pt x="5982" y="18090"/>
                    <a:pt x="5921" y="17987"/>
                  </a:cubicBezTo>
                  <a:cubicBezTo>
                    <a:pt x="5860" y="17884"/>
                    <a:pt x="5799" y="17769"/>
                    <a:pt x="5740" y="17643"/>
                  </a:cubicBezTo>
                  <a:cubicBezTo>
                    <a:pt x="5684" y="17517"/>
                    <a:pt x="5632" y="17391"/>
                    <a:pt x="5593" y="17258"/>
                  </a:cubicBezTo>
                  <a:cubicBezTo>
                    <a:pt x="5552" y="17132"/>
                    <a:pt x="5527" y="17035"/>
                    <a:pt x="5513" y="16959"/>
                  </a:cubicBezTo>
                  <a:lnTo>
                    <a:pt x="2997" y="2669"/>
                  </a:lnTo>
                  <a:cubicBezTo>
                    <a:pt x="2965" y="2519"/>
                    <a:pt x="2897" y="2399"/>
                    <a:pt x="2791" y="2308"/>
                  </a:cubicBezTo>
                  <a:cubicBezTo>
                    <a:pt x="2686" y="2211"/>
                    <a:pt x="2569" y="2164"/>
                    <a:pt x="2444" y="2164"/>
                  </a:cubicBezTo>
                  <a:lnTo>
                    <a:pt x="457" y="2164"/>
                  </a:lnTo>
                  <a:cubicBezTo>
                    <a:pt x="151" y="2164"/>
                    <a:pt x="0" y="1982"/>
                    <a:pt x="0" y="1618"/>
                  </a:cubicBezTo>
                  <a:lnTo>
                    <a:pt x="0" y="546"/>
                  </a:lnTo>
                  <a:cubicBezTo>
                    <a:pt x="0" y="185"/>
                    <a:pt x="151" y="0"/>
                    <a:pt x="457" y="0"/>
                  </a:cubicBezTo>
                  <a:lnTo>
                    <a:pt x="3158" y="0"/>
                  </a:lnTo>
                  <a:cubicBezTo>
                    <a:pt x="3285" y="0"/>
                    <a:pt x="3432" y="17"/>
                    <a:pt x="3606" y="58"/>
                  </a:cubicBezTo>
                  <a:cubicBezTo>
                    <a:pt x="3774" y="94"/>
                    <a:pt x="3916" y="132"/>
                    <a:pt x="4026" y="167"/>
                  </a:cubicBezTo>
                  <a:cubicBezTo>
                    <a:pt x="4075" y="208"/>
                    <a:pt x="4129" y="276"/>
                    <a:pt x="4192" y="373"/>
                  </a:cubicBezTo>
                  <a:cubicBezTo>
                    <a:pt x="4261" y="470"/>
                    <a:pt x="4322" y="584"/>
                    <a:pt x="4376" y="704"/>
                  </a:cubicBezTo>
                  <a:cubicBezTo>
                    <a:pt x="4429" y="825"/>
                    <a:pt x="4478" y="951"/>
                    <a:pt x="4518" y="1072"/>
                  </a:cubicBezTo>
                  <a:cubicBezTo>
                    <a:pt x="4557" y="1198"/>
                    <a:pt x="4584" y="1301"/>
                    <a:pt x="4598" y="1377"/>
                  </a:cubicBezTo>
                  <a:lnTo>
                    <a:pt x="4916" y="3134"/>
                  </a:lnTo>
                  <a:lnTo>
                    <a:pt x="20680" y="3134"/>
                  </a:lnTo>
                  <a:close/>
                  <a:moveTo>
                    <a:pt x="6811" y="19981"/>
                  </a:moveTo>
                  <a:cubicBezTo>
                    <a:pt x="6811" y="19540"/>
                    <a:pt x="6940" y="19156"/>
                    <a:pt x="7202" y="18833"/>
                  </a:cubicBezTo>
                  <a:cubicBezTo>
                    <a:pt x="7461" y="18512"/>
                    <a:pt x="7776" y="18345"/>
                    <a:pt x="8146" y="18345"/>
                  </a:cubicBezTo>
                  <a:cubicBezTo>
                    <a:pt x="8527" y="18345"/>
                    <a:pt x="8850" y="18512"/>
                    <a:pt x="9114" y="18833"/>
                  </a:cubicBezTo>
                  <a:cubicBezTo>
                    <a:pt x="9380" y="19153"/>
                    <a:pt x="9512" y="19538"/>
                    <a:pt x="9512" y="19981"/>
                  </a:cubicBezTo>
                  <a:cubicBezTo>
                    <a:pt x="9512" y="20425"/>
                    <a:pt x="9380" y="20800"/>
                    <a:pt x="9114" y="21118"/>
                  </a:cubicBezTo>
                  <a:cubicBezTo>
                    <a:pt x="8850" y="21438"/>
                    <a:pt x="8527" y="21599"/>
                    <a:pt x="8146" y="21599"/>
                  </a:cubicBezTo>
                  <a:cubicBezTo>
                    <a:pt x="7779" y="21599"/>
                    <a:pt x="7464" y="21438"/>
                    <a:pt x="7202" y="21118"/>
                  </a:cubicBezTo>
                  <a:cubicBezTo>
                    <a:pt x="6940" y="20800"/>
                    <a:pt x="6811" y="20421"/>
                    <a:pt x="6811" y="19981"/>
                  </a:cubicBezTo>
                  <a:moveTo>
                    <a:pt x="14431" y="19981"/>
                  </a:moveTo>
                  <a:cubicBezTo>
                    <a:pt x="14431" y="19540"/>
                    <a:pt x="14563" y="19156"/>
                    <a:pt x="14822" y="18833"/>
                  </a:cubicBezTo>
                  <a:cubicBezTo>
                    <a:pt x="15084" y="18512"/>
                    <a:pt x="15399" y="18345"/>
                    <a:pt x="15778" y="18345"/>
                  </a:cubicBezTo>
                  <a:cubicBezTo>
                    <a:pt x="16143" y="18345"/>
                    <a:pt x="16458" y="18512"/>
                    <a:pt x="16720" y="18833"/>
                  </a:cubicBezTo>
                  <a:cubicBezTo>
                    <a:pt x="16981" y="19153"/>
                    <a:pt x="17113" y="19538"/>
                    <a:pt x="17113" y="19981"/>
                  </a:cubicBezTo>
                  <a:cubicBezTo>
                    <a:pt x="17113" y="20425"/>
                    <a:pt x="16981" y="20800"/>
                    <a:pt x="16720" y="21118"/>
                  </a:cubicBezTo>
                  <a:cubicBezTo>
                    <a:pt x="16460" y="21438"/>
                    <a:pt x="16145" y="21599"/>
                    <a:pt x="15778" y="21599"/>
                  </a:cubicBezTo>
                  <a:cubicBezTo>
                    <a:pt x="15412" y="21599"/>
                    <a:pt x="15094" y="21438"/>
                    <a:pt x="14830" y="21118"/>
                  </a:cubicBezTo>
                  <a:cubicBezTo>
                    <a:pt x="14563" y="20800"/>
                    <a:pt x="14431" y="20421"/>
                    <a:pt x="14431" y="19981"/>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spTree>
    <p:extLst>
      <p:ext uri="{BB962C8B-B14F-4D97-AF65-F5344CB8AC3E}">
        <p14:creationId xmlns:p14="http://schemas.microsoft.com/office/powerpoint/2010/main" xmlns="" val="228151626"/>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barn(outVertical)">
                                      <p:cBhvr>
                                        <p:cTn id="7" dur="500"/>
                                        <p:tgtEl>
                                          <p:spTgt spid="7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12" presetClass="entr" presetSubtype="8"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p:tgtEl>
                                          <p:spTgt spid="6"/>
                                        </p:tgtEl>
                                        <p:attrNameLst>
                                          <p:attrName>ppt_x</p:attrName>
                                        </p:attrNameLst>
                                      </p:cBhvr>
                                      <p:tavLst>
                                        <p:tav tm="0">
                                          <p:val>
                                            <p:strVal val="#ppt_x-#ppt_w*1.125000"/>
                                          </p:val>
                                        </p:tav>
                                        <p:tav tm="100000">
                                          <p:val>
                                            <p:strVal val="#ppt_x"/>
                                          </p:val>
                                        </p:tav>
                                      </p:tavLst>
                                    </p:anim>
                                    <p:animEffect transition="in" filter="wipe(right)">
                                      <p:cBhvr>
                                        <p:cTn id="18" dur="500"/>
                                        <p:tgtEl>
                                          <p:spTgt spid="6"/>
                                        </p:tgtEl>
                                      </p:cBhvr>
                                    </p:animEffect>
                                  </p:childTnLst>
                                </p:cTn>
                              </p:par>
                            </p:childTnLst>
                          </p:cTn>
                        </p:par>
                        <p:par>
                          <p:cTn id="19" fill="hold">
                            <p:stCondLst>
                              <p:cond delay="1500"/>
                            </p:stCondLst>
                            <p:childTnLst>
                              <p:par>
                                <p:cTn id="20" presetID="53" presetClass="entr" presetSubtype="16" fill="hold"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childTnLst>
                          </p:cTn>
                        </p:par>
                        <p:par>
                          <p:cTn id="25" fill="hold">
                            <p:stCondLst>
                              <p:cond delay="2000"/>
                            </p:stCondLst>
                            <p:childTnLst>
                              <p:par>
                                <p:cTn id="26" presetID="12" presetClass="entr" presetSubtype="8" fill="hold" nodeType="afterEffect">
                                  <p:stCondLst>
                                    <p:cond delay="0"/>
                                  </p:stCondLst>
                                  <p:childTnLst>
                                    <p:set>
                                      <p:cBhvr>
                                        <p:cTn id="27" dur="1" fill="hold">
                                          <p:stCondLst>
                                            <p:cond delay="0"/>
                                          </p:stCondLst>
                                        </p:cTn>
                                        <p:tgtEl>
                                          <p:spTgt spid="30"/>
                                        </p:tgtEl>
                                        <p:attrNameLst>
                                          <p:attrName>style.visibility</p:attrName>
                                        </p:attrNameLst>
                                      </p:cBhvr>
                                      <p:to>
                                        <p:strVal val="visible"/>
                                      </p:to>
                                    </p:set>
                                    <p:anim calcmode="lin" valueType="num">
                                      <p:cBhvr additive="base">
                                        <p:cTn id="28" dur="500"/>
                                        <p:tgtEl>
                                          <p:spTgt spid="30"/>
                                        </p:tgtEl>
                                        <p:attrNameLst>
                                          <p:attrName>ppt_x</p:attrName>
                                        </p:attrNameLst>
                                      </p:cBhvr>
                                      <p:tavLst>
                                        <p:tav tm="0">
                                          <p:val>
                                            <p:strVal val="#ppt_x-#ppt_w*1.125000"/>
                                          </p:val>
                                        </p:tav>
                                        <p:tav tm="100000">
                                          <p:val>
                                            <p:strVal val="#ppt_x"/>
                                          </p:val>
                                        </p:tav>
                                      </p:tavLst>
                                    </p:anim>
                                    <p:animEffect transition="in" filter="wipe(right)">
                                      <p:cBhvr>
                                        <p:cTn id="29" dur="500"/>
                                        <p:tgtEl>
                                          <p:spTgt spid="30"/>
                                        </p:tgtEl>
                                      </p:cBhvr>
                                    </p:animEffect>
                                  </p:childTnLst>
                                </p:cTn>
                              </p:par>
                            </p:childTnLst>
                          </p:cTn>
                        </p:par>
                        <p:par>
                          <p:cTn id="30" fill="hold">
                            <p:stCondLst>
                              <p:cond delay="2500"/>
                            </p:stCondLst>
                            <p:childTnLst>
                              <p:par>
                                <p:cTn id="31" presetID="53" presetClass="entr" presetSubtype="16"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p:cTn id="33" dur="500" fill="hold"/>
                                        <p:tgtEl>
                                          <p:spTgt spid="8"/>
                                        </p:tgtEl>
                                        <p:attrNameLst>
                                          <p:attrName>ppt_w</p:attrName>
                                        </p:attrNameLst>
                                      </p:cBhvr>
                                      <p:tavLst>
                                        <p:tav tm="0">
                                          <p:val>
                                            <p:fltVal val="0"/>
                                          </p:val>
                                        </p:tav>
                                        <p:tav tm="100000">
                                          <p:val>
                                            <p:strVal val="#ppt_w"/>
                                          </p:val>
                                        </p:tav>
                                      </p:tavLst>
                                    </p:anim>
                                    <p:anim calcmode="lin" valueType="num">
                                      <p:cBhvr>
                                        <p:cTn id="34" dur="500" fill="hold"/>
                                        <p:tgtEl>
                                          <p:spTgt spid="8"/>
                                        </p:tgtEl>
                                        <p:attrNameLst>
                                          <p:attrName>ppt_h</p:attrName>
                                        </p:attrNameLst>
                                      </p:cBhvr>
                                      <p:tavLst>
                                        <p:tav tm="0">
                                          <p:val>
                                            <p:fltVal val="0"/>
                                          </p:val>
                                        </p:tav>
                                        <p:tav tm="100000">
                                          <p:val>
                                            <p:strVal val="#ppt_h"/>
                                          </p:val>
                                        </p:tav>
                                      </p:tavLst>
                                    </p:anim>
                                    <p:animEffect transition="in" filter="fade">
                                      <p:cBhvr>
                                        <p:cTn id="35" dur="500"/>
                                        <p:tgtEl>
                                          <p:spTgt spid="8"/>
                                        </p:tgtEl>
                                      </p:cBhvr>
                                    </p:animEffect>
                                  </p:childTnLst>
                                </p:cTn>
                              </p:par>
                            </p:childTnLst>
                          </p:cTn>
                        </p:par>
                        <p:par>
                          <p:cTn id="36" fill="hold">
                            <p:stCondLst>
                              <p:cond delay="3000"/>
                            </p:stCondLst>
                            <p:childTnLst>
                              <p:par>
                                <p:cTn id="37" presetID="12" presetClass="entr" presetSubtype="8" fill="hold" nodeType="afterEffect">
                                  <p:stCondLst>
                                    <p:cond delay="0"/>
                                  </p:stCondLst>
                                  <p:childTnLst>
                                    <p:set>
                                      <p:cBhvr>
                                        <p:cTn id="38" dur="1" fill="hold">
                                          <p:stCondLst>
                                            <p:cond delay="0"/>
                                          </p:stCondLst>
                                        </p:cTn>
                                        <p:tgtEl>
                                          <p:spTgt spid="54"/>
                                        </p:tgtEl>
                                        <p:attrNameLst>
                                          <p:attrName>style.visibility</p:attrName>
                                        </p:attrNameLst>
                                      </p:cBhvr>
                                      <p:to>
                                        <p:strVal val="visible"/>
                                      </p:to>
                                    </p:set>
                                    <p:anim calcmode="lin" valueType="num">
                                      <p:cBhvr additive="base">
                                        <p:cTn id="39" dur="500"/>
                                        <p:tgtEl>
                                          <p:spTgt spid="54"/>
                                        </p:tgtEl>
                                        <p:attrNameLst>
                                          <p:attrName>ppt_x</p:attrName>
                                        </p:attrNameLst>
                                      </p:cBhvr>
                                      <p:tavLst>
                                        <p:tav tm="0">
                                          <p:val>
                                            <p:strVal val="#ppt_x-#ppt_w*1.125000"/>
                                          </p:val>
                                        </p:tav>
                                        <p:tav tm="100000">
                                          <p:val>
                                            <p:strVal val="#ppt_x"/>
                                          </p:val>
                                        </p:tav>
                                      </p:tavLst>
                                    </p:anim>
                                    <p:animEffect transition="in" filter="wipe(right)">
                                      <p:cBhvr>
                                        <p:cTn id="40" dur="500"/>
                                        <p:tgtEl>
                                          <p:spTgt spid="54"/>
                                        </p:tgtEl>
                                      </p:cBhvr>
                                    </p:animEffect>
                                  </p:childTnLst>
                                </p:cTn>
                              </p:par>
                            </p:childTnLst>
                          </p:cTn>
                        </p:par>
                        <p:par>
                          <p:cTn id="41" fill="hold">
                            <p:stCondLst>
                              <p:cond delay="3500"/>
                            </p:stCondLst>
                            <p:childTnLst>
                              <p:par>
                                <p:cTn id="42" presetID="53" presetClass="entr" presetSubtype="16" fill="hold" nodeType="afterEffect">
                                  <p:stCondLst>
                                    <p:cond delay="0"/>
                                  </p:stCondLst>
                                  <p:childTnLst>
                                    <p:set>
                                      <p:cBhvr>
                                        <p:cTn id="43" dur="1" fill="hold">
                                          <p:stCondLst>
                                            <p:cond delay="0"/>
                                          </p:stCondLst>
                                        </p:cTn>
                                        <p:tgtEl>
                                          <p:spTgt spid="9"/>
                                        </p:tgtEl>
                                        <p:attrNameLst>
                                          <p:attrName>style.visibility</p:attrName>
                                        </p:attrNameLst>
                                      </p:cBhvr>
                                      <p:to>
                                        <p:strVal val="visible"/>
                                      </p:to>
                                    </p:set>
                                    <p:anim calcmode="lin" valueType="num">
                                      <p:cBhvr>
                                        <p:cTn id="44" dur="500" fill="hold"/>
                                        <p:tgtEl>
                                          <p:spTgt spid="9"/>
                                        </p:tgtEl>
                                        <p:attrNameLst>
                                          <p:attrName>ppt_w</p:attrName>
                                        </p:attrNameLst>
                                      </p:cBhvr>
                                      <p:tavLst>
                                        <p:tav tm="0">
                                          <p:val>
                                            <p:fltVal val="0"/>
                                          </p:val>
                                        </p:tav>
                                        <p:tav tm="100000">
                                          <p:val>
                                            <p:strVal val="#ppt_w"/>
                                          </p:val>
                                        </p:tav>
                                      </p:tavLst>
                                    </p:anim>
                                    <p:anim calcmode="lin" valueType="num">
                                      <p:cBhvr>
                                        <p:cTn id="45" dur="500" fill="hold"/>
                                        <p:tgtEl>
                                          <p:spTgt spid="9"/>
                                        </p:tgtEl>
                                        <p:attrNameLst>
                                          <p:attrName>ppt_h</p:attrName>
                                        </p:attrNameLst>
                                      </p:cBhvr>
                                      <p:tavLst>
                                        <p:tav tm="0">
                                          <p:val>
                                            <p:fltVal val="0"/>
                                          </p:val>
                                        </p:tav>
                                        <p:tav tm="100000">
                                          <p:val>
                                            <p:strVal val="#ppt_h"/>
                                          </p:val>
                                        </p:tav>
                                      </p:tavLst>
                                    </p:anim>
                                    <p:animEffect transition="in" filter="fade">
                                      <p:cBhvr>
                                        <p:cTn id="46" dur="500"/>
                                        <p:tgtEl>
                                          <p:spTgt spid="9"/>
                                        </p:tgtEl>
                                      </p:cBhvr>
                                    </p:animEffect>
                                  </p:childTnLst>
                                </p:cTn>
                              </p:par>
                            </p:childTnLst>
                          </p:cTn>
                        </p:par>
                        <p:par>
                          <p:cTn id="47" fill="hold">
                            <p:stCondLst>
                              <p:cond delay="4000"/>
                            </p:stCondLst>
                            <p:childTnLst>
                              <p:par>
                                <p:cTn id="48" presetID="12" presetClass="entr" presetSubtype="8" fill="hold" nodeType="afterEffect">
                                  <p:stCondLst>
                                    <p:cond delay="0"/>
                                  </p:stCondLst>
                                  <p:childTnLst>
                                    <p:set>
                                      <p:cBhvr>
                                        <p:cTn id="49" dur="1" fill="hold">
                                          <p:stCondLst>
                                            <p:cond delay="0"/>
                                          </p:stCondLst>
                                        </p:cTn>
                                        <p:tgtEl>
                                          <p:spTgt spid="14"/>
                                        </p:tgtEl>
                                        <p:attrNameLst>
                                          <p:attrName>style.visibility</p:attrName>
                                        </p:attrNameLst>
                                      </p:cBhvr>
                                      <p:to>
                                        <p:strVal val="visible"/>
                                      </p:to>
                                    </p:set>
                                    <p:anim calcmode="lin" valueType="num">
                                      <p:cBhvr additive="base">
                                        <p:cTn id="50" dur="500"/>
                                        <p:tgtEl>
                                          <p:spTgt spid="14"/>
                                        </p:tgtEl>
                                        <p:attrNameLst>
                                          <p:attrName>ppt_x</p:attrName>
                                        </p:attrNameLst>
                                      </p:cBhvr>
                                      <p:tavLst>
                                        <p:tav tm="0">
                                          <p:val>
                                            <p:strVal val="#ppt_x-#ppt_w*1.125000"/>
                                          </p:val>
                                        </p:tav>
                                        <p:tav tm="100000">
                                          <p:val>
                                            <p:strVal val="#ppt_x"/>
                                          </p:val>
                                        </p:tav>
                                      </p:tavLst>
                                    </p:anim>
                                    <p:animEffect transition="in" filter="wipe(right)">
                                      <p:cBhvr>
                                        <p:cTn id="51" dur="500"/>
                                        <p:tgtEl>
                                          <p:spTgt spid="14"/>
                                        </p:tgtEl>
                                      </p:cBhvr>
                                    </p:animEffect>
                                  </p:childTnLst>
                                </p:cTn>
                              </p:par>
                            </p:childTnLst>
                          </p:cTn>
                        </p:par>
                        <p:par>
                          <p:cTn id="52" fill="hold">
                            <p:stCondLst>
                              <p:cond delay="4500"/>
                            </p:stCondLst>
                            <p:childTnLst>
                              <p:par>
                                <p:cTn id="53" presetID="53" presetClass="entr" presetSubtype="16" fill="hold" nodeType="afterEffect">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cBhvr>
                                        <p:cTn id="55" dur="500" fill="hold"/>
                                        <p:tgtEl>
                                          <p:spTgt spid="12"/>
                                        </p:tgtEl>
                                        <p:attrNameLst>
                                          <p:attrName>ppt_w</p:attrName>
                                        </p:attrNameLst>
                                      </p:cBhvr>
                                      <p:tavLst>
                                        <p:tav tm="0">
                                          <p:val>
                                            <p:fltVal val="0"/>
                                          </p:val>
                                        </p:tav>
                                        <p:tav tm="100000">
                                          <p:val>
                                            <p:strVal val="#ppt_w"/>
                                          </p:val>
                                        </p:tav>
                                      </p:tavLst>
                                    </p:anim>
                                    <p:anim calcmode="lin" valueType="num">
                                      <p:cBhvr>
                                        <p:cTn id="56" dur="500" fill="hold"/>
                                        <p:tgtEl>
                                          <p:spTgt spid="12"/>
                                        </p:tgtEl>
                                        <p:attrNameLst>
                                          <p:attrName>ppt_h</p:attrName>
                                        </p:attrNameLst>
                                      </p:cBhvr>
                                      <p:tavLst>
                                        <p:tav tm="0">
                                          <p:val>
                                            <p:fltVal val="0"/>
                                          </p:val>
                                        </p:tav>
                                        <p:tav tm="100000">
                                          <p:val>
                                            <p:strVal val="#ppt_h"/>
                                          </p:val>
                                        </p:tav>
                                      </p:tavLst>
                                    </p:anim>
                                    <p:animEffect transition="in" filter="fade">
                                      <p:cBhvr>
                                        <p:cTn id="57" dur="500"/>
                                        <p:tgtEl>
                                          <p:spTgt spid="12"/>
                                        </p:tgtEl>
                                      </p:cBhvr>
                                    </p:animEffect>
                                  </p:childTnLst>
                                </p:cTn>
                              </p:par>
                            </p:childTnLst>
                          </p:cTn>
                        </p:par>
                        <p:par>
                          <p:cTn id="58" fill="hold">
                            <p:stCondLst>
                              <p:cond delay="5000"/>
                            </p:stCondLst>
                            <p:childTnLst>
                              <p:par>
                                <p:cTn id="59" presetID="12" presetClass="entr" presetSubtype="8" fill="hold" nodeType="afterEffect">
                                  <p:stCondLst>
                                    <p:cond delay="0"/>
                                  </p:stCondLst>
                                  <p:childTnLst>
                                    <p:set>
                                      <p:cBhvr>
                                        <p:cTn id="60" dur="1" fill="hold">
                                          <p:stCondLst>
                                            <p:cond delay="0"/>
                                          </p:stCondLst>
                                        </p:cTn>
                                        <p:tgtEl>
                                          <p:spTgt spid="38"/>
                                        </p:tgtEl>
                                        <p:attrNameLst>
                                          <p:attrName>style.visibility</p:attrName>
                                        </p:attrNameLst>
                                      </p:cBhvr>
                                      <p:to>
                                        <p:strVal val="visible"/>
                                      </p:to>
                                    </p:set>
                                    <p:anim calcmode="lin" valueType="num">
                                      <p:cBhvr additive="base">
                                        <p:cTn id="61" dur="500"/>
                                        <p:tgtEl>
                                          <p:spTgt spid="38"/>
                                        </p:tgtEl>
                                        <p:attrNameLst>
                                          <p:attrName>ppt_x</p:attrName>
                                        </p:attrNameLst>
                                      </p:cBhvr>
                                      <p:tavLst>
                                        <p:tav tm="0">
                                          <p:val>
                                            <p:strVal val="#ppt_x-#ppt_w*1.125000"/>
                                          </p:val>
                                        </p:tav>
                                        <p:tav tm="100000">
                                          <p:val>
                                            <p:strVal val="#ppt_x"/>
                                          </p:val>
                                        </p:tav>
                                      </p:tavLst>
                                    </p:anim>
                                    <p:animEffect transition="in" filter="wipe(right)">
                                      <p:cBhvr>
                                        <p:cTn id="62" dur="500"/>
                                        <p:tgtEl>
                                          <p:spTgt spid="38"/>
                                        </p:tgtEl>
                                      </p:cBhvr>
                                    </p:animEffect>
                                  </p:childTnLst>
                                </p:cTn>
                              </p:par>
                            </p:childTnLst>
                          </p:cTn>
                        </p:par>
                        <p:par>
                          <p:cTn id="63" fill="hold">
                            <p:stCondLst>
                              <p:cond delay="5500"/>
                            </p:stCondLst>
                            <p:childTnLst>
                              <p:par>
                                <p:cTn id="64" presetID="53" presetClass="entr" presetSubtype="16" fill="hold" nodeType="afterEffect">
                                  <p:stCondLst>
                                    <p:cond delay="0"/>
                                  </p:stCondLst>
                                  <p:childTnLst>
                                    <p:set>
                                      <p:cBhvr>
                                        <p:cTn id="65" dur="1" fill="hold">
                                          <p:stCondLst>
                                            <p:cond delay="0"/>
                                          </p:stCondLst>
                                        </p:cTn>
                                        <p:tgtEl>
                                          <p:spTgt spid="15"/>
                                        </p:tgtEl>
                                        <p:attrNameLst>
                                          <p:attrName>style.visibility</p:attrName>
                                        </p:attrNameLst>
                                      </p:cBhvr>
                                      <p:to>
                                        <p:strVal val="visible"/>
                                      </p:to>
                                    </p:set>
                                    <p:anim calcmode="lin" valueType="num">
                                      <p:cBhvr>
                                        <p:cTn id="66" dur="500" fill="hold"/>
                                        <p:tgtEl>
                                          <p:spTgt spid="15"/>
                                        </p:tgtEl>
                                        <p:attrNameLst>
                                          <p:attrName>ppt_w</p:attrName>
                                        </p:attrNameLst>
                                      </p:cBhvr>
                                      <p:tavLst>
                                        <p:tav tm="0">
                                          <p:val>
                                            <p:fltVal val="0"/>
                                          </p:val>
                                        </p:tav>
                                        <p:tav tm="100000">
                                          <p:val>
                                            <p:strVal val="#ppt_w"/>
                                          </p:val>
                                        </p:tav>
                                      </p:tavLst>
                                    </p:anim>
                                    <p:anim calcmode="lin" valueType="num">
                                      <p:cBhvr>
                                        <p:cTn id="67" dur="500" fill="hold"/>
                                        <p:tgtEl>
                                          <p:spTgt spid="15"/>
                                        </p:tgtEl>
                                        <p:attrNameLst>
                                          <p:attrName>ppt_h</p:attrName>
                                        </p:attrNameLst>
                                      </p:cBhvr>
                                      <p:tavLst>
                                        <p:tav tm="0">
                                          <p:val>
                                            <p:fltVal val="0"/>
                                          </p:val>
                                        </p:tav>
                                        <p:tav tm="100000">
                                          <p:val>
                                            <p:strVal val="#ppt_h"/>
                                          </p:val>
                                        </p:tav>
                                      </p:tavLst>
                                    </p:anim>
                                    <p:animEffect transition="in" filter="fade">
                                      <p:cBhvr>
                                        <p:cTn id="68" dur="500"/>
                                        <p:tgtEl>
                                          <p:spTgt spid="15"/>
                                        </p:tgtEl>
                                      </p:cBhvr>
                                    </p:animEffect>
                                  </p:childTnLst>
                                </p:cTn>
                              </p:par>
                            </p:childTnLst>
                          </p:cTn>
                        </p:par>
                        <p:par>
                          <p:cTn id="69" fill="hold">
                            <p:stCondLst>
                              <p:cond delay="6000"/>
                            </p:stCondLst>
                            <p:childTnLst>
                              <p:par>
                                <p:cTn id="70" presetID="12" presetClass="entr" presetSubtype="8" fill="hold" nodeType="afterEffect">
                                  <p:stCondLst>
                                    <p:cond delay="0"/>
                                  </p:stCondLst>
                                  <p:childTnLst>
                                    <p:set>
                                      <p:cBhvr>
                                        <p:cTn id="71" dur="1" fill="hold">
                                          <p:stCondLst>
                                            <p:cond delay="0"/>
                                          </p:stCondLst>
                                        </p:cTn>
                                        <p:tgtEl>
                                          <p:spTgt spid="62"/>
                                        </p:tgtEl>
                                        <p:attrNameLst>
                                          <p:attrName>style.visibility</p:attrName>
                                        </p:attrNameLst>
                                      </p:cBhvr>
                                      <p:to>
                                        <p:strVal val="visible"/>
                                      </p:to>
                                    </p:set>
                                    <p:anim calcmode="lin" valueType="num">
                                      <p:cBhvr additive="base">
                                        <p:cTn id="72" dur="500"/>
                                        <p:tgtEl>
                                          <p:spTgt spid="62"/>
                                        </p:tgtEl>
                                        <p:attrNameLst>
                                          <p:attrName>ppt_x</p:attrName>
                                        </p:attrNameLst>
                                      </p:cBhvr>
                                      <p:tavLst>
                                        <p:tav tm="0">
                                          <p:val>
                                            <p:strVal val="#ppt_x-#ppt_w*1.125000"/>
                                          </p:val>
                                        </p:tav>
                                        <p:tav tm="100000">
                                          <p:val>
                                            <p:strVal val="#ppt_x"/>
                                          </p:val>
                                        </p:tav>
                                      </p:tavLst>
                                    </p:anim>
                                    <p:animEffect transition="in" filter="wipe(right)">
                                      <p:cBhvr>
                                        <p:cTn id="73" dur="500"/>
                                        <p:tgtEl>
                                          <p:spTgt spid="62"/>
                                        </p:tgtEl>
                                      </p:cBhvr>
                                    </p:animEffect>
                                  </p:childTnLst>
                                </p:cTn>
                              </p:par>
                            </p:childTnLst>
                          </p:cTn>
                        </p:par>
                        <p:par>
                          <p:cTn id="74" fill="hold">
                            <p:stCondLst>
                              <p:cond delay="6500"/>
                            </p:stCondLst>
                            <p:childTnLst>
                              <p:par>
                                <p:cTn id="75" presetID="53" presetClass="entr" presetSubtype="16" fill="hold" nodeType="afterEffect">
                                  <p:stCondLst>
                                    <p:cond delay="0"/>
                                  </p:stCondLst>
                                  <p:childTnLst>
                                    <p:set>
                                      <p:cBhvr>
                                        <p:cTn id="76" dur="1" fill="hold">
                                          <p:stCondLst>
                                            <p:cond delay="0"/>
                                          </p:stCondLst>
                                        </p:cTn>
                                        <p:tgtEl>
                                          <p:spTgt spid="16"/>
                                        </p:tgtEl>
                                        <p:attrNameLst>
                                          <p:attrName>style.visibility</p:attrName>
                                        </p:attrNameLst>
                                      </p:cBhvr>
                                      <p:to>
                                        <p:strVal val="visible"/>
                                      </p:to>
                                    </p:set>
                                    <p:anim calcmode="lin" valueType="num">
                                      <p:cBhvr>
                                        <p:cTn id="77" dur="500" fill="hold"/>
                                        <p:tgtEl>
                                          <p:spTgt spid="16"/>
                                        </p:tgtEl>
                                        <p:attrNameLst>
                                          <p:attrName>ppt_w</p:attrName>
                                        </p:attrNameLst>
                                      </p:cBhvr>
                                      <p:tavLst>
                                        <p:tav tm="0">
                                          <p:val>
                                            <p:fltVal val="0"/>
                                          </p:val>
                                        </p:tav>
                                        <p:tav tm="100000">
                                          <p:val>
                                            <p:strVal val="#ppt_w"/>
                                          </p:val>
                                        </p:tav>
                                      </p:tavLst>
                                    </p:anim>
                                    <p:anim calcmode="lin" valueType="num">
                                      <p:cBhvr>
                                        <p:cTn id="78" dur="500" fill="hold"/>
                                        <p:tgtEl>
                                          <p:spTgt spid="16"/>
                                        </p:tgtEl>
                                        <p:attrNameLst>
                                          <p:attrName>ppt_h</p:attrName>
                                        </p:attrNameLst>
                                      </p:cBhvr>
                                      <p:tavLst>
                                        <p:tav tm="0">
                                          <p:val>
                                            <p:fltVal val="0"/>
                                          </p:val>
                                        </p:tav>
                                        <p:tav tm="100000">
                                          <p:val>
                                            <p:strVal val="#ppt_h"/>
                                          </p:val>
                                        </p:tav>
                                      </p:tavLst>
                                    </p:anim>
                                    <p:animEffect transition="in" filter="fade">
                                      <p:cBhvr>
                                        <p:cTn id="79" dur="500"/>
                                        <p:tgtEl>
                                          <p:spTgt spid="16"/>
                                        </p:tgtEl>
                                      </p:cBhvr>
                                    </p:animEffect>
                                  </p:childTnLst>
                                </p:cTn>
                              </p:par>
                            </p:childTnLst>
                          </p:cTn>
                        </p:par>
                        <p:par>
                          <p:cTn id="80" fill="hold">
                            <p:stCondLst>
                              <p:cond delay="7000"/>
                            </p:stCondLst>
                            <p:childTnLst>
                              <p:par>
                                <p:cTn id="81" presetID="12" presetClass="entr" presetSubtype="8" fill="hold" nodeType="afterEffect">
                                  <p:stCondLst>
                                    <p:cond delay="0"/>
                                  </p:stCondLst>
                                  <p:childTnLst>
                                    <p:set>
                                      <p:cBhvr>
                                        <p:cTn id="82" dur="1" fill="hold">
                                          <p:stCondLst>
                                            <p:cond delay="0"/>
                                          </p:stCondLst>
                                        </p:cTn>
                                        <p:tgtEl>
                                          <p:spTgt spid="22"/>
                                        </p:tgtEl>
                                        <p:attrNameLst>
                                          <p:attrName>style.visibility</p:attrName>
                                        </p:attrNameLst>
                                      </p:cBhvr>
                                      <p:to>
                                        <p:strVal val="visible"/>
                                      </p:to>
                                    </p:set>
                                    <p:anim calcmode="lin" valueType="num">
                                      <p:cBhvr additive="base">
                                        <p:cTn id="83" dur="500"/>
                                        <p:tgtEl>
                                          <p:spTgt spid="22"/>
                                        </p:tgtEl>
                                        <p:attrNameLst>
                                          <p:attrName>ppt_x</p:attrName>
                                        </p:attrNameLst>
                                      </p:cBhvr>
                                      <p:tavLst>
                                        <p:tav tm="0">
                                          <p:val>
                                            <p:strVal val="#ppt_x-#ppt_w*1.125000"/>
                                          </p:val>
                                        </p:tav>
                                        <p:tav tm="100000">
                                          <p:val>
                                            <p:strVal val="#ppt_x"/>
                                          </p:val>
                                        </p:tav>
                                      </p:tavLst>
                                    </p:anim>
                                    <p:animEffect transition="in" filter="wipe(right)">
                                      <p:cBhvr>
                                        <p:cTn id="84" dur="500"/>
                                        <p:tgtEl>
                                          <p:spTgt spid="22"/>
                                        </p:tgtEl>
                                      </p:cBhvr>
                                    </p:animEffect>
                                  </p:childTnLst>
                                </p:cTn>
                              </p:par>
                            </p:childTnLst>
                          </p:cTn>
                        </p:par>
                        <p:par>
                          <p:cTn id="85" fill="hold">
                            <p:stCondLst>
                              <p:cond delay="7500"/>
                            </p:stCondLst>
                            <p:childTnLst>
                              <p:par>
                                <p:cTn id="86" presetID="53" presetClass="entr" presetSubtype="16" fill="hold" nodeType="afterEffect">
                                  <p:stCondLst>
                                    <p:cond delay="0"/>
                                  </p:stCondLst>
                                  <p:childTnLst>
                                    <p:set>
                                      <p:cBhvr>
                                        <p:cTn id="87" dur="1" fill="hold">
                                          <p:stCondLst>
                                            <p:cond delay="0"/>
                                          </p:stCondLst>
                                        </p:cTn>
                                        <p:tgtEl>
                                          <p:spTgt spid="17"/>
                                        </p:tgtEl>
                                        <p:attrNameLst>
                                          <p:attrName>style.visibility</p:attrName>
                                        </p:attrNameLst>
                                      </p:cBhvr>
                                      <p:to>
                                        <p:strVal val="visible"/>
                                      </p:to>
                                    </p:set>
                                    <p:anim calcmode="lin" valueType="num">
                                      <p:cBhvr>
                                        <p:cTn id="88" dur="500" fill="hold"/>
                                        <p:tgtEl>
                                          <p:spTgt spid="17"/>
                                        </p:tgtEl>
                                        <p:attrNameLst>
                                          <p:attrName>ppt_w</p:attrName>
                                        </p:attrNameLst>
                                      </p:cBhvr>
                                      <p:tavLst>
                                        <p:tav tm="0">
                                          <p:val>
                                            <p:fltVal val="0"/>
                                          </p:val>
                                        </p:tav>
                                        <p:tav tm="100000">
                                          <p:val>
                                            <p:strVal val="#ppt_w"/>
                                          </p:val>
                                        </p:tav>
                                      </p:tavLst>
                                    </p:anim>
                                    <p:anim calcmode="lin" valueType="num">
                                      <p:cBhvr>
                                        <p:cTn id="89" dur="500" fill="hold"/>
                                        <p:tgtEl>
                                          <p:spTgt spid="17"/>
                                        </p:tgtEl>
                                        <p:attrNameLst>
                                          <p:attrName>ppt_h</p:attrName>
                                        </p:attrNameLst>
                                      </p:cBhvr>
                                      <p:tavLst>
                                        <p:tav tm="0">
                                          <p:val>
                                            <p:fltVal val="0"/>
                                          </p:val>
                                        </p:tav>
                                        <p:tav tm="100000">
                                          <p:val>
                                            <p:strVal val="#ppt_h"/>
                                          </p:val>
                                        </p:tav>
                                      </p:tavLst>
                                    </p:anim>
                                    <p:animEffect transition="in" filter="fade">
                                      <p:cBhvr>
                                        <p:cTn id="90" dur="500"/>
                                        <p:tgtEl>
                                          <p:spTgt spid="17"/>
                                        </p:tgtEl>
                                      </p:cBhvr>
                                    </p:animEffect>
                                  </p:childTnLst>
                                </p:cTn>
                              </p:par>
                            </p:childTnLst>
                          </p:cTn>
                        </p:par>
                        <p:par>
                          <p:cTn id="91" fill="hold">
                            <p:stCondLst>
                              <p:cond delay="8000"/>
                            </p:stCondLst>
                            <p:childTnLst>
                              <p:par>
                                <p:cTn id="92" presetID="12" presetClass="entr" presetSubtype="8" fill="hold" nodeType="afterEffect">
                                  <p:stCondLst>
                                    <p:cond delay="0"/>
                                  </p:stCondLst>
                                  <p:childTnLst>
                                    <p:set>
                                      <p:cBhvr>
                                        <p:cTn id="93" dur="1" fill="hold">
                                          <p:stCondLst>
                                            <p:cond delay="0"/>
                                          </p:stCondLst>
                                        </p:cTn>
                                        <p:tgtEl>
                                          <p:spTgt spid="46"/>
                                        </p:tgtEl>
                                        <p:attrNameLst>
                                          <p:attrName>style.visibility</p:attrName>
                                        </p:attrNameLst>
                                      </p:cBhvr>
                                      <p:to>
                                        <p:strVal val="visible"/>
                                      </p:to>
                                    </p:set>
                                    <p:anim calcmode="lin" valueType="num">
                                      <p:cBhvr additive="base">
                                        <p:cTn id="94" dur="500"/>
                                        <p:tgtEl>
                                          <p:spTgt spid="46"/>
                                        </p:tgtEl>
                                        <p:attrNameLst>
                                          <p:attrName>ppt_x</p:attrName>
                                        </p:attrNameLst>
                                      </p:cBhvr>
                                      <p:tavLst>
                                        <p:tav tm="0">
                                          <p:val>
                                            <p:strVal val="#ppt_x-#ppt_w*1.125000"/>
                                          </p:val>
                                        </p:tav>
                                        <p:tav tm="100000">
                                          <p:val>
                                            <p:strVal val="#ppt_x"/>
                                          </p:val>
                                        </p:tav>
                                      </p:tavLst>
                                    </p:anim>
                                    <p:animEffect transition="in" filter="wipe(right)">
                                      <p:cBhvr>
                                        <p:cTn id="95" dur="500"/>
                                        <p:tgtEl>
                                          <p:spTgt spid="46"/>
                                        </p:tgtEl>
                                      </p:cBhvr>
                                    </p:animEffect>
                                  </p:childTnLst>
                                </p:cTn>
                              </p:par>
                            </p:childTnLst>
                          </p:cTn>
                        </p:par>
                        <p:par>
                          <p:cTn id="96" fill="hold">
                            <p:stCondLst>
                              <p:cond delay="8500"/>
                            </p:stCondLst>
                            <p:childTnLst>
                              <p:par>
                                <p:cTn id="97" presetID="53" presetClass="entr" presetSubtype="16" fill="hold" nodeType="afterEffect">
                                  <p:stCondLst>
                                    <p:cond delay="0"/>
                                  </p:stCondLst>
                                  <p:childTnLst>
                                    <p:set>
                                      <p:cBhvr>
                                        <p:cTn id="98" dur="1" fill="hold">
                                          <p:stCondLst>
                                            <p:cond delay="0"/>
                                          </p:stCondLst>
                                        </p:cTn>
                                        <p:tgtEl>
                                          <p:spTgt spid="20"/>
                                        </p:tgtEl>
                                        <p:attrNameLst>
                                          <p:attrName>style.visibility</p:attrName>
                                        </p:attrNameLst>
                                      </p:cBhvr>
                                      <p:to>
                                        <p:strVal val="visible"/>
                                      </p:to>
                                    </p:set>
                                    <p:anim calcmode="lin" valueType="num">
                                      <p:cBhvr>
                                        <p:cTn id="99" dur="500" fill="hold"/>
                                        <p:tgtEl>
                                          <p:spTgt spid="20"/>
                                        </p:tgtEl>
                                        <p:attrNameLst>
                                          <p:attrName>ppt_w</p:attrName>
                                        </p:attrNameLst>
                                      </p:cBhvr>
                                      <p:tavLst>
                                        <p:tav tm="0">
                                          <p:val>
                                            <p:fltVal val="0"/>
                                          </p:val>
                                        </p:tav>
                                        <p:tav tm="100000">
                                          <p:val>
                                            <p:strVal val="#ppt_w"/>
                                          </p:val>
                                        </p:tav>
                                      </p:tavLst>
                                    </p:anim>
                                    <p:anim calcmode="lin" valueType="num">
                                      <p:cBhvr>
                                        <p:cTn id="100" dur="500" fill="hold"/>
                                        <p:tgtEl>
                                          <p:spTgt spid="20"/>
                                        </p:tgtEl>
                                        <p:attrNameLst>
                                          <p:attrName>ppt_h</p:attrName>
                                        </p:attrNameLst>
                                      </p:cBhvr>
                                      <p:tavLst>
                                        <p:tav tm="0">
                                          <p:val>
                                            <p:fltVal val="0"/>
                                          </p:val>
                                        </p:tav>
                                        <p:tav tm="100000">
                                          <p:val>
                                            <p:strVal val="#ppt_h"/>
                                          </p:val>
                                        </p:tav>
                                      </p:tavLst>
                                    </p:anim>
                                    <p:animEffect transition="in" filter="fade">
                                      <p:cBhvr>
                                        <p:cTn id="101" dur="500"/>
                                        <p:tgtEl>
                                          <p:spTgt spid="20"/>
                                        </p:tgtEl>
                                      </p:cBhvr>
                                    </p:animEffect>
                                  </p:childTnLst>
                                </p:cTn>
                              </p:par>
                            </p:childTnLst>
                          </p:cTn>
                        </p:par>
                        <p:par>
                          <p:cTn id="102" fill="hold">
                            <p:stCondLst>
                              <p:cond delay="9000"/>
                            </p:stCondLst>
                            <p:childTnLst>
                              <p:par>
                                <p:cTn id="103" presetID="12" presetClass="entr" presetSubtype="8" fill="hold" nodeType="afterEffect">
                                  <p:stCondLst>
                                    <p:cond delay="0"/>
                                  </p:stCondLst>
                                  <p:childTnLst>
                                    <p:set>
                                      <p:cBhvr>
                                        <p:cTn id="104" dur="1" fill="hold">
                                          <p:stCondLst>
                                            <p:cond delay="0"/>
                                          </p:stCondLst>
                                        </p:cTn>
                                        <p:tgtEl>
                                          <p:spTgt spid="70"/>
                                        </p:tgtEl>
                                        <p:attrNameLst>
                                          <p:attrName>style.visibility</p:attrName>
                                        </p:attrNameLst>
                                      </p:cBhvr>
                                      <p:to>
                                        <p:strVal val="visible"/>
                                      </p:to>
                                    </p:set>
                                    <p:anim calcmode="lin" valueType="num">
                                      <p:cBhvr additive="base">
                                        <p:cTn id="105" dur="500"/>
                                        <p:tgtEl>
                                          <p:spTgt spid="70"/>
                                        </p:tgtEl>
                                        <p:attrNameLst>
                                          <p:attrName>ppt_x</p:attrName>
                                        </p:attrNameLst>
                                      </p:cBhvr>
                                      <p:tavLst>
                                        <p:tav tm="0">
                                          <p:val>
                                            <p:strVal val="#ppt_x-#ppt_w*1.125000"/>
                                          </p:val>
                                        </p:tav>
                                        <p:tav tm="100000">
                                          <p:val>
                                            <p:strVal val="#ppt_x"/>
                                          </p:val>
                                        </p:tav>
                                      </p:tavLst>
                                    </p:anim>
                                    <p:animEffect transition="in" filter="wipe(right)">
                                      <p:cBhvr>
                                        <p:cTn id="106"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Road To Success Of Company</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34</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 name="Group 3"/>
          <p:cNvGrpSpPr/>
          <p:nvPr/>
        </p:nvGrpSpPr>
        <p:grpSpPr>
          <a:xfrm>
            <a:off x="7411176" y="0"/>
            <a:ext cx="2217859" cy="6858000"/>
            <a:chOff x="6237408" y="0"/>
            <a:chExt cx="2217859" cy="6858000"/>
          </a:xfrm>
        </p:grpSpPr>
        <p:sp>
          <p:nvSpPr>
            <p:cNvPr id="5" name="任意多边形 28"/>
            <p:cNvSpPr/>
            <p:nvPr/>
          </p:nvSpPr>
          <p:spPr>
            <a:xfrm>
              <a:off x="6454283" y="0"/>
              <a:ext cx="2000984" cy="6858000"/>
            </a:xfrm>
            <a:custGeom>
              <a:avLst/>
              <a:gdLst/>
              <a:ahLst/>
              <a:cxnLst/>
              <a:rect l="l" t="t" r="r" b="b"/>
              <a:pathLst>
                <a:path w="2000984" h="6858000">
                  <a:moveTo>
                    <a:pt x="424500" y="0"/>
                  </a:moveTo>
                  <a:lnTo>
                    <a:pt x="1118271" y="0"/>
                  </a:lnTo>
                  <a:lnTo>
                    <a:pt x="1134341" y="14991"/>
                  </a:lnTo>
                  <a:cubicBezTo>
                    <a:pt x="1395601" y="319791"/>
                    <a:pt x="2087213" y="1094283"/>
                    <a:pt x="1992064" y="1828801"/>
                  </a:cubicBezTo>
                  <a:cubicBezTo>
                    <a:pt x="1896915" y="2563319"/>
                    <a:pt x="620701" y="3577653"/>
                    <a:pt x="563449" y="4422099"/>
                  </a:cubicBezTo>
                  <a:cubicBezTo>
                    <a:pt x="507882" y="5241712"/>
                    <a:pt x="1524362" y="6416713"/>
                    <a:pt x="1638502" y="6858000"/>
                  </a:cubicBezTo>
                  <a:lnTo>
                    <a:pt x="928309" y="6858000"/>
                  </a:lnTo>
                  <a:cubicBezTo>
                    <a:pt x="650691" y="6431575"/>
                    <a:pt x="-65106" y="5229042"/>
                    <a:pt x="4775" y="4377129"/>
                  </a:cubicBezTo>
                  <a:cubicBezTo>
                    <a:pt x="75068" y="3520191"/>
                    <a:pt x="1354884" y="2458387"/>
                    <a:pt x="1354884" y="1723869"/>
                  </a:cubicBezTo>
                  <a:cubicBezTo>
                    <a:pt x="1354884" y="989351"/>
                    <a:pt x="461257" y="284814"/>
                    <a:pt x="424500" y="1"/>
                  </a:cubicBezTo>
                  <a:close/>
                </a:path>
              </a:pathLst>
            </a:custGeom>
            <a:solidFill>
              <a:schemeClr val="tx2">
                <a:lumMod val="50000"/>
                <a:lumOff val="50000"/>
              </a:schemeClr>
            </a:solidFill>
            <a:ln w="25400" cap="flat" cmpd="sng" algn="ctr">
              <a:noFill/>
              <a:prstDash val="solid"/>
            </a:ln>
            <a:effectLst>
              <a:innerShdw blurRad="63500" dist="50800" dir="108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cxnSp>
          <p:nvCxnSpPr>
            <p:cNvPr id="6" name="曲线连接符 29"/>
            <p:cNvCxnSpPr/>
            <p:nvPr/>
          </p:nvCxnSpPr>
          <p:spPr>
            <a:xfrm rot="16200000" flipH="1">
              <a:off x="7036457" y="202332"/>
              <a:ext cx="1268760" cy="864096"/>
            </a:xfrm>
            <a:prstGeom prst="curvedConnector3">
              <a:avLst/>
            </a:prstGeom>
            <a:noFill/>
            <a:ln w="38100" cap="flat" cmpd="sng" algn="ctr">
              <a:solidFill>
                <a:schemeClr val="tx1">
                  <a:alpha val="60000"/>
                </a:schemeClr>
              </a:solidFill>
              <a:prstDash val="solid"/>
              <a:tailEnd type="arrow"/>
            </a:ln>
            <a:effectLst/>
          </p:spPr>
        </p:cxnSp>
        <p:cxnSp>
          <p:nvCxnSpPr>
            <p:cNvPr id="7" name="曲线连接符 30"/>
            <p:cNvCxnSpPr/>
            <p:nvPr/>
          </p:nvCxnSpPr>
          <p:spPr>
            <a:xfrm rot="5100000">
              <a:off x="7252481" y="1975148"/>
              <a:ext cx="1268760" cy="864096"/>
            </a:xfrm>
            <a:prstGeom prst="curvedConnector3">
              <a:avLst/>
            </a:prstGeom>
            <a:noFill/>
            <a:ln w="38100" cap="flat" cmpd="sng" algn="ctr">
              <a:solidFill>
                <a:schemeClr val="tx1">
                  <a:alpha val="60000"/>
                </a:schemeClr>
              </a:solidFill>
              <a:prstDash val="solid"/>
              <a:tailEnd type="arrow"/>
            </a:ln>
            <a:effectLst/>
          </p:spPr>
        </p:cxnSp>
        <p:cxnSp>
          <p:nvCxnSpPr>
            <p:cNvPr id="8" name="曲线连接符 31"/>
            <p:cNvCxnSpPr/>
            <p:nvPr/>
          </p:nvCxnSpPr>
          <p:spPr>
            <a:xfrm rot="18900000" flipH="1">
              <a:off x="6237408" y="3751031"/>
              <a:ext cx="1268760" cy="864096"/>
            </a:xfrm>
            <a:prstGeom prst="curvedConnector3">
              <a:avLst/>
            </a:prstGeom>
            <a:noFill/>
            <a:ln w="38100" cap="flat" cmpd="sng" algn="ctr">
              <a:solidFill>
                <a:schemeClr val="tx1">
                  <a:alpha val="60000"/>
                </a:schemeClr>
              </a:solidFill>
              <a:prstDash val="solid"/>
              <a:tailEnd type="arrow"/>
            </a:ln>
            <a:effectLst/>
          </p:spPr>
        </p:cxnSp>
        <p:cxnSp>
          <p:nvCxnSpPr>
            <p:cNvPr id="9" name="曲线连接符 32"/>
            <p:cNvCxnSpPr/>
            <p:nvPr/>
          </p:nvCxnSpPr>
          <p:spPr>
            <a:xfrm rot="1380000">
              <a:off x="6781110" y="5658751"/>
              <a:ext cx="1268760" cy="864096"/>
            </a:xfrm>
            <a:prstGeom prst="curvedConnector3">
              <a:avLst/>
            </a:prstGeom>
            <a:noFill/>
            <a:ln w="38100" cap="flat" cmpd="sng" algn="ctr">
              <a:solidFill>
                <a:schemeClr val="tx1">
                  <a:alpha val="60000"/>
                </a:schemeClr>
              </a:solidFill>
              <a:prstDash val="solid"/>
              <a:tailEnd type="arrow"/>
            </a:ln>
            <a:effectLst/>
          </p:spPr>
        </p:cxnSp>
      </p:grpSp>
      <p:grpSp>
        <p:nvGrpSpPr>
          <p:cNvPr id="10" name="Group 9"/>
          <p:cNvGrpSpPr/>
          <p:nvPr/>
        </p:nvGrpSpPr>
        <p:grpSpPr>
          <a:xfrm>
            <a:off x="8812318" y="315659"/>
            <a:ext cx="1242342" cy="1390354"/>
            <a:chOff x="7638550" y="315659"/>
            <a:chExt cx="1242342" cy="1390354"/>
          </a:xfrm>
        </p:grpSpPr>
        <p:grpSp>
          <p:nvGrpSpPr>
            <p:cNvPr id="11" name="组合 33"/>
            <p:cNvGrpSpPr/>
            <p:nvPr/>
          </p:nvGrpSpPr>
          <p:grpSpPr>
            <a:xfrm>
              <a:off x="7638550" y="315659"/>
              <a:ext cx="1242342" cy="1390354"/>
              <a:chOff x="2369425" y="2522568"/>
              <a:chExt cx="2473214" cy="2767871"/>
            </a:xfrm>
          </p:grpSpPr>
          <p:sp>
            <p:nvSpPr>
              <p:cNvPr id="13" name="泪滴形 1"/>
              <p:cNvSpPr/>
              <p:nvPr/>
            </p:nvSpPr>
            <p:spPr>
              <a:xfrm rot="8194362">
                <a:off x="2810532" y="3321029"/>
                <a:ext cx="2032107" cy="1969410"/>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gradFill flip="none" rotWithShape="1">
                <a:gsLst>
                  <a:gs pos="0">
                    <a:sysClr val="windowText" lastClr="000000">
                      <a:lumMod val="65000"/>
                      <a:lumOff val="35000"/>
                      <a:shade val="30000"/>
                      <a:satMod val="115000"/>
                    </a:sysClr>
                  </a:gs>
                  <a:gs pos="77000">
                    <a:sysClr val="windowText" lastClr="000000">
                      <a:lumMod val="65000"/>
                      <a:lumOff val="35000"/>
                      <a:shade val="100000"/>
                      <a:satMod val="115000"/>
                      <a:alpha val="0"/>
                    </a:sysClr>
                  </a:gs>
                </a:gsLst>
                <a:lin ang="8400000" scaled="0"/>
                <a:tileRect/>
              </a:gradFill>
              <a:ln w="25400" cap="flat" cmpd="sng" algn="ctr">
                <a:noFill/>
                <a:prstDash val="solid"/>
              </a:ln>
              <a:effectLst/>
              <a:scene3d>
                <a:camera prst="isometricOffAxis1Top">
                  <a:rot lat="19138283" lon="19960832" rev="21342385"/>
                </a:camera>
                <a:lightRig rig="threePt" dir="t"/>
              </a:scene3d>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4" name="泪滴形 1"/>
              <p:cNvSpPr/>
              <p:nvPr/>
            </p:nvSpPr>
            <p:spPr>
              <a:xfrm rot="8194362">
                <a:off x="2369425" y="2522568"/>
                <a:ext cx="2232249" cy="2232249"/>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solidFill>
                <a:schemeClr val="accent4">
                  <a:lumMod val="60000"/>
                  <a:lumOff val="40000"/>
                </a:schemeClr>
              </a:solidFill>
              <a:ln w="25400" cap="flat" cmpd="sng" algn="ctr">
                <a:solidFill>
                  <a:sysClr val="window" lastClr="FFFFFF"/>
                </a:solidFill>
                <a:prstDash val="solid"/>
              </a:ln>
              <a:effectLst>
                <a:outerShdw blurRad="241300" sx="104000" sy="104000" algn="ctr" rotWithShape="0">
                  <a:prstClr val="black">
                    <a:alpha val="17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5" name="椭圆 36"/>
              <p:cNvSpPr/>
              <p:nvPr/>
            </p:nvSpPr>
            <p:spPr>
              <a:xfrm>
                <a:off x="2549444" y="2636912"/>
                <a:ext cx="1872208" cy="1872208"/>
              </a:xfrm>
              <a:prstGeom prst="ellipse">
                <a:avLst/>
              </a:prstGeom>
              <a:solidFill>
                <a:schemeClr val="accent4"/>
              </a:solidFill>
              <a:ln w="25400" cap="flat" cmpd="sng" algn="ctr">
                <a:solidFill>
                  <a:sysClr val="window" lastClr="FFFFFF"/>
                </a:solidFill>
                <a:prstDash val="solid"/>
              </a:ln>
              <a:effectLst>
                <a:innerShdw blurRad="63500" dist="50800" dir="54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12" name="TextBox 11"/>
            <p:cNvSpPr txBox="1"/>
            <p:nvPr/>
          </p:nvSpPr>
          <p:spPr>
            <a:xfrm flipH="1">
              <a:off x="7856222" y="602298"/>
              <a:ext cx="663348" cy="546625"/>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altLang="zh-CN" sz="36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rPr>
                <a:t>01</a:t>
              </a:r>
              <a:endParaRPr kumimoji="0" lang="zh-CN" altLang="en-US" sz="36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endParaRPr>
            </a:p>
          </p:txBody>
        </p:sp>
      </p:grpSp>
      <p:grpSp>
        <p:nvGrpSpPr>
          <p:cNvPr id="16" name="Group 15"/>
          <p:cNvGrpSpPr/>
          <p:nvPr/>
        </p:nvGrpSpPr>
        <p:grpSpPr>
          <a:xfrm>
            <a:off x="7764485" y="1966637"/>
            <a:ext cx="1242343" cy="1390355"/>
            <a:chOff x="6590717" y="1966637"/>
            <a:chExt cx="1242343" cy="1390355"/>
          </a:xfrm>
        </p:grpSpPr>
        <p:grpSp>
          <p:nvGrpSpPr>
            <p:cNvPr id="17" name="组合 38"/>
            <p:cNvGrpSpPr/>
            <p:nvPr/>
          </p:nvGrpSpPr>
          <p:grpSpPr>
            <a:xfrm>
              <a:off x="6590717" y="1966637"/>
              <a:ext cx="1242343" cy="1390355"/>
              <a:chOff x="2369424" y="2522567"/>
              <a:chExt cx="2473215" cy="2767872"/>
            </a:xfrm>
          </p:grpSpPr>
          <p:sp>
            <p:nvSpPr>
              <p:cNvPr id="19" name="泪滴形 1"/>
              <p:cNvSpPr/>
              <p:nvPr/>
            </p:nvSpPr>
            <p:spPr>
              <a:xfrm rot="8194362">
                <a:off x="2810532" y="3321029"/>
                <a:ext cx="2032107" cy="1969410"/>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gradFill flip="none" rotWithShape="1">
                <a:gsLst>
                  <a:gs pos="0">
                    <a:sysClr val="windowText" lastClr="000000">
                      <a:lumMod val="65000"/>
                      <a:lumOff val="35000"/>
                      <a:shade val="30000"/>
                      <a:satMod val="115000"/>
                    </a:sysClr>
                  </a:gs>
                  <a:gs pos="77000">
                    <a:sysClr val="windowText" lastClr="000000">
                      <a:lumMod val="65000"/>
                      <a:lumOff val="35000"/>
                      <a:shade val="100000"/>
                      <a:satMod val="115000"/>
                      <a:alpha val="0"/>
                    </a:sysClr>
                  </a:gs>
                </a:gsLst>
                <a:lin ang="8400000" scaled="0"/>
                <a:tileRect/>
              </a:gradFill>
              <a:ln w="25400" cap="flat" cmpd="sng" algn="ctr">
                <a:noFill/>
                <a:prstDash val="solid"/>
              </a:ln>
              <a:effectLst/>
              <a:scene3d>
                <a:camera prst="isometricOffAxis1Top">
                  <a:rot lat="19138283" lon="19960832" rev="21342385"/>
                </a:camera>
                <a:lightRig rig="threePt" dir="t"/>
              </a:scene3d>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0" name="泪滴形 1"/>
              <p:cNvSpPr/>
              <p:nvPr/>
            </p:nvSpPr>
            <p:spPr>
              <a:xfrm rot="8194362">
                <a:off x="2369424" y="2522567"/>
                <a:ext cx="2232248" cy="2232248"/>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solidFill>
                <a:schemeClr val="accent5">
                  <a:lumMod val="60000"/>
                  <a:lumOff val="40000"/>
                </a:schemeClr>
              </a:solidFill>
              <a:ln w="25400" cap="flat" cmpd="sng" algn="ctr">
                <a:solidFill>
                  <a:sysClr val="window" lastClr="FFFFFF"/>
                </a:solidFill>
                <a:prstDash val="solid"/>
              </a:ln>
              <a:effectLst>
                <a:outerShdw blurRad="241300" sx="104000" sy="104000" algn="ctr" rotWithShape="0">
                  <a:prstClr val="black">
                    <a:alpha val="17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1" name="椭圆 41"/>
              <p:cNvSpPr/>
              <p:nvPr/>
            </p:nvSpPr>
            <p:spPr>
              <a:xfrm>
                <a:off x="2549444" y="2636912"/>
                <a:ext cx="1872208" cy="1872208"/>
              </a:xfrm>
              <a:prstGeom prst="ellipse">
                <a:avLst/>
              </a:prstGeom>
              <a:solidFill>
                <a:schemeClr val="accent5"/>
              </a:solidFill>
              <a:ln w="25400" cap="flat" cmpd="sng" algn="ctr">
                <a:solidFill>
                  <a:sysClr val="window" lastClr="FFFFFF"/>
                </a:solidFill>
                <a:prstDash val="solid"/>
              </a:ln>
              <a:effectLst>
                <a:innerShdw blurRad="63500" dist="50800" dir="54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18" name="TextBox 17"/>
            <p:cNvSpPr txBox="1"/>
            <p:nvPr/>
          </p:nvSpPr>
          <p:spPr>
            <a:xfrm flipH="1">
              <a:off x="6822104" y="2258482"/>
              <a:ext cx="663348" cy="546625"/>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altLang="zh-CN" sz="36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rPr>
                <a:t>02</a:t>
              </a:r>
              <a:endParaRPr kumimoji="0" lang="zh-CN" altLang="en-US" sz="36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endParaRPr>
            </a:p>
          </p:txBody>
        </p:sp>
      </p:grpSp>
      <p:grpSp>
        <p:nvGrpSpPr>
          <p:cNvPr id="22" name="Group 21"/>
          <p:cNvGrpSpPr/>
          <p:nvPr/>
        </p:nvGrpSpPr>
        <p:grpSpPr>
          <a:xfrm>
            <a:off x="7602262" y="4054869"/>
            <a:ext cx="1242343" cy="1390355"/>
            <a:chOff x="6428494" y="4054869"/>
            <a:chExt cx="1242343" cy="1390355"/>
          </a:xfrm>
        </p:grpSpPr>
        <p:grpSp>
          <p:nvGrpSpPr>
            <p:cNvPr id="23" name="组合 43"/>
            <p:cNvGrpSpPr/>
            <p:nvPr/>
          </p:nvGrpSpPr>
          <p:grpSpPr>
            <a:xfrm>
              <a:off x="6428494" y="4054869"/>
              <a:ext cx="1242343" cy="1390355"/>
              <a:chOff x="2369424" y="2522567"/>
              <a:chExt cx="2473215" cy="2767872"/>
            </a:xfrm>
          </p:grpSpPr>
          <p:sp>
            <p:nvSpPr>
              <p:cNvPr id="25" name="泪滴形 1"/>
              <p:cNvSpPr/>
              <p:nvPr/>
            </p:nvSpPr>
            <p:spPr>
              <a:xfrm rot="8194362">
                <a:off x="2810532" y="3321029"/>
                <a:ext cx="2032107" cy="1969410"/>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gradFill flip="none" rotWithShape="1">
                <a:gsLst>
                  <a:gs pos="0">
                    <a:sysClr val="windowText" lastClr="000000">
                      <a:lumMod val="65000"/>
                      <a:lumOff val="35000"/>
                      <a:shade val="30000"/>
                      <a:satMod val="115000"/>
                    </a:sysClr>
                  </a:gs>
                  <a:gs pos="77000">
                    <a:sysClr val="windowText" lastClr="000000">
                      <a:lumMod val="65000"/>
                      <a:lumOff val="35000"/>
                      <a:shade val="100000"/>
                      <a:satMod val="115000"/>
                      <a:alpha val="0"/>
                    </a:sysClr>
                  </a:gs>
                </a:gsLst>
                <a:lin ang="8400000" scaled="0"/>
                <a:tileRect/>
              </a:gradFill>
              <a:ln w="25400" cap="flat" cmpd="sng" algn="ctr">
                <a:noFill/>
                <a:prstDash val="solid"/>
              </a:ln>
              <a:effectLst/>
              <a:scene3d>
                <a:camera prst="isometricOffAxis1Top">
                  <a:rot lat="19138283" lon="19960832" rev="21342385"/>
                </a:camera>
                <a:lightRig rig="threePt" dir="t"/>
              </a:scene3d>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6" name="泪滴形 1"/>
              <p:cNvSpPr/>
              <p:nvPr/>
            </p:nvSpPr>
            <p:spPr>
              <a:xfrm rot="8194362">
                <a:off x="2369424" y="2522567"/>
                <a:ext cx="2232248" cy="2232248"/>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solidFill>
                <a:schemeClr val="accent1">
                  <a:lumMod val="75000"/>
                </a:schemeClr>
              </a:solidFill>
              <a:ln w="25400" cap="flat" cmpd="sng" algn="ctr">
                <a:solidFill>
                  <a:sysClr val="window" lastClr="FFFFFF"/>
                </a:solidFill>
                <a:prstDash val="solid"/>
              </a:ln>
              <a:effectLst>
                <a:outerShdw blurRad="241300" sx="104000" sy="104000" algn="ctr" rotWithShape="0">
                  <a:prstClr val="black">
                    <a:alpha val="17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7" name="椭圆 46"/>
              <p:cNvSpPr/>
              <p:nvPr/>
            </p:nvSpPr>
            <p:spPr>
              <a:xfrm>
                <a:off x="2549444" y="2636912"/>
                <a:ext cx="1872208" cy="1872208"/>
              </a:xfrm>
              <a:prstGeom prst="ellipse">
                <a:avLst/>
              </a:prstGeom>
              <a:solidFill>
                <a:schemeClr val="accent1"/>
              </a:solidFill>
              <a:ln w="25400" cap="flat" cmpd="sng" algn="ctr">
                <a:solidFill>
                  <a:sysClr val="window" lastClr="FFFFFF"/>
                </a:solidFill>
                <a:prstDash val="solid"/>
              </a:ln>
              <a:effectLst>
                <a:innerShdw blurRad="63500" dist="50800" dir="54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24" name="TextBox 23"/>
            <p:cNvSpPr txBox="1"/>
            <p:nvPr/>
          </p:nvSpPr>
          <p:spPr>
            <a:xfrm flipH="1">
              <a:off x="6652710" y="4342206"/>
              <a:ext cx="663348" cy="546625"/>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altLang="zh-CN" sz="36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rPr>
                <a:t>03</a:t>
              </a:r>
              <a:endParaRPr kumimoji="0" lang="zh-CN" altLang="en-US" sz="3600" b="1" i="0" u="none" strike="noStrike" kern="0" cap="none" spc="0" normalizeH="0" baseline="0" noProof="0" dirty="0">
                <a:ln w="18415" cmpd="sng">
                  <a:noFill/>
                  <a:prstDash val="solid"/>
                </a:ln>
                <a:solidFill>
                  <a:sysClr val="window" lastClr="FFFFFF"/>
                </a:solidFill>
                <a:effectLst/>
                <a:uLnTx/>
                <a:uFillTx/>
                <a:latin typeface="Calibri"/>
                <a:ea typeface="微软雅黑" pitchFamily="34" charset="-122"/>
                <a:cs typeface="Times New Roman" pitchFamily="18" charset="0"/>
              </a:endParaRPr>
            </a:p>
          </p:txBody>
        </p:sp>
      </p:grpSp>
      <p:sp>
        <p:nvSpPr>
          <p:cNvPr id="28" name="Rectangle 27"/>
          <p:cNvSpPr/>
          <p:nvPr/>
        </p:nvSpPr>
        <p:spPr>
          <a:xfrm>
            <a:off x="869920" y="1139176"/>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29" name="TextBox 28"/>
          <p:cNvSpPr txBox="1"/>
          <p:nvPr/>
        </p:nvSpPr>
        <p:spPr>
          <a:xfrm>
            <a:off x="850844" y="2619864"/>
            <a:ext cx="6055774" cy="1061829"/>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id-ID"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Suitable for all category</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Ipsum is not simply random text.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Curabitur</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mattis</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metus</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sit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laoreet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dolor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ultrices</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sed.</a:t>
            </a:r>
            <a:r>
              <a:rPr kumimoji="0" lang="id-ID"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Suitable for all category</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Ipsum is not.</a:t>
            </a:r>
            <a:endParaRPr kumimoji="0" lang="en-US" sz="1400" b="1"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30" name="TextBox 29"/>
          <p:cNvSpPr txBox="1"/>
          <p:nvPr/>
        </p:nvSpPr>
        <p:spPr>
          <a:xfrm>
            <a:off x="2237794" y="1973146"/>
            <a:ext cx="4652863" cy="646331"/>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Suitable for all category</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Ipsum is not simply random text.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Curabitur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mattis</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laoreet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dolor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ultrices</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sed.</a:t>
            </a:r>
            <a:endParaRPr kumimoji="0" lang="en-US" sz="1200" b="1"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sp>
        <p:nvSpPr>
          <p:cNvPr id="31" name="TextBox 30"/>
          <p:cNvSpPr txBox="1"/>
          <p:nvPr/>
        </p:nvSpPr>
        <p:spPr>
          <a:xfrm>
            <a:off x="846066" y="1800022"/>
            <a:ext cx="1779769"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6</a:t>
            </a:r>
            <a:r>
              <a:rPr kumimoji="0" lang="id-ID" sz="5400" b="1" i="0" u="none" strike="noStrike" kern="1200" cap="none" spc="0" normalizeH="0" baseline="0" noProof="0" dirty="0">
                <a:ln>
                  <a:noFill/>
                </a:ln>
                <a:solidFill>
                  <a:srgbClr val="21221F">
                    <a:lumMod val="75000"/>
                    <a:lumOff val="25000"/>
                  </a:srgbClr>
                </a:solidFill>
                <a:effectLst/>
                <a:uLnTx/>
                <a:uFillTx/>
                <a:latin typeface="Calibri"/>
                <a:ea typeface="+mn-ea"/>
                <a:cs typeface="+mn-cs"/>
              </a:rPr>
              <a:t>8%</a:t>
            </a:r>
          </a:p>
        </p:txBody>
      </p:sp>
      <p:grpSp>
        <p:nvGrpSpPr>
          <p:cNvPr id="72" name="Group 71"/>
          <p:cNvGrpSpPr/>
          <p:nvPr/>
        </p:nvGrpSpPr>
        <p:grpSpPr>
          <a:xfrm>
            <a:off x="1879321" y="3996590"/>
            <a:ext cx="2227071" cy="730508"/>
            <a:chOff x="2096753" y="2156085"/>
            <a:chExt cx="3920741" cy="730508"/>
          </a:xfrm>
        </p:grpSpPr>
        <p:sp>
          <p:nvSpPr>
            <p:cNvPr id="73" name="TextBox 72"/>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Web Design </a:t>
              </a:r>
            </a:p>
          </p:txBody>
        </p:sp>
        <p:sp>
          <p:nvSpPr>
            <p:cNvPr id="74" name="TextBox 73"/>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75" name="Group 74"/>
          <p:cNvGrpSpPr/>
          <p:nvPr/>
        </p:nvGrpSpPr>
        <p:grpSpPr>
          <a:xfrm>
            <a:off x="1879321" y="5383407"/>
            <a:ext cx="2227071" cy="730508"/>
            <a:chOff x="2096753" y="2156085"/>
            <a:chExt cx="3920741" cy="730508"/>
          </a:xfrm>
        </p:grpSpPr>
        <p:sp>
          <p:nvSpPr>
            <p:cNvPr id="76" name="TextBox 75"/>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Tablet Design </a:t>
              </a:r>
            </a:p>
          </p:txBody>
        </p:sp>
        <p:sp>
          <p:nvSpPr>
            <p:cNvPr id="77" name="TextBox 76"/>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78" name="Group 77"/>
          <p:cNvGrpSpPr/>
          <p:nvPr/>
        </p:nvGrpSpPr>
        <p:grpSpPr>
          <a:xfrm>
            <a:off x="5080072" y="3996590"/>
            <a:ext cx="2227071" cy="730508"/>
            <a:chOff x="2096753" y="2156085"/>
            <a:chExt cx="3920741" cy="730508"/>
          </a:xfrm>
        </p:grpSpPr>
        <p:sp>
          <p:nvSpPr>
            <p:cNvPr id="79" name="TextBox 78"/>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Mobile Design </a:t>
              </a:r>
            </a:p>
          </p:txBody>
        </p:sp>
        <p:sp>
          <p:nvSpPr>
            <p:cNvPr id="80" name="TextBox 79"/>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81" name="Group 80"/>
          <p:cNvGrpSpPr/>
          <p:nvPr/>
        </p:nvGrpSpPr>
        <p:grpSpPr>
          <a:xfrm>
            <a:off x="5080072" y="5378536"/>
            <a:ext cx="2227071" cy="730508"/>
            <a:chOff x="2096753" y="2156085"/>
            <a:chExt cx="3920741" cy="730508"/>
          </a:xfrm>
        </p:grpSpPr>
        <p:sp>
          <p:nvSpPr>
            <p:cNvPr id="82" name="TextBox 81"/>
            <p:cNvSpPr txBox="1"/>
            <p:nvPr/>
          </p:nvSpPr>
          <p:spPr>
            <a:xfrm>
              <a:off x="2096753" y="2156085"/>
              <a:ext cx="288677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Development</a:t>
              </a:r>
            </a:p>
          </p:txBody>
        </p:sp>
        <p:sp>
          <p:nvSpPr>
            <p:cNvPr id="83" name="TextBox 82"/>
            <p:cNvSpPr txBox="1"/>
            <p:nvPr/>
          </p:nvSpPr>
          <p:spPr>
            <a:xfrm>
              <a:off x="2096755" y="2424928"/>
              <a:ext cx="392073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p>
          </p:txBody>
        </p:sp>
      </p:grpSp>
      <p:grpSp>
        <p:nvGrpSpPr>
          <p:cNvPr id="36" name="Group 35"/>
          <p:cNvGrpSpPr/>
          <p:nvPr/>
        </p:nvGrpSpPr>
        <p:grpSpPr>
          <a:xfrm>
            <a:off x="4053218" y="5283186"/>
            <a:ext cx="873659" cy="886413"/>
            <a:chOff x="4053218" y="5283186"/>
            <a:chExt cx="873659" cy="886413"/>
          </a:xfrm>
        </p:grpSpPr>
        <p:grpSp>
          <p:nvGrpSpPr>
            <p:cNvPr id="35" name="Group 34"/>
            <p:cNvGrpSpPr/>
            <p:nvPr/>
          </p:nvGrpSpPr>
          <p:grpSpPr>
            <a:xfrm>
              <a:off x="4053218" y="5283186"/>
              <a:ext cx="873659" cy="886413"/>
              <a:chOff x="2285781" y="4847654"/>
              <a:chExt cx="952480" cy="966132"/>
            </a:xfrm>
          </p:grpSpPr>
          <p:sp>
            <p:nvSpPr>
              <p:cNvPr id="37" name="Oval 36"/>
              <p:cNvSpPr/>
              <p:nvPr/>
            </p:nvSpPr>
            <p:spPr bwMode="auto">
              <a:xfrm>
                <a:off x="2346028" y="4908764"/>
                <a:ext cx="840592" cy="852640"/>
              </a:xfrm>
              <a:prstGeom prst="ellipse">
                <a:avLst/>
              </a:prstGeom>
              <a:solidFill>
                <a:schemeClr val="accent2"/>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Raleway Light"/>
                  <a:ea typeface="+mn-ea"/>
                  <a:cs typeface="+mn-cs"/>
                </a:endParaRPr>
              </a:p>
            </p:txBody>
          </p:sp>
          <p:sp>
            <p:nvSpPr>
              <p:cNvPr id="38" name="Oval 37"/>
              <p:cNvSpPr/>
              <p:nvPr/>
            </p:nvSpPr>
            <p:spPr bwMode="auto">
              <a:xfrm>
                <a:off x="2285781" y="4847654"/>
                <a:ext cx="952480" cy="966132"/>
              </a:xfrm>
              <a:prstGeom prst="ellipse">
                <a:avLst/>
              </a:prstGeom>
              <a:noFill/>
              <a:ln w="3175" cmpd="sng">
                <a:solidFill>
                  <a:schemeClr val="accent2"/>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Raleway Light"/>
                  <a:ea typeface="+mn-ea"/>
                  <a:cs typeface="+mn-cs"/>
                </a:endParaRPr>
              </a:p>
            </p:txBody>
          </p:sp>
        </p:grpSp>
        <p:sp>
          <p:nvSpPr>
            <p:cNvPr id="84" name="AutoShape 18"/>
            <p:cNvSpPr>
              <a:spLocks/>
            </p:cNvSpPr>
            <p:nvPr/>
          </p:nvSpPr>
          <p:spPr bwMode="auto">
            <a:xfrm>
              <a:off x="4345396" y="5574010"/>
              <a:ext cx="305907" cy="3047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1152"/>
                  </a:moveTo>
                  <a:lnTo>
                    <a:pt x="0" y="5936"/>
                  </a:lnTo>
                  <a:cubicBezTo>
                    <a:pt x="0" y="5498"/>
                    <a:pt x="132" y="5116"/>
                    <a:pt x="396" y="4796"/>
                  </a:cubicBezTo>
                  <a:cubicBezTo>
                    <a:pt x="663" y="4479"/>
                    <a:pt x="979" y="4317"/>
                    <a:pt x="1346" y="4317"/>
                  </a:cubicBezTo>
                  <a:lnTo>
                    <a:pt x="6316" y="4317"/>
                  </a:lnTo>
                  <a:lnTo>
                    <a:pt x="6316" y="1072"/>
                  </a:lnTo>
                  <a:cubicBezTo>
                    <a:pt x="6316" y="781"/>
                    <a:pt x="6399" y="528"/>
                    <a:pt x="6568" y="320"/>
                  </a:cubicBezTo>
                  <a:cubicBezTo>
                    <a:pt x="6737" y="108"/>
                    <a:pt x="6945" y="0"/>
                    <a:pt x="7195" y="0"/>
                  </a:cubicBezTo>
                  <a:lnTo>
                    <a:pt x="14402" y="0"/>
                  </a:lnTo>
                  <a:cubicBezTo>
                    <a:pt x="14661" y="0"/>
                    <a:pt x="14877" y="108"/>
                    <a:pt x="15053" y="320"/>
                  </a:cubicBezTo>
                  <a:cubicBezTo>
                    <a:pt x="15227" y="528"/>
                    <a:pt x="15318" y="781"/>
                    <a:pt x="15318" y="1072"/>
                  </a:cubicBezTo>
                  <a:lnTo>
                    <a:pt x="15318" y="4317"/>
                  </a:lnTo>
                  <a:lnTo>
                    <a:pt x="20263" y="4317"/>
                  </a:lnTo>
                  <a:cubicBezTo>
                    <a:pt x="20630" y="4317"/>
                    <a:pt x="20943" y="4479"/>
                    <a:pt x="21205" y="4796"/>
                  </a:cubicBezTo>
                  <a:cubicBezTo>
                    <a:pt x="21467" y="5116"/>
                    <a:pt x="21599" y="5498"/>
                    <a:pt x="21599" y="5936"/>
                  </a:cubicBezTo>
                  <a:lnTo>
                    <a:pt x="21599" y="11152"/>
                  </a:lnTo>
                  <a:lnTo>
                    <a:pt x="0" y="11152"/>
                  </a:lnTo>
                  <a:close/>
                  <a:moveTo>
                    <a:pt x="21599" y="12782"/>
                  </a:moveTo>
                  <a:lnTo>
                    <a:pt x="21599" y="19981"/>
                  </a:lnTo>
                  <a:cubicBezTo>
                    <a:pt x="21599" y="20425"/>
                    <a:pt x="21467" y="20801"/>
                    <a:pt x="21205" y="21121"/>
                  </a:cubicBezTo>
                  <a:cubicBezTo>
                    <a:pt x="20943" y="21438"/>
                    <a:pt x="20630" y="21599"/>
                    <a:pt x="20263" y="21599"/>
                  </a:cubicBezTo>
                  <a:lnTo>
                    <a:pt x="1346" y="21599"/>
                  </a:lnTo>
                  <a:cubicBezTo>
                    <a:pt x="979" y="21599"/>
                    <a:pt x="663" y="21438"/>
                    <a:pt x="396" y="21121"/>
                  </a:cubicBezTo>
                  <a:cubicBezTo>
                    <a:pt x="132" y="20801"/>
                    <a:pt x="0" y="20425"/>
                    <a:pt x="0" y="19981"/>
                  </a:cubicBezTo>
                  <a:lnTo>
                    <a:pt x="0" y="12782"/>
                  </a:lnTo>
                  <a:lnTo>
                    <a:pt x="8355" y="12782"/>
                  </a:lnTo>
                  <a:cubicBezTo>
                    <a:pt x="8340" y="12841"/>
                    <a:pt x="8333" y="12929"/>
                    <a:pt x="8333" y="13052"/>
                  </a:cubicBezTo>
                  <a:lnTo>
                    <a:pt x="8333" y="15199"/>
                  </a:lnTo>
                  <a:cubicBezTo>
                    <a:pt x="8333" y="15713"/>
                    <a:pt x="8482" y="16160"/>
                    <a:pt x="8783" y="16542"/>
                  </a:cubicBezTo>
                  <a:cubicBezTo>
                    <a:pt x="9085" y="16921"/>
                    <a:pt x="9462" y="17112"/>
                    <a:pt x="9914" y="17112"/>
                  </a:cubicBezTo>
                  <a:lnTo>
                    <a:pt x="11707" y="17112"/>
                  </a:lnTo>
                  <a:cubicBezTo>
                    <a:pt x="12137" y="17112"/>
                    <a:pt x="12507" y="16924"/>
                    <a:pt x="12816" y="16548"/>
                  </a:cubicBezTo>
                  <a:cubicBezTo>
                    <a:pt x="13124" y="16175"/>
                    <a:pt x="13278" y="15725"/>
                    <a:pt x="13278" y="15199"/>
                  </a:cubicBezTo>
                  <a:lnTo>
                    <a:pt x="13278" y="13052"/>
                  </a:lnTo>
                  <a:cubicBezTo>
                    <a:pt x="13278" y="12938"/>
                    <a:pt x="13266" y="12847"/>
                    <a:pt x="13242" y="12782"/>
                  </a:cubicBezTo>
                  <a:lnTo>
                    <a:pt x="21599" y="12782"/>
                  </a:lnTo>
                  <a:close/>
                  <a:moveTo>
                    <a:pt x="8108" y="4320"/>
                  </a:moveTo>
                  <a:lnTo>
                    <a:pt x="13511" y="4320"/>
                  </a:lnTo>
                  <a:lnTo>
                    <a:pt x="13511" y="2170"/>
                  </a:lnTo>
                  <a:lnTo>
                    <a:pt x="8108" y="2170"/>
                  </a:lnTo>
                  <a:lnTo>
                    <a:pt x="8108" y="4320"/>
                  </a:lnTo>
                  <a:close/>
                  <a:moveTo>
                    <a:pt x="11707" y="12782"/>
                  </a:moveTo>
                  <a:cubicBezTo>
                    <a:pt x="11849" y="12782"/>
                    <a:pt x="11922" y="12873"/>
                    <a:pt x="11929" y="13052"/>
                  </a:cubicBezTo>
                  <a:lnTo>
                    <a:pt x="11929" y="15199"/>
                  </a:lnTo>
                  <a:cubicBezTo>
                    <a:pt x="11929" y="15367"/>
                    <a:pt x="11856" y="15455"/>
                    <a:pt x="11707" y="15467"/>
                  </a:cubicBezTo>
                  <a:lnTo>
                    <a:pt x="9914" y="15467"/>
                  </a:lnTo>
                  <a:cubicBezTo>
                    <a:pt x="9758" y="15467"/>
                    <a:pt x="9675" y="15379"/>
                    <a:pt x="9667" y="15199"/>
                  </a:cubicBezTo>
                  <a:lnTo>
                    <a:pt x="9667" y="13052"/>
                  </a:lnTo>
                  <a:cubicBezTo>
                    <a:pt x="9667" y="12882"/>
                    <a:pt x="9750" y="12794"/>
                    <a:pt x="9914" y="12782"/>
                  </a:cubicBezTo>
                  <a:lnTo>
                    <a:pt x="11707" y="12782"/>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33" name="Group 32"/>
          <p:cNvGrpSpPr/>
          <p:nvPr/>
        </p:nvGrpSpPr>
        <p:grpSpPr>
          <a:xfrm>
            <a:off x="865286" y="5283186"/>
            <a:ext cx="873659" cy="886413"/>
            <a:chOff x="865286" y="5283186"/>
            <a:chExt cx="873659" cy="886413"/>
          </a:xfrm>
        </p:grpSpPr>
        <p:grpSp>
          <p:nvGrpSpPr>
            <p:cNvPr id="63" name="Group 62"/>
            <p:cNvGrpSpPr/>
            <p:nvPr/>
          </p:nvGrpSpPr>
          <p:grpSpPr>
            <a:xfrm>
              <a:off x="865286" y="5283186"/>
              <a:ext cx="873659" cy="886413"/>
              <a:chOff x="2285781" y="4847654"/>
              <a:chExt cx="952480" cy="966132"/>
            </a:xfrm>
          </p:grpSpPr>
          <p:sp>
            <p:nvSpPr>
              <p:cNvPr id="70" name="Oval 69"/>
              <p:cNvSpPr/>
              <p:nvPr/>
            </p:nvSpPr>
            <p:spPr bwMode="auto">
              <a:xfrm>
                <a:off x="2346028" y="4908764"/>
                <a:ext cx="840592" cy="852640"/>
              </a:xfrm>
              <a:prstGeom prst="ellipse">
                <a:avLst/>
              </a:prstGeom>
              <a:solidFill>
                <a:schemeClr val="accent5"/>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Raleway Light"/>
                  <a:ea typeface="+mn-ea"/>
                  <a:cs typeface="+mn-cs"/>
                </a:endParaRPr>
              </a:p>
            </p:txBody>
          </p:sp>
          <p:sp>
            <p:nvSpPr>
              <p:cNvPr id="71" name="Oval 70"/>
              <p:cNvSpPr/>
              <p:nvPr/>
            </p:nvSpPr>
            <p:spPr bwMode="auto">
              <a:xfrm>
                <a:off x="2285781" y="4847654"/>
                <a:ext cx="952480" cy="966132"/>
              </a:xfrm>
              <a:prstGeom prst="ellipse">
                <a:avLst/>
              </a:prstGeom>
              <a:noFill/>
              <a:ln w="3175" cmpd="sng">
                <a:solidFill>
                  <a:schemeClr val="accent5"/>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Raleway Light"/>
                  <a:ea typeface="+mn-ea"/>
                  <a:cs typeface="+mn-cs"/>
                </a:endParaRPr>
              </a:p>
            </p:txBody>
          </p:sp>
        </p:grpSp>
        <p:sp>
          <p:nvSpPr>
            <p:cNvPr id="85" name="AutoShape 19"/>
            <p:cNvSpPr>
              <a:spLocks/>
            </p:cNvSpPr>
            <p:nvPr/>
          </p:nvSpPr>
          <p:spPr bwMode="auto">
            <a:xfrm>
              <a:off x="1153046" y="5564949"/>
              <a:ext cx="322802" cy="322886"/>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32" name="Group 31"/>
          <p:cNvGrpSpPr/>
          <p:nvPr/>
        </p:nvGrpSpPr>
        <p:grpSpPr>
          <a:xfrm>
            <a:off x="866303" y="3890946"/>
            <a:ext cx="873659" cy="886413"/>
            <a:chOff x="866303" y="3890946"/>
            <a:chExt cx="873659" cy="886413"/>
          </a:xfrm>
        </p:grpSpPr>
        <p:grpSp>
          <p:nvGrpSpPr>
            <p:cNvPr id="42" name="Group 41"/>
            <p:cNvGrpSpPr/>
            <p:nvPr/>
          </p:nvGrpSpPr>
          <p:grpSpPr>
            <a:xfrm>
              <a:off x="866303" y="3890946"/>
              <a:ext cx="873659" cy="886413"/>
              <a:chOff x="2285781" y="4847654"/>
              <a:chExt cx="952480" cy="966132"/>
            </a:xfrm>
          </p:grpSpPr>
          <p:sp>
            <p:nvSpPr>
              <p:cNvPr id="44" name="Oval 43"/>
              <p:cNvSpPr/>
              <p:nvPr/>
            </p:nvSpPr>
            <p:spPr bwMode="auto">
              <a:xfrm>
                <a:off x="2346028" y="4908764"/>
                <a:ext cx="840592" cy="852640"/>
              </a:xfrm>
              <a:prstGeom prst="ellipse">
                <a:avLst/>
              </a:prstGeom>
              <a:solidFill>
                <a:schemeClr val="accent1"/>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Raleway Light"/>
                  <a:ea typeface="+mn-ea"/>
                  <a:cs typeface="+mn-cs"/>
                </a:endParaRPr>
              </a:p>
            </p:txBody>
          </p:sp>
          <p:sp>
            <p:nvSpPr>
              <p:cNvPr id="45" name="Oval 44"/>
              <p:cNvSpPr/>
              <p:nvPr/>
            </p:nvSpPr>
            <p:spPr bwMode="auto">
              <a:xfrm>
                <a:off x="2285781" y="4847654"/>
                <a:ext cx="952480" cy="966132"/>
              </a:xfrm>
              <a:prstGeom prst="ellipse">
                <a:avLst/>
              </a:prstGeom>
              <a:noFill/>
              <a:ln w="3175" cmpd="sng">
                <a:solidFill>
                  <a:schemeClr val="accent1"/>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Raleway Light"/>
                  <a:ea typeface="+mn-ea"/>
                  <a:cs typeface="+mn-cs"/>
                </a:endParaRPr>
              </a:p>
            </p:txBody>
          </p:sp>
        </p:grpSp>
        <p:sp>
          <p:nvSpPr>
            <p:cNvPr id="87" name="AutoShape 96"/>
            <p:cNvSpPr>
              <a:spLocks/>
            </p:cNvSpPr>
            <p:nvPr/>
          </p:nvSpPr>
          <p:spPr bwMode="auto">
            <a:xfrm>
              <a:off x="1153046" y="4191501"/>
              <a:ext cx="304685" cy="30476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45" y="434"/>
                  </a:moveTo>
                  <a:cubicBezTo>
                    <a:pt x="19000" y="276"/>
                    <a:pt x="19186" y="194"/>
                    <a:pt x="19399" y="194"/>
                  </a:cubicBezTo>
                  <a:cubicBezTo>
                    <a:pt x="19670" y="194"/>
                    <a:pt x="19900" y="332"/>
                    <a:pt x="20087" y="602"/>
                  </a:cubicBezTo>
                  <a:cubicBezTo>
                    <a:pt x="20165" y="716"/>
                    <a:pt x="20282" y="872"/>
                    <a:pt x="20432" y="1072"/>
                  </a:cubicBezTo>
                  <a:cubicBezTo>
                    <a:pt x="20586" y="1274"/>
                    <a:pt x="20733" y="1483"/>
                    <a:pt x="20880" y="1692"/>
                  </a:cubicBezTo>
                  <a:cubicBezTo>
                    <a:pt x="21024" y="1903"/>
                    <a:pt x="21147" y="2127"/>
                    <a:pt x="21252" y="2359"/>
                  </a:cubicBezTo>
                  <a:cubicBezTo>
                    <a:pt x="21357" y="2597"/>
                    <a:pt x="21411" y="2796"/>
                    <a:pt x="21411" y="2967"/>
                  </a:cubicBezTo>
                  <a:cubicBezTo>
                    <a:pt x="21411" y="3334"/>
                    <a:pt x="21298" y="3616"/>
                    <a:pt x="21071" y="3825"/>
                  </a:cubicBezTo>
                  <a:lnTo>
                    <a:pt x="2568" y="21376"/>
                  </a:lnTo>
                  <a:cubicBezTo>
                    <a:pt x="2408" y="21526"/>
                    <a:pt x="2227" y="21599"/>
                    <a:pt x="2017" y="21599"/>
                  </a:cubicBezTo>
                  <a:cubicBezTo>
                    <a:pt x="1725" y="21599"/>
                    <a:pt x="1495" y="21464"/>
                    <a:pt x="1324" y="21194"/>
                  </a:cubicBezTo>
                  <a:cubicBezTo>
                    <a:pt x="1248" y="21082"/>
                    <a:pt x="1128" y="20924"/>
                    <a:pt x="971" y="20724"/>
                  </a:cubicBezTo>
                  <a:cubicBezTo>
                    <a:pt x="817" y="20521"/>
                    <a:pt x="668" y="20316"/>
                    <a:pt x="528" y="20104"/>
                  </a:cubicBezTo>
                  <a:cubicBezTo>
                    <a:pt x="386" y="19893"/>
                    <a:pt x="261" y="19672"/>
                    <a:pt x="156" y="19443"/>
                  </a:cubicBezTo>
                  <a:cubicBezTo>
                    <a:pt x="51" y="19214"/>
                    <a:pt x="0" y="19008"/>
                    <a:pt x="0" y="18832"/>
                  </a:cubicBezTo>
                  <a:cubicBezTo>
                    <a:pt x="0" y="18465"/>
                    <a:pt x="115" y="18177"/>
                    <a:pt x="337" y="17971"/>
                  </a:cubicBezTo>
                  <a:lnTo>
                    <a:pt x="18845" y="434"/>
                  </a:lnTo>
                  <a:close/>
                  <a:moveTo>
                    <a:pt x="4372" y="9154"/>
                  </a:moveTo>
                  <a:lnTo>
                    <a:pt x="2998" y="8634"/>
                  </a:lnTo>
                  <a:lnTo>
                    <a:pt x="4372" y="8126"/>
                  </a:lnTo>
                  <a:lnTo>
                    <a:pt x="4805" y="6484"/>
                  </a:lnTo>
                  <a:lnTo>
                    <a:pt x="5204" y="8126"/>
                  </a:lnTo>
                  <a:lnTo>
                    <a:pt x="6597" y="8634"/>
                  </a:lnTo>
                  <a:lnTo>
                    <a:pt x="5204" y="9154"/>
                  </a:lnTo>
                  <a:lnTo>
                    <a:pt x="4805" y="10800"/>
                  </a:lnTo>
                  <a:lnTo>
                    <a:pt x="4372" y="9154"/>
                  </a:lnTo>
                  <a:close/>
                  <a:moveTo>
                    <a:pt x="7126" y="5329"/>
                  </a:moveTo>
                  <a:lnTo>
                    <a:pt x="4372" y="4316"/>
                  </a:lnTo>
                  <a:lnTo>
                    <a:pt x="7126" y="3317"/>
                  </a:lnTo>
                  <a:lnTo>
                    <a:pt x="7971" y="0"/>
                  </a:lnTo>
                  <a:lnTo>
                    <a:pt x="8810" y="3317"/>
                  </a:lnTo>
                  <a:lnTo>
                    <a:pt x="11565" y="4316"/>
                  </a:lnTo>
                  <a:lnTo>
                    <a:pt x="8810" y="5329"/>
                  </a:lnTo>
                  <a:lnTo>
                    <a:pt x="7971" y="8634"/>
                  </a:lnTo>
                  <a:lnTo>
                    <a:pt x="7126" y="5329"/>
                  </a:lnTo>
                  <a:close/>
                  <a:moveTo>
                    <a:pt x="12412" y="2670"/>
                  </a:moveTo>
                  <a:lnTo>
                    <a:pt x="11041" y="2162"/>
                  </a:lnTo>
                  <a:lnTo>
                    <a:pt x="12412" y="1642"/>
                  </a:lnTo>
                  <a:lnTo>
                    <a:pt x="12845" y="0"/>
                  </a:lnTo>
                  <a:lnTo>
                    <a:pt x="13278" y="1642"/>
                  </a:lnTo>
                  <a:lnTo>
                    <a:pt x="14637" y="2162"/>
                  </a:lnTo>
                  <a:lnTo>
                    <a:pt x="13278" y="2670"/>
                  </a:lnTo>
                  <a:lnTo>
                    <a:pt x="12845" y="4316"/>
                  </a:lnTo>
                  <a:lnTo>
                    <a:pt x="12412" y="2670"/>
                  </a:lnTo>
                  <a:close/>
                  <a:moveTo>
                    <a:pt x="20498" y="2993"/>
                  </a:moveTo>
                  <a:lnTo>
                    <a:pt x="19399" y="1289"/>
                  </a:lnTo>
                  <a:lnTo>
                    <a:pt x="15070" y="5385"/>
                  </a:lnTo>
                  <a:lnTo>
                    <a:pt x="16172" y="7086"/>
                  </a:lnTo>
                  <a:lnTo>
                    <a:pt x="20498" y="2993"/>
                  </a:lnTo>
                  <a:close/>
                  <a:moveTo>
                    <a:pt x="21599" y="9154"/>
                  </a:moveTo>
                  <a:lnTo>
                    <a:pt x="20229" y="9674"/>
                  </a:lnTo>
                  <a:lnTo>
                    <a:pt x="19807" y="11320"/>
                  </a:lnTo>
                  <a:lnTo>
                    <a:pt x="19374" y="9674"/>
                  </a:lnTo>
                  <a:lnTo>
                    <a:pt x="18001" y="9154"/>
                  </a:lnTo>
                  <a:lnTo>
                    <a:pt x="19374" y="8661"/>
                  </a:lnTo>
                  <a:lnTo>
                    <a:pt x="19807" y="7004"/>
                  </a:lnTo>
                  <a:lnTo>
                    <a:pt x="20229" y="8661"/>
                  </a:lnTo>
                  <a:lnTo>
                    <a:pt x="21599" y="9154"/>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34" name="Group 33"/>
          <p:cNvGrpSpPr/>
          <p:nvPr/>
        </p:nvGrpSpPr>
        <p:grpSpPr>
          <a:xfrm>
            <a:off x="4057574" y="3888937"/>
            <a:ext cx="873659" cy="886413"/>
            <a:chOff x="4057574" y="3888937"/>
            <a:chExt cx="873659" cy="886413"/>
          </a:xfrm>
        </p:grpSpPr>
        <p:grpSp>
          <p:nvGrpSpPr>
            <p:cNvPr id="49" name="Group 48"/>
            <p:cNvGrpSpPr/>
            <p:nvPr/>
          </p:nvGrpSpPr>
          <p:grpSpPr>
            <a:xfrm>
              <a:off x="4057574" y="3888937"/>
              <a:ext cx="873659" cy="886413"/>
              <a:chOff x="2285781" y="4847654"/>
              <a:chExt cx="952480" cy="966132"/>
            </a:xfrm>
          </p:grpSpPr>
          <p:sp>
            <p:nvSpPr>
              <p:cNvPr id="58" name="Oval 57"/>
              <p:cNvSpPr/>
              <p:nvPr/>
            </p:nvSpPr>
            <p:spPr bwMode="auto">
              <a:xfrm>
                <a:off x="2346028" y="4908764"/>
                <a:ext cx="840592" cy="852640"/>
              </a:xfrm>
              <a:prstGeom prst="ellipse">
                <a:avLst/>
              </a:prstGeom>
              <a:solidFill>
                <a:schemeClr val="accent4"/>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Raleway Light"/>
                  <a:ea typeface="+mn-ea"/>
                  <a:cs typeface="+mn-cs"/>
                </a:endParaRPr>
              </a:p>
            </p:txBody>
          </p:sp>
          <p:sp>
            <p:nvSpPr>
              <p:cNvPr id="59" name="Oval 58"/>
              <p:cNvSpPr/>
              <p:nvPr/>
            </p:nvSpPr>
            <p:spPr bwMode="auto">
              <a:xfrm>
                <a:off x="2285781" y="4847654"/>
                <a:ext cx="952480" cy="966132"/>
              </a:xfrm>
              <a:prstGeom prst="ellipse">
                <a:avLst/>
              </a:prstGeom>
              <a:noFill/>
              <a:ln w="3175" cmpd="sng">
                <a:solidFill>
                  <a:schemeClr val="accent4"/>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Raleway Light"/>
                  <a:ea typeface="+mn-ea"/>
                  <a:cs typeface="+mn-cs"/>
                </a:endParaRPr>
              </a:p>
            </p:txBody>
          </p:sp>
        </p:grpSp>
        <p:sp>
          <p:nvSpPr>
            <p:cNvPr id="89" name="AutoShape 49"/>
            <p:cNvSpPr>
              <a:spLocks/>
            </p:cNvSpPr>
            <p:nvPr/>
          </p:nvSpPr>
          <p:spPr bwMode="auto">
            <a:xfrm>
              <a:off x="4349610" y="4165688"/>
              <a:ext cx="277963" cy="2791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143" y="21047"/>
                  </a:moveTo>
                  <a:cubicBezTo>
                    <a:pt x="3143" y="21200"/>
                    <a:pt x="3101" y="21329"/>
                    <a:pt x="3025" y="21435"/>
                  </a:cubicBezTo>
                  <a:cubicBezTo>
                    <a:pt x="2947" y="21544"/>
                    <a:pt x="2841" y="21599"/>
                    <a:pt x="2707" y="21599"/>
                  </a:cubicBezTo>
                  <a:lnTo>
                    <a:pt x="457" y="21599"/>
                  </a:lnTo>
                  <a:cubicBezTo>
                    <a:pt x="154" y="21599"/>
                    <a:pt x="0" y="21414"/>
                    <a:pt x="0" y="21047"/>
                  </a:cubicBezTo>
                  <a:lnTo>
                    <a:pt x="0" y="17393"/>
                  </a:lnTo>
                  <a:cubicBezTo>
                    <a:pt x="0" y="17244"/>
                    <a:pt x="46" y="17114"/>
                    <a:pt x="134" y="17006"/>
                  </a:cubicBezTo>
                  <a:cubicBezTo>
                    <a:pt x="225" y="16900"/>
                    <a:pt x="332" y="16844"/>
                    <a:pt x="457" y="16844"/>
                  </a:cubicBezTo>
                  <a:lnTo>
                    <a:pt x="2707" y="16844"/>
                  </a:lnTo>
                  <a:cubicBezTo>
                    <a:pt x="2834" y="16844"/>
                    <a:pt x="2937" y="16900"/>
                    <a:pt x="3018" y="17006"/>
                  </a:cubicBezTo>
                  <a:cubicBezTo>
                    <a:pt x="3101" y="17114"/>
                    <a:pt x="3143" y="17244"/>
                    <a:pt x="3143" y="17393"/>
                  </a:cubicBezTo>
                  <a:lnTo>
                    <a:pt x="3143" y="21047"/>
                  </a:lnTo>
                  <a:close/>
                  <a:moveTo>
                    <a:pt x="7757" y="21047"/>
                  </a:moveTo>
                  <a:cubicBezTo>
                    <a:pt x="7757" y="21200"/>
                    <a:pt x="7715" y="21329"/>
                    <a:pt x="7634" y="21435"/>
                  </a:cubicBezTo>
                  <a:cubicBezTo>
                    <a:pt x="7551" y="21544"/>
                    <a:pt x="7448" y="21599"/>
                    <a:pt x="7324" y="21599"/>
                  </a:cubicBezTo>
                  <a:lnTo>
                    <a:pt x="5062" y="21599"/>
                  </a:lnTo>
                  <a:cubicBezTo>
                    <a:pt x="4934" y="21599"/>
                    <a:pt x="4829" y="21544"/>
                    <a:pt x="4739" y="21435"/>
                  </a:cubicBezTo>
                  <a:cubicBezTo>
                    <a:pt x="4648" y="21329"/>
                    <a:pt x="4604" y="21200"/>
                    <a:pt x="4604" y="21047"/>
                  </a:cubicBezTo>
                  <a:lnTo>
                    <a:pt x="4604" y="14947"/>
                  </a:lnTo>
                  <a:cubicBezTo>
                    <a:pt x="4604" y="14797"/>
                    <a:pt x="4648" y="14668"/>
                    <a:pt x="4739" y="14559"/>
                  </a:cubicBezTo>
                  <a:cubicBezTo>
                    <a:pt x="4829" y="14453"/>
                    <a:pt x="4934" y="14398"/>
                    <a:pt x="5062" y="14398"/>
                  </a:cubicBezTo>
                  <a:lnTo>
                    <a:pt x="7324" y="14398"/>
                  </a:lnTo>
                  <a:cubicBezTo>
                    <a:pt x="7448" y="14398"/>
                    <a:pt x="7551" y="14453"/>
                    <a:pt x="7634" y="14559"/>
                  </a:cubicBezTo>
                  <a:cubicBezTo>
                    <a:pt x="7715" y="14668"/>
                    <a:pt x="7757" y="14797"/>
                    <a:pt x="7757" y="14947"/>
                  </a:cubicBezTo>
                  <a:lnTo>
                    <a:pt x="7757" y="21047"/>
                  </a:lnTo>
                  <a:close/>
                  <a:moveTo>
                    <a:pt x="12388" y="21047"/>
                  </a:moveTo>
                  <a:cubicBezTo>
                    <a:pt x="12388" y="21200"/>
                    <a:pt x="12342" y="21329"/>
                    <a:pt x="12251" y="21435"/>
                  </a:cubicBezTo>
                  <a:cubicBezTo>
                    <a:pt x="12165" y="21544"/>
                    <a:pt x="12055" y="21599"/>
                    <a:pt x="11928" y="21599"/>
                  </a:cubicBezTo>
                  <a:lnTo>
                    <a:pt x="9666" y="21599"/>
                  </a:lnTo>
                  <a:cubicBezTo>
                    <a:pt x="9541" y="21599"/>
                    <a:pt x="9434" y="21544"/>
                    <a:pt x="9343" y="21435"/>
                  </a:cubicBezTo>
                  <a:cubicBezTo>
                    <a:pt x="9255" y="21329"/>
                    <a:pt x="9208" y="21200"/>
                    <a:pt x="9208" y="21047"/>
                  </a:cubicBezTo>
                  <a:lnTo>
                    <a:pt x="9208" y="11546"/>
                  </a:lnTo>
                  <a:cubicBezTo>
                    <a:pt x="9208" y="11393"/>
                    <a:pt x="9255" y="11264"/>
                    <a:pt x="9343" y="11158"/>
                  </a:cubicBezTo>
                  <a:cubicBezTo>
                    <a:pt x="9434" y="11049"/>
                    <a:pt x="9541" y="10996"/>
                    <a:pt x="9666" y="10996"/>
                  </a:cubicBezTo>
                  <a:lnTo>
                    <a:pt x="11928" y="10996"/>
                  </a:lnTo>
                  <a:cubicBezTo>
                    <a:pt x="12055" y="10996"/>
                    <a:pt x="12165" y="11049"/>
                    <a:pt x="12251" y="11158"/>
                  </a:cubicBezTo>
                  <a:cubicBezTo>
                    <a:pt x="12342" y="11264"/>
                    <a:pt x="12388" y="11393"/>
                    <a:pt x="12388" y="11546"/>
                  </a:cubicBezTo>
                  <a:lnTo>
                    <a:pt x="12388" y="21047"/>
                  </a:lnTo>
                  <a:close/>
                  <a:moveTo>
                    <a:pt x="16993" y="21047"/>
                  </a:moveTo>
                  <a:cubicBezTo>
                    <a:pt x="16993" y="21200"/>
                    <a:pt x="16946" y="21329"/>
                    <a:pt x="16856" y="21435"/>
                  </a:cubicBezTo>
                  <a:cubicBezTo>
                    <a:pt x="16767" y="21544"/>
                    <a:pt x="16660" y="21599"/>
                    <a:pt x="16535" y="21599"/>
                  </a:cubicBezTo>
                  <a:lnTo>
                    <a:pt x="14285" y="21599"/>
                  </a:lnTo>
                  <a:cubicBezTo>
                    <a:pt x="14158" y="21599"/>
                    <a:pt x="14055" y="21544"/>
                    <a:pt x="13974" y="21435"/>
                  </a:cubicBezTo>
                  <a:cubicBezTo>
                    <a:pt x="13894" y="21329"/>
                    <a:pt x="13850" y="21200"/>
                    <a:pt x="13850" y="21047"/>
                  </a:cubicBezTo>
                  <a:lnTo>
                    <a:pt x="13850" y="7058"/>
                  </a:lnTo>
                  <a:cubicBezTo>
                    <a:pt x="13850" y="6908"/>
                    <a:pt x="13891" y="6781"/>
                    <a:pt x="13967" y="6670"/>
                  </a:cubicBezTo>
                  <a:cubicBezTo>
                    <a:pt x="14045" y="6564"/>
                    <a:pt x="14151" y="6511"/>
                    <a:pt x="14285" y="6511"/>
                  </a:cubicBezTo>
                  <a:lnTo>
                    <a:pt x="16535" y="6511"/>
                  </a:lnTo>
                  <a:cubicBezTo>
                    <a:pt x="16660" y="6511"/>
                    <a:pt x="16767" y="6561"/>
                    <a:pt x="16855" y="6664"/>
                  </a:cubicBezTo>
                  <a:cubicBezTo>
                    <a:pt x="16946" y="6767"/>
                    <a:pt x="16993" y="6899"/>
                    <a:pt x="16993" y="7058"/>
                  </a:cubicBezTo>
                  <a:lnTo>
                    <a:pt x="16993" y="21047"/>
                  </a:lnTo>
                  <a:close/>
                  <a:moveTo>
                    <a:pt x="21599" y="21047"/>
                  </a:moveTo>
                  <a:cubicBezTo>
                    <a:pt x="21599" y="21414"/>
                    <a:pt x="21448" y="21599"/>
                    <a:pt x="21139" y="21599"/>
                  </a:cubicBezTo>
                  <a:lnTo>
                    <a:pt x="18914" y="21599"/>
                  </a:lnTo>
                  <a:cubicBezTo>
                    <a:pt x="18611" y="21599"/>
                    <a:pt x="18456" y="21414"/>
                    <a:pt x="18456" y="21047"/>
                  </a:cubicBezTo>
                  <a:lnTo>
                    <a:pt x="18456" y="549"/>
                  </a:lnTo>
                  <a:cubicBezTo>
                    <a:pt x="18456" y="182"/>
                    <a:pt x="18608" y="0"/>
                    <a:pt x="18914" y="0"/>
                  </a:cubicBezTo>
                  <a:lnTo>
                    <a:pt x="21139" y="0"/>
                  </a:lnTo>
                  <a:cubicBezTo>
                    <a:pt x="21445" y="0"/>
                    <a:pt x="21599" y="182"/>
                    <a:pt x="21599" y="549"/>
                  </a:cubicBezTo>
                  <a:lnTo>
                    <a:pt x="21599" y="21047"/>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spTree>
    <p:extLst>
      <p:ext uri="{BB962C8B-B14F-4D97-AF65-F5344CB8AC3E}">
        <p14:creationId xmlns:p14="http://schemas.microsoft.com/office/powerpoint/2010/main" xmlns="" val="3943654859"/>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arn(outVertical)">
                                      <p:cBhvr>
                                        <p:cTn id="7" dur="500"/>
                                        <p:tgtEl>
                                          <p:spTgt spid="28"/>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500"/>
                                        <p:tgtEl>
                                          <p:spTgt spid="4"/>
                                        </p:tgtEl>
                                      </p:cBhvr>
                                    </p:animEffect>
                                  </p:childTnLst>
                                </p:cTn>
                              </p:par>
                            </p:childTnLst>
                          </p:cTn>
                        </p:par>
                        <p:par>
                          <p:cTn id="12" fill="hold">
                            <p:stCondLst>
                              <p:cond delay="1000"/>
                            </p:stCondLst>
                            <p:childTnLst>
                              <p:par>
                                <p:cTn id="13" presetID="3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800" decel="100000"/>
                                        <p:tgtEl>
                                          <p:spTgt spid="10"/>
                                        </p:tgtEl>
                                      </p:cBhvr>
                                    </p:animEffect>
                                    <p:anim calcmode="lin" valueType="num">
                                      <p:cBhvr>
                                        <p:cTn id="16" dur="800" decel="100000" fill="hold"/>
                                        <p:tgtEl>
                                          <p:spTgt spid="10"/>
                                        </p:tgtEl>
                                        <p:attrNameLst>
                                          <p:attrName>style.rotation</p:attrName>
                                        </p:attrNameLst>
                                      </p:cBhvr>
                                      <p:tavLst>
                                        <p:tav tm="0">
                                          <p:val>
                                            <p:fltVal val="-90"/>
                                          </p:val>
                                        </p:tav>
                                        <p:tav tm="100000">
                                          <p:val>
                                            <p:fltVal val="0"/>
                                          </p:val>
                                        </p:tav>
                                      </p:tavLst>
                                    </p:anim>
                                    <p:anim calcmode="lin" valueType="num">
                                      <p:cBhvr>
                                        <p:cTn id="17" dur="800" decel="100000" fill="hold"/>
                                        <p:tgtEl>
                                          <p:spTgt spid="10"/>
                                        </p:tgtEl>
                                        <p:attrNameLst>
                                          <p:attrName>ppt_x</p:attrName>
                                        </p:attrNameLst>
                                      </p:cBhvr>
                                      <p:tavLst>
                                        <p:tav tm="0">
                                          <p:val>
                                            <p:strVal val="#ppt_x+0.4"/>
                                          </p:val>
                                        </p:tav>
                                        <p:tav tm="100000">
                                          <p:val>
                                            <p:strVal val="#ppt_x-0.05"/>
                                          </p:val>
                                        </p:tav>
                                      </p:tavLst>
                                    </p:anim>
                                    <p:anim calcmode="lin" valueType="num">
                                      <p:cBhvr>
                                        <p:cTn id="18" dur="800" decel="100000" fill="hold"/>
                                        <p:tgtEl>
                                          <p:spTgt spid="10"/>
                                        </p:tgtEl>
                                        <p:attrNameLst>
                                          <p:attrName>ppt_y</p:attrName>
                                        </p:attrNameLst>
                                      </p:cBhvr>
                                      <p:tavLst>
                                        <p:tav tm="0">
                                          <p:val>
                                            <p:strVal val="#ppt_y-0.4"/>
                                          </p:val>
                                        </p:tav>
                                        <p:tav tm="100000">
                                          <p:val>
                                            <p:strVal val="#ppt_y+0.1"/>
                                          </p:val>
                                        </p:tav>
                                      </p:tavLst>
                                    </p:anim>
                                    <p:anim calcmode="lin" valueType="num">
                                      <p:cBhvr>
                                        <p:cTn id="19" dur="200" accel="100000" fill="hold">
                                          <p:stCondLst>
                                            <p:cond delay="800"/>
                                          </p:stCondLst>
                                        </p:cTn>
                                        <p:tgtEl>
                                          <p:spTgt spid="10"/>
                                        </p:tgtEl>
                                        <p:attrNameLst>
                                          <p:attrName>ppt_x</p:attrName>
                                        </p:attrNameLst>
                                      </p:cBhvr>
                                      <p:tavLst>
                                        <p:tav tm="0">
                                          <p:val>
                                            <p:strVal val="#ppt_x-0.05"/>
                                          </p:val>
                                        </p:tav>
                                        <p:tav tm="100000">
                                          <p:val>
                                            <p:strVal val="#ppt_x"/>
                                          </p:val>
                                        </p:tav>
                                      </p:tavLst>
                                    </p:anim>
                                    <p:anim calcmode="lin" valueType="num">
                                      <p:cBhvr>
                                        <p:cTn id="20" dur="200" accel="100000" fill="hold">
                                          <p:stCondLst>
                                            <p:cond delay="800"/>
                                          </p:stCondLst>
                                        </p:cTn>
                                        <p:tgtEl>
                                          <p:spTgt spid="10"/>
                                        </p:tgtEl>
                                        <p:attrNameLst>
                                          <p:attrName>ppt_y</p:attrName>
                                        </p:attrNameLst>
                                      </p:cBhvr>
                                      <p:tavLst>
                                        <p:tav tm="0">
                                          <p:val>
                                            <p:strVal val="#ppt_y+0.1"/>
                                          </p:val>
                                        </p:tav>
                                        <p:tav tm="100000">
                                          <p:val>
                                            <p:strVal val="#ppt_y"/>
                                          </p:val>
                                        </p:tav>
                                      </p:tavLst>
                                    </p:anim>
                                  </p:childTnLst>
                                </p:cTn>
                              </p:par>
                            </p:childTnLst>
                          </p:cTn>
                        </p:par>
                        <p:par>
                          <p:cTn id="21" fill="hold">
                            <p:stCondLst>
                              <p:cond delay="2000"/>
                            </p:stCondLst>
                            <p:childTnLst>
                              <p:par>
                                <p:cTn id="22" presetID="30" presetClass="entr" presetSubtype="0" fill="hold" nodeType="after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800" decel="100000"/>
                                        <p:tgtEl>
                                          <p:spTgt spid="16"/>
                                        </p:tgtEl>
                                      </p:cBhvr>
                                    </p:animEffect>
                                    <p:anim calcmode="lin" valueType="num">
                                      <p:cBhvr>
                                        <p:cTn id="25" dur="800" decel="100000" fill="hold"/>
                                        <p:tgtEl>
                                          <p:spTgt spid="16"/>
                                        </p:tgtEl>
                                        <p:attrNameLst>
                                          <p:attrName>style.rotation</p:attrName>
                                        </p:attrNameLst>
                                      </p:cBhvr>
                                      <p:tavLst>
                                        <p:tav tm="0">
                                          <p:val>
                                            <p:fltVal val="-90"/>
                                          </p:val>
                                        </p:tav>
                                        <p:tav tm="100000">
                                          <p:val>
                                            <p:fltVal val="0"/>
                                          </p:val>
                                        </p:tav>
                                      </p:tavLst>
                                    </p:anim>
                                    <p:anim calcmode="lin" valueType="num">
                                      <p:cBhvr>
                                        <p:cTn id="26" dur="800" decel="100000" fill="hold"/>
                                        <p:tgtEl>
                                          <p:spTgt spid="16"/>
                                        </p:tgtEl>
                                        <p:attrNameLst>
                                          <p:attrName>ppt_x</p:attrName>
                                        </p:attrNameLst>
                                      </p:cBhvr>
                                      <p:tavLst>
                                        <p:tav tm="0">
                                          <p:val>
                                            <p:strVal val="#ppt_x+0.4"/>
                                          </p:val>
                                        </p:tav>
                                        <p:tav tm="100000">
                                          <p:val>
                                            <p:strVal val="#ppt_x-0.05"/>
                                          </p:val>
                                        </p:tav>
                                      </p:tavLst>
                                    </p:anim>
                                    <p:anim calcmode="lin" valueType="num">
                                      <p:cBhvr>
                                        <p:cTn id="27" dur="800" decel="100000" fill="hold"/>
                                        <p:tgtEl>
                                          <p:spTgt spid="16"/>
                                        </p:tgtEl>
                                        <p:attrNameLst>
                                          <p:attrName>ppt_y</p:attrName>
                                        </p:attrNameLst>
                                      </p:cBhvr>
                                      <p:tavLst>
                                        <p:tav tm="0">
                                          <p:val>
                                            <p:strVal val="#ppt_y-0.4"/>
                                          </p:val>
                                        </p:tav>
                                        <p:tav tm="100000">
                                          <p:val>
                                            <p:strVal val="#ppt_y+0.1"/>
                                          </p:val>
                                        </p:tav>
                                      </p:tavLst>
                                    </p:anim>
                                    <p:anim calcmode="lin" valueType="num">
                                      <p:cBhvr>
                                        <p:cTn id="28" dur="200" accel="100000" fill="hold">
                                          <p:stCondLst>
                                            <p:cond delay="800"/>
                                          </p:stCondLst>
                                        </p:cTn>
                                        <p:tgtEl>
                                          <p:spTgt spid="16"/>
                                        </p:tgtEl>
                                        <p:attrNameLst>
                                          <p:attrName>ppt_x</p:attrName>
                                        </p:attrNameLst>
                                      </p:cBhvr>
                                      <p:tavLst>
                                        <p:tav tm="0">
                                          <p:val>
                                            <p:strVal val="#ppt_x-0.05"/>
                                          </p:val>
                                        </p:tav>
                                        <p:tav tm="100000">
                                          <p:val>
                                            <p:strVal val="#ppt_x"/>
                                          </p:val>
                                        </p:tav>
                                      </p:tavLst>
                                    </p:anim>
                                    <p:anim calcmode="lin" valueType="num">
                                      <p:cBhvr>
                                        <p:cTn id="29" dur="200" accel="100000" fill="hold">
                                          <p:stCondLst>
                                            <p:cond delay="800"/>
                                          </p:stCondLst>
                                        </p:cTn>
                                        <p:tgtEl>
                                          <p:spTgt spid="16"/>
                                        </p:tgtEl>
                                        <p:attrNameLst>
                                          <p:attrName>ppt_y</p:attrName>
                                        </p:attrNameLst>
                                      </p:cBhvr>
                                      <p:tavLst>
                                        <p:tav tm="0">
                                          <p:val>
                                            <p:strVal val="#ppt_y+0.1"/>
                                          </p:val>
                                        </p:tav>
                                        <p:tav tm="100000">
                                          <p:val>
                                            <p:strVal val="#ppt_y"/>
                                          </p:val>
                                        </p:tav>
                                      </p:tavLst>
                                    </p:anim>
                                  </p:childTnLst>
                                </p:cTn>
                              </p:par>
                            </p:childTnLst>
                          </p:cTn>
                        </p:par>
                        <p:par>
                          <p:cTn id="30" fill="hold">
                            <p:stCondLst>
                              <p:cond delay="3000"/>
                            </p:stCondLst>
                            <p:childTnLst>
                              <p:par>
                                <p:cTn id="31" presetID="30" presetClass="entr" presetSubtype="0" fill="hold" nodeType="after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800" decel="100000"/>
                                        <p:tgtEl>
                                          <p:spTgt spid="22"/>
                                        </p:tgtEl>
                                      </p:cBhvr>
                                    </p:animEffect>
                                    <p:anim calcmode="lin" valueType="num">
                                      <p:cBhvr>
                                        <p:cTn id="34" dur="800" decel="100000" fill="hold"/>
                                        <p:tgtEl>
                                          <p:spTgt spid="22"/>
                                        </p:tgtEl>
                                        <p:attrNameLst>
                                          <p:attrName>style.rotation</p:attrName>
                                        </p:attrNameLst>
                                      </p:cBhvr>
                                      <p:tavLst>
                                        <p:tav tm="0">
                                          <p:val>
                                            <p:fltVal val="-90"/>
                                          </p:val>
                                        </p:tav>
                                        <p:tav tm="100000">
                                          <p:val>
                                            <p:fltVal val="0"/>
                                          </p:val>
                                        </p:tav>
                                      </p:tavLst>
                                    </p:anim>
                                    <p:anim calcmode="lin" valueType="num">
                                      <p:cBhvr>
                                        <p:cTn id="35" dur="800" decel="100000" fill="hold"/>
                                        <p:tgtEl>
                                          <p:spTgt spid="22"/>
                                        </p:tgtEl>
                                        <p:attrNameLst>
                                          <p:attrName>ppt_x</p:attrName>
                                        </p:attrNameLst>
                                      </p:cBhvr>
                                      <p:tavLst>
                                        <p:tav tm="0">
                                          <p:val>
                                            <p:strVal val="#ppt_x+0.4"/>
                                          </p:val>
                                        </p:tav>
                                        <p:tav tm="100000">
                                          <p:val>
                                            <p:strVal val="#ppt_x-0.05"/>
                                          </p:val>
                                        </p:tav>
                                      </p:tavLst>
                                    </p:anim>
                                    <p:anim calcmode="lin" valueType="num">
                                      <p:cBhvr>
                                        <p:cTn id="36" dur="800" decel="100000" fill="hold"/>
                                        <p:tgtEl>
                                          <p:spTgt spid="22"/>
                                        </p:tgtEl>
                                        <p:attrNameLst>
                                          <p:attrName>ppt_y</p:attrName>
                                        </p:attrNameLst>
                                      </p:cBhvr>
                                      <p:tavLst>
                                        <p:tav tm="0">
                                          <p:val>
                                            <p:strVal val="#ppt_y-0.4"/>
                                          </p:val>
                                        </p:tav>
                                        <p:tav tm="100000">
                                          <p:val>
                                            <p:strVal val="#ppt_y+0.1"/>
                                          </p:val>
                                        </p:tav>
                                      </p:tavLst>
                                    </p:anim>
                                    <p:anim calcmode="lin" valueType="num">
                                      <p:cBhvr>
                                        <p:cTn id="37" dur="200" accel="100000" fill="hold">
                                          <p:stCondLst>
                                            <p:cond delay="800"/>
                                          </p:stCondLst>
                                        </p:cTn>
                                        <p:tgtEl>
                                          <p:spTgt spid="22"/>
                                        </p:tgtEl>
                                        <p:attrNameLst>
                                          <p:attrName>ppt_x</p:attrName>
                                        </p:attrNameLst>
                                      </p:cBhvr>
                                      <p:tavLst>
                                        <p:tav tm="0">
                                          <p:val>
                                            <p:strVal val="#ppt_x-0.05"/>
                                          </p:val>
                                        </p:tav>
                                        <p:tav tm="100000">
                                          <p:val>
                                            <p:strVal val="#ppt_x"/>
                                          </p:val>
                                        </p:tav>
                                      </p:tavLst>
                                    </p:anim>
                                    <p:anim calcmode="lin" valueType="num">
                                      <p:cBhvr>
                                        <p:cTn id="38" dur="200" accel="100000" fill="hold">
                                          <p:stCondLst>
                                            <p:cond delay="800"/>
                                          </p:stCondLst>
                                        </p:cTn>
                                        <p:tgtEl>
                                          <p:spTgt spid="22"/>
                                        </p:tgtEl>
                                        <p:attrNameLst>
                                          <p:attrName>ppt_y</p:attrName>
                                        </p:attrNameLst>
                                      </p:cBhvr>
                                      <p:tavLst>
                                        <p:tav tm="0">
                                          <p:val>
                                            <p:strVal val="#ppt_y+0.1"/>
                                          </p:val>
                                        </p:tav>
                                        <p:tav tm="100000">
                                          <p:val>
                                            <p:strVal val="#ppt_y"/>
                                          </p:val>
                                        </p:tav>
                                      </p:tavLst>
                                    </p:anim>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500"/>
                                        <p:tgtEl>
                                          <p:spTgt spid="31"/>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fade">
                                      <p:cBhvr>
                                        <p:cTn id="45" dur="500"/>
                                        <p:tgtEl>
                                          <p:spTgt spid="30"/>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fade">
                                      <p:cBhvr>
                                        <p:cTn id="49" dur="500"/>
                                        <p:tgtEl>
                                          <p:spTgt spid="29"/>
                                        </p:tgtEl>
                                      </p:cBhvr>
                                    </p:animEffect>
                                  </p:childTnLst>
                                </p:cTn>
                              </p:par>
                            </p:childTnLst>
                          </p:cTn>
                        </p:par>
                        <p:par>
                          <p:cTn id="50" fill="hold">
                            <p:stCondLst>
                              <p:cond delay="5000"/>
                            </p:stCondLst>
                            <p:childTnLst>
                              <p:par>
                                <p:cTn id="51" presetID="53" presetClass="entr" presetSubtype="16" fill="hold" nodeType="afterEffect">
                                  <p:stCondLst>
                                    <p:cond delay="0"/>
                                  </p:stCondLst>
                                  <p:childTnLst>
                                    <p:set>
                                      <p:cBhvr>
                                        <p:cTn id="52" dur="1" fill="hold">
                                          <p:stCondLst>
                                            <p:cond delay="0"/>
                                          </p:stCondLst>
                                        </p:cTn>
                                        <p:tgtEl>
                                          <p:spTgt spid="32"/>
                                        </p:tgtEl>
                                        <p:attrNameLst>
                                          <p:attrName>style.visibility</p:attrName>
                                        </p:attrNameLst>
                                      </p:cBhvr>
                                      <p:to>
                                        <p:strVal val="visible"/>
                                      </p:to>
                                    </p:set>
                                    <p:anim calcmode="lin" valueType="num">
                                      <p:cBhvr>
                                        <p:cTn id="53" dur="500" fill="hold"/>
                                        <p:tgtEl>
                                          <p:spTgt spid="32"/>
                                        </p:tgtEl>
                                        <p:attrNameLst>
                                          <p:attrName>ppt_w</p:attrName>
                                        </p:attrNameLst>
                                      </p:cBhvr>
                                      <p:tavLst>
                                        <p:tav tm="0">
                                          <p:val>
                                            <p:fltVal val="0"/>
                                          </p:val>
                                        </p:tav>
                                        <p:tav tm="100000">
                                          <p:val>
                                            <p:strVal val="#ppt_w"/>
                                          </p:val>
                                        </p:tav>
                                      </p:tavLst>
                                    </p:anim>
                                    <p:anim calcmode="lin" valueType="num">
                                      <p:cBhvr>
                                        <p:cTn id="54" dur="500" fill="hold"/>
                                        <p:tgtEl>
                                          <p:spTgt spid="32"/>
                                        </p:tgtEl>
                                        <p:attrNameLst>
                                          <p:attrName>ppt_h</p:attrName>
                                        </p:attrNameLst>
                                      </p:cBhvr>
                                      <p:tavLst>
                                        <p:tav tm="0">
                                          <p:val>
                                            <p:fltVal val="0"/>
                                          </p:val>
                                        </p:tav>
                                        <p:tav tm="100000">
                                          <p:val>
                                            <p:strVal val="#ppt_h"/>
                                          </p:val>
                                        </p:tav>
                                      </p:tavLst>
                                    </p:anim>
                                    <p:animEffect transition="in" filter="fade">
                                      <p:cBhvr>
                                        <p:cTn id="55" dur="500"/>
                                        <p:tgtEl>
                                          <p:spTgt spid="32"/>
                                        </p:tgtEl>
                                      </p:cBhvr>
                                    </p:animEffect>
                                  </p:childTnLst>
                                </p:cTn>
                              </p:par>
                            </p:childTnLst>
                          </p:cTn>
                        </p:par>
                        <p:par>
                          <p:cTn id="56" fill="hold">
                            <p:stCondLst>
                              <p:cond delay="5500"/>
                            </p:stCondLst>
                            <p:childTnLst>
                              <p:par>
                                <p:cTn id="57" presetID="12" presetClass="entr" presetSubtype="8" fill="hold" nodeType="afterEffect">
                                  <p:stCondLst>
                                    <p:cond delay="0"/>
                                  </p:stCondLst>
                                  <p:childTnLst>
                                    <p:set>
                                      <p:cBhvr>
                                        <p:cTn id="58" dur="1" fill="hold">
                                          <p:stCondLst>
                                            <p:cond delay="0"/>
                                          </p:stCondLst>
                                        </p:cTn>
                                        <p:tgtEl>
                                          <p:spTgt spid="72"/>
                                        </p:tgtEl>
                                        <p:attrNameLst>
                                          <p:attrName>style.visibility</p:attrName>
                                        </p:attrNameLst>
                                      </p:cBhvr>
                                      <p:to>
                                        <p:strVal val="visible"/>
                                      </p:to>
                                    </p:set>
                                    <p:anim calcmode="lin" valueType="num">
                                      <p:cBhvr additive="base">
                                        <p:cTn id="59" dur="500"/>
                                        <p:tgtEl>
                                          <p:spTgt spid="72"/>
                                        </p:tgtEl>
                                        <p:attrNameLst>
                                          <p:attrName>ppt_x</p:attrName>
                                        </p:attrNameLst>
                                      </p:cBhvr>
                                      <p:tavLst>
                                        <p:tav tm="0">
                                          <p:val>
                                            <p:strVal val="#ppt_x-#ppt_w*1.125000"/>
                                          </p:val>
                                        </p:tav>
                                        <p:tav tm="100000">
                                          <p:val>
                                            <p:strVal val="#ppt_x"/>
                                          </p:val>
                                        </p:tav>
                                      </p:tavLst>
                                    </p:anim>
                                    <p:animEffect transition="in" filter="wipe(right)">
                                      <p:cBhvr>
                                        <p:cTn id="60" dur="500"/>
                                        <p:tgtEl>
                                          <p:spTgt spid="72"/>
                                        </p:tgtEl>
                                      </p:cBhvr>
                                    </p:animEffect>
                                  </p:childTnLst>
                                </p:cTn>
                              </p:par>
                            </p:childTnLst>
                          </p:cTn>
                        </p:par>
                        <p:par>
                          <p:cTn id="61" fill="hold">
                            <p:stCondLst>
                              <p:cond delay="6000"/>
                            </p:stCondLst>
                            <p:childTnLst>
                              <p:par>
                                <p:cTn id="62" presetID="53" presetClass="entr" presetSubtype="16" fill="hold" nodeType="afterEffect">
                                  <p:stCondLst>
                                    <p:cond delay="0"/>
                                  </p:stCondLst>
                                  <p:childTnLst>
                                    <p:set>
                                      <p:cBhvr>
                                        <p:cTn id="63" dur="1" fill="hold">
                                          <p:stCondLst>
                                            <p:cond delay="0"/>
                                          </p:stCondLst>
                                        </p:cTn>
                                        <p:tgtEl>
                                          <p:spTgt spid="34"/>
                                        </p:tgtEl>
                                        <p:attrNameLst>
                                          <p:attrName>style.visibility</p:attrName>
                                        </p:attrNameLst>
                                      </p:cBhvr>
                                      <p:to>
                                        <p:strVal val="visible"/>
                                      </p:to>
                                    </p:set>
                                    <p:anim calcmode="lin" valueType="num">
                                      <p:cBhvr>
                                        <p:cTn id="64" dur="500" fill="hold"/>
                                        <p:tgtEl>
                                          <p:spTgt spid="34"/>
                                        </p:tgtEl>
                                        <p:attrNameLst>
                                          <p:attrName>ppt_w</p:attrName>
                                        </p:attrNameLst>
                                      </p:cBhvr>
                                      <p:tavLst>
                                        <p:tav tm="0">
                                          <p:val>
                                            <p:fltVal val="0"/>
                                          </p:val>
                                        </p:tav>
                                        <p:tav tm="100000">
                                          <p:val>
                                            <p:strVal val="#ppt_w"/>
                                          </p:val>
                                        </p:tav>
                                      </p:tavLst>
                                    </p:anim>
                                    <p:anim calcmode="lin" valueType="num">
                                      <p:cBhvr>
                                        <p:cTn id="65" dur="500" fill="hold"/>
                                        <p:tgtEl>
                                          <p:spTgt spid="34"/>
                                        </p:tgtEl>
                                        <p:attrNameLst>
                                          <p:attrName>ppt_h</p:attrName>
                                        </p:attrNameLst>
                                      </p:cBhvr>
                                      <p:tavLst>
                                        <p:tav tm="0">
                                          <p:val>
                                            <p:fltVal val="0"/>
                                          </p:val>
                                        </p:tav>
                                        <p:tav tm="100000">
                                          <p:val>
                                            <p:strVal val="#ppt_h"/>
                                          </p:val>
                                        </p:tav>
                                      </p:tavLst>
                                    </p:anim>
                                    <p:animEffect transition="in" filter="fade">
                                      <p:cBhvr>
                                        <p:cTn id="66" dur="500"/>
                                        <p:tgtEl>
                                          <p:spTgt spid="34"/>
                                        </p:tgtEl>
                                      </p:cBhvr>
                                    </p:animEffect>
                                  </p:childTnLst>
                                </p:cTn>
                              </p:par>
                            </p:childTnLst>
                          </p:cTn>
                        </p:par>
                        <p:par>
                          <p:cTn id="67" fill="hold">
                            <p:stCondLst>
                              <p:cond delay="6500"/>
                            </p:stCondLst>
                            <p:childTnLst>
                              <p:par>
                                <p:cTn id="68" presetID="12" presetClass="entr" presetSubtype="8" fill="hold" nodeType="afterEffect">
                                  <p:stCondLst>
                                    <p:cond delay="0"/>
                                  </p:stCondLst>
                                  <p:childTnLst>
                                    <p:set>
                                      <p:cBhvr>
                                        <p:cTn id="69" dur="1" fill="hold">
                                          <p:stCondLst>
                                            <p:cond delay="0"/>
                                          </p:stCondLst>
                                        </p:cTn>
                                        <p:tgtEl>
                                          <p:spTgt spid="78"/>
                                        </p:tgtEl>
                                        <p:attrNameLst>
                                          <p:attrName>style.visibility</p:attrName>
                                        </p:attrNameLst>
                                      </p:cBhvr>
                                      <p:to>
                                        <p:strVal val="visible"/>
                                      </p:to>
                                    </p:set>
                                    <p:anim calcmode="lin" valueType="num">
                                      <p:cBhvr additive="base">
                                        <p:cTn id="70" dur="500"/>
                                        <p:tgtEl>
                                          <p:spTgt spid="78"/>
                                        </p:tgtEl>
                                        <p:attrNameLst>
                                          <p:attrName>ppt_x</p:attrName>
                                        </p:attrNameLst>
                                      </p:cBhvr>
                                      <p:tavLst>
                                        <p:tav tm="0">
                                          <p:val>
                                            <p:strVal val="#ppt_x-#ppt_w*1.125000"/>
                                          </p:val>
                                        </p:tav>
                                        <p:tav tm="100000">
                                          <p:val>
                                            <p:strVal val="#ppt_x"/>
                                          </p:val>
                                        </p:tav>
                                      </p:tavLst>
                                    </p:anim>
                                    <p:animEffect transition="in" filter="wipe(right)">
                                      <p:cBhvr>
                                        <p:cTn id="71" dur="500"/>
                                        <p:tgtEl>
                                          <p:spTgt spid="78"/>
                                        </p:tgtEl>
                                      </p:cBhvr>
                                    </p:animEffect>
                                  </p:childTnLst>
                                </p:cTn>
                              </p:par>
                            </p:childTnLst>
                          </p:cTn>
                        </p:par>
                        <p:par>
                          <p:cTn id="72" fill="hold">
                            <p:stCondLst>
                              <p:cond delay="7000"/>
                            </p:stCondLst>
                            <p:childTnLst>
                              <p:par>
                                <p:cTn id="73" presetID="53" presetClass="entr" presetSubtype="16" fill="hold" nodeType="afterEffect">
                                  <p:stCondLst>
                                    <p:cond delay="0"/>
                                  </p:stCondLst>
                                  <p:childTnLst>
                                    <p:set>
                                      <p:cBhvr>
                                        <p:cTn id="74" dur="1" fill="hold">
                                          <p:stCondLst>
                                            <p:cond delay="0"/>
                                          </p:stCondLst>
                                        </p:cTn>
                                        <p:tgtEl>
                                          <p:spTgt spid="33"/>
                                        </p:tgtEl>
                                        <p:attrNameLst>
                                          <p:attrName>style.visibility</p:attrName>
                                        </p:attrNameLst>
                                      </p:cBhvr>
                                      <p:to>
                                        <p:strVal val="visible"/>
                                      </p:to>
                                    </p:set>
                                    <p:anim calcmode="lin" valueType="num">
                                      <p:cBhvr>
                                        <p:cTn id="75" dur="500" fill="hold"/>
                                        <p:tgtEl>
                                          <p:spTgt spid="33"/>
                                        </p:tgtEl>
                                        <p:attrNameLst>
                                          <p:attrName>ppt_w</p:attrName>
                                        </p:attrNameLst>
                                      </p:cBhvr>
                                      <p:tavLst>
                                        <p:tav tm="0">
                                          <p:val>
                                            <p:fltVal val="0"/>
                                          </p:val>
                                        </p:tav>
                                        <p:tav tm="100000">
                                          <p:val>
                                            <p:strVal val="#ppt_w"/>
                                          </p:val>
                                        </p:tav>
                                      </p:tavLst>
                                    </p:anim>
                                    <p:anim calcmode="lin" valueType="num">
                                      <p:cBhvr>
                                        <p:cTn id="76" dur="500" fill="hold"/>
                                        <p:tgtEl>
                                          <p:spTgt spid="33"/>
                                        </p:tgtEl>
                                        <p:attrNameLst>
                                          <p:attrName>ppt_h</p:attrName>
                                        </p:attrNameLst>
                                      </p:cBhvr>
                                      <p:tavLst>
                                        <p:tav tm="0">
                                          <p:val>
                                            <p:fltVal val="0"/>
                                          </p:val>
                                        </p:tav>
                                        <p:tav tm="100000">
                                          <p:val>
                                            <p:strVal val="#ppt_h"/>
                                          </p:val>
                                        </p:tav>
                                      </p:tavLst>
                                    </p:anim>
                                    <p:animEffect transition="in" filter="fade">
                                      <p:cBhvr>
                                        <p:cTn id="77" dur="500"/>
                                        <p:tgtEl>
                                          <p:spTgt spid="33"/>
                                        </p:tgtEl>
                                      </p:cBhvr>
                                    </p:animEffect>
                                  </p:childTnLst>
                                </p:cTn>
                              </p:par>
                            </p:childTnLst>
                          </p:cTn>
                        </p:par>
                        <p:par>
                          <p:cTn id="78" fill="hold">
                            <p:stCondLst>
                              <p:cond delay="7500"/>
                            </p:stCondLst>
                            <p:childTnLst>
                              <p:par>
                                <p:cTn id="79" presetID="12" presetClass="entr" presetSubtype="8" fill="hold" nodeType="afterEffect">
                                  <p:stCondLst>
                                    <p:cond delay="0"/>
                                  </p:stCondLst>
                                  <p:childTnLst>
                                    <p:set>
                                      <p:cBhvr>
                                        <p:cTn id="80" dur="1" fill="hold">
                                          <p:stCondLst>
                                            <p:cond delay="0"/>
                                          </p:stCondLst>
                                        </p:cTn>
                                        <p:tgtEl>
                                          <p:spTgt spid="75"/>
                                        </p:tgtEl>
                                        <p:attrNameLst>
                                          <p:attrName>style.visibility</p:attrName>
                                        </p:attrNameLst>
                                      </p:cBhvr>
                                      <p:to>
                                        <p:strVal val="visible"/>
                                      </p:to>
                                    </p:set>
                                    <p:anim calcmode="lin" valueType="num">
                                      <p:cBhvr additive="base">
                                        <p:cTn id="81" dur="500"/>
                                        <p:tgtEl>
                                          <p:spTgt spid="75"/>
                                        </p:tgtEl>
                                        <p:attrNameLst>
                                          <p:attrName>ppt_x</p:attrName>
                                        </p:attrNameLst>
                                      </p:cBhvr>
                                      <p:tavLst>
                                        <p:tav tm="0">
                                          <p:val>
                                            <p:strVal val="#ppt_x-#ppt_w*1.125000"/>
                                          </p:val>
                                        </p:tav>
                                        <p:tav tm="100000">
                                          <p:val>
                                            <p:strVal val="#ppt_x"/>
                                          </p:val>
                                        </p:tav>
                                      </p:tavLst>
                                    </p:anim>
                                    <p:animEffect transition="in" filter="wipe(right)">
                                      <p:cBhvr>
                                        <p:cTn id="82" dur="500"/>
                                        <p:tgtEl>
                                          <p:spTgt spid="75"/>
                                        </p:tgtEl>
                                      </p:cBhvr>
                                    </p:animEffect>
                                  </p:childTnLst>
                                </p:cTn>
                              </p:par>
                            </p:childTnLst>
                          </p:cTn>
                        </p:par>
                        <p:par>
                          <p:cTn id="83" fill="hold">
                            <p:stCondLst>
                              <p:cond delay="8000"/>
                            </p:stCondLst>
                            <p:childTnLst>
                              <p:par>
                                <p:cTn id="84" presetID="53" presetClass="entr" presetSubtype="16" fill="hold" nodeType="afterEffect">
                                  <p:stCondLst>
                                    <p:cond delay="0"/>
                                  </p:stCondLst>
                                  <p:childTnLst>
                                    <p:set>
                                      <p:cBhvr>
                                        <p:cTn id="85" dur="1" fill="hold">
                                          <p:stCondLst>
                                            <p:cond delay="0"/>
                                          </p:stCondLst>
                                        </p:cTn>
                                        <p:tgtEl>
                                          <p:spTgt spid="36"/>
                                        </p:tgtEl>
                                        <p:attrNameLst>
                                          <p:attrName>style.visibility</p:attrName>
                                        </p:attrNameLst>
                                      </p:cBhvr>
                                      <p:to>
                                        <p:strVal val="visible"/>
                                      </p:to>
                                    </p:set>
                                    <p:anim calcmode="lin" valueType="num">
                                      <p:cBhvr>
                                        <p:cTn id="86" dur="500" fill="hold"/>
                                        <p:tgtEl>
                                          <p:spTgt spid="36"/>
                                        </p:tgtEl>
                                        <p:attrNameLst>
                                          <p:attrName>ppt_w</p:attrName>
                                        </p:attrNameLst>
                                      </p:cBhvr>
                                      <p:tavLst>
                                        <p:tav tm="0">
                                          <p:val>
                                            <p:fltVal val="0"/>
                                          </p:val>
                                        </p:tav>
                                        <p:tav tm="100000">
                                          <p:val>
                                            <p:strVal val="#ppt_w"/>
                                          </p:val>
                                        </p:tav>
                                      </p:tavLst>
                                    </p:anim>
                                    <p:anim calcmode="lin" valueType="num">
                                      <p:cBhvr>
                                        <p:cTn id="87" dur="500" fill="hold"/>
                                        <p:tgtEl>
                                          <p:spTgt spid="36"/>
                                        </p:tgtEl>
                                        <p:attrNameLst>
                                          <p:attrName>ppt_h</p:attrName>
                                        </p:attrNameLst>
                                      </p:cBhvr>
                                      <p:tavLst>
                                        <p:tav tm="0">
                                          <p:val>
                                            <p:fltVal val="0"/>
                                          </p:val>
                                        </p:tav>
                                        <p:tav tm="100000">
                                          <p:val>
                                            <p:strVal val="#ppt_h"/>
                                          </p:val>
                                        </p:tav>
                                      </p:tavLst>
                                    </p:anim>
                                    <p:animEffect transition="in" filter="fade">
                                      <p:cBhvr>
                                        <p:cTn id="88" dur="500"/>
                                        <p:tgtEl>
                                          <p:spTgt spid="36"/>
                                        </p:tgtEl>
                                      </p:cBhvr>
                                    </p:animEffect>
                                  </p:childTnLst>
                                </p:cTn>
                              </p:par>
                            </p:childTnLst>
                          </p:cTn>
                        </p:par>
                        <p:par>
                          <p:cTn id="89" fill="hold">
                            <p:stCondLst>
                              <p:cond delay="8500"/>
                            </p:stCondLst>
                            <p:childTnLst>
                              <p:par>
                                <p:cTn id="90" presetID="12" presetClass="entr" presetSubtype="8" fill="hold" nodeType="afterEffect">
                                  <p:stCondLst>
                                    <p:cond delay="0"/>
                                  </p:stCondLst>
                                  <p:childTnLst>
                                    <p:set>
                                      <p:cBhvr>
                                        <p:cTn id="91" dur="1" fill="hold">
                                          <p:stCondLst>
                                            <p:cond delay="0"/>
                                          </p:stCondLst>
                                        </p:cTn>
                                        <p:tgtEl>
                                          <p:spTgt spid="81"/>
                                        </p:tgtEl>
                                        <p:attrNameLst>
                                          <p:attrName>style.visibility</p:attrName>
                                        </p:attrNameLst>
                                      </p:cBhvr>
                                      <p:to>
                                        <p:strVal val="visible"/>
                                      </p:to>
                                    </p:set>
                                    <p:anim calcmode="lin" valueType="num">
                                      <p:cBhvr additive="base">
                                        <p:cTn id="92" dur="500"/>
                                        <p:tgtEl>
                                          <p:spTgt spid="81"/>
                                        </p:tgtEl>
                                        <p:attrNameLst>
                                          <p:attrName>ppt_x</p:attrName>
                                        </p:attrNameLst>
                                      </p:cBhvr>
                                      <p:tavLst>
                                        <p:tav tm="0">
                                          <p:val>
                                            <p:strVal val="#ppt_x-#ppt_w*1.125000"/>
                                          </p:val>
                                        </p:tav>
                                        <p:tav tm="100000">
                                          <p:val>
                                            <p:strVal val="#ppt_x"/>
                                          </p:val>
                                        </p:tav>
                                      </p:tavLst>
                                    </p:anim>
                                    <p:animEffect transition="in" filter="wipe(right)">
                                      <p:cBhvr>
                                        <p:cTn id="93"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1"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Our Service Of Company</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35</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 name="Group 3"/>
          <p:cNvGrpSpPr/>
          <p:nvPr/>
        </p:nvGrpSpPr>
        <p:grpSpPr>
          <a:xfrm>
            <a:off x="747358" y="2288957"/>
            <a:ext cx="3920741" cy="792063"/>
            <a:chOff x="2096753" y="2156085"/>
            <a:chExt cx="3920741" cy="792063"/>
          </a:xfrm>
        </p:grpSpPr>
        <p:sp>
          <p:nvSpPr>
            <p:cNvPr id="5" name="TextBox 4"/>
            <p:cNvSpPr txBox="1"/>
            <p:nvPr/>
          </p:nvSpPr>
          <p:spPr>
            <a:xfrm>
              <a:off x="2096753" y="2156085"/>
              <a:ext cx="3920741" cy="33855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Search Engine</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6" name="TextBox 5"/>
            <p:cNvSpPr txBox="1"/>
            <p:nvPr/>
          </p:nvSpPr>
          <p:spPr>
            <a:xfrm>
              <a:off x="2096754" y="2424928"/>
              <a:ext cx="3920740" cy="52322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7" name="Group 6"/>
          <p:cNvGrpSpPr/>
          <p:nvPr/>
        </p:nvGrpSpPr>
        <p:grpSpPr>
          <a:xfrm>
            <a:off x="747358" y="3696923"/>
            <a:ext cx="3920741" cy="792063"/>
            <a:chOff x="2096753" y="2156085"/>
            <a:chExt cx="3920741" cy="792063"/>
          </a:xfrm>
        </p:grpSpPr>
        <p:sp>
          <p:nvSpPr>
            <p:cNvPr id="8" name="TextBox 7"/>
            <p:cNvSpPr txBox="1"/>
            <p:nvPr/>
          </p:nvSpPr>
          <p:spPr>
            <a:xfrm>
              <a:off x="2096753" y="2156085"/>
              <a:ext cx="3920741" cy="33855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Photography</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9" name="TextBox 8"/>
            <p:cNvSpPr txBox="1"/>
            <p:nvPr/>
          </p:nvSpPr>
          <p:spPr>
            <a:xfrm>
              <a:off x="2096754" y="2424928"/>
              <a:ext cx="3920740" cy="52322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10" name="Group 9"/>
          <p:cNvGrpSpPr/>
          <p:nvPr/>
        </p:nvGrpSpPr>
        <p:grpSpPr>
          <a:xfrm>
            <a:off x="747358" y="5104889"/>
            <a:ext cx="3920741" cy="792063"/>
            <a:chOff x="2096753" y="2156085"/>
            <a:chExt cx="3920741" cy="792063"/>
          </a:xfrm>
        </p:grpSpPr>
        <p:sp>
          <p:nvSpPr>
            <p:cNvPr id="11" name="TextBox 10"/>
            <p:cNvSpPr txBox="1"/>
            <p:nvPr/>
          </p:nvSpPr>
          <p:spPr>
            <a:xfrm>
              <a:off x="2096753" y="2156085"/>
              <a:ext cx="3920741" cy="33855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Ecommerce</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12" name="TextBox 11"/>
            <p:cNvSpPr txBox="1"/>
            <p:nvPr/>
          </p:nvSpPr>
          <p:spPr>
            <a:xfrm>
              <a:off x="2096754" y="2424928"/>
              <a:ext cx="3920740" cy="52322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13" name="Group 12"/>
          <p:cNvGrpSpPr/>
          <p:nvPr/>
        </p:nvGrpSpPr>
        <p:grpSpPr>
          <a:xfrm>
            <a:off x="7457159" y="2288957"/>
            <a:ext cx="3920741" cy="792063"/>
            <a:chOff x="2096753" y="2156085"/>
            <a:chExt cx="3920741" cy="792063"/>
          </a:xfrm>
        </p:grpSpPr>
        <p:sp>
          <p:nvSpPr>
            <p:cNvPr id="14" name="TextBox 13"/>
            <p:cNvSpPr txBox="1"/>
            <p:nvPr/>
          </p:nvSpPr>
          <p:spPr>
            <a:xfrm>
              <a:off x="2096753" y="2156085"/>
              <a:ext cx="39207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Media Player</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15" name="TextBox 14"/>
            <p:cNvSpPr txBox="1"/>
            <p:nvPr/>
          </p:nvSpPr>
          <p:spPr>
            <a:xfrm>
              <a:off x="2096754" y="2424928"/>
              <a:ext cx="392074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16" name="Group 15"/>
          <p:cNvGrpSpPr/>
          <p:nvPr/>
        </p:nvGrpSpPr>
        <p:grpSpPr>
          <a:xfrm>
            <a:off x="7457159" y="3696923"/>
            <a:ext cx="3920741" cy="792063"/>
            <a:chOff x="2096753" y="2156085"/>
            <a:chExt cx="3920741" cy="792063"/>
          </a:xfrm>
        </p:grpSpPr>
        <p:sp>
          <p:nvSpPr>
            <p:cNvPr id="17" name="TextBox 16"/>
            <p:cNvSpPr txBox="1"/>
            <p:nvPr/>
          </p:nvSpPr>
          <p:spPr>
            <a:xfrm>
              <a:off x="2096753" y="2156085"/>
              <a:ext cx="39207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Development</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18" name="TextBox 17"/>
            <p:cNvSpPr txBox="1"/>
            <p:nvPr/>
          </p:nvSpPr>
          <p:spPr>
            <a:xfrm>
              <a:off x="2096754" y="2424928"/>
              <a:ext cx="392074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19" name="Group 18"/>
          <p:cNvGrpSpPr/>
          <p:nvPr/>
        </p:nvGrpSpPr>
        <p:grpSpPr>
          <a:xfrm>
            <a:off x="7457159" y="5104889"/>
            <a:ext cx="3920741" cy="792063"/>
            <a:chOff x="2096753" y="2156085"/>
            <a:chExt cx="3920741" cy="792063"/>
          </a:xfrm>
        </p:grpSpPr>
        <p:sp>
          <p:nvSpPr>
            <p:cNvPr id="20" name="TextBox 19"/>
            <p:cNvSpPr txBox="1"/>
            <p:nvPr/>
          </p:nvSpPr>
          <p:spPr>
            <a:xfrm>
              <a:off x="2096753" y="2156085"/>
              <a:ext cx="39207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Web Design</a:t>
              </a:r>
              <a:endPar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21" name="TextBox 20"/>
            <p:cNvSpPr txBox="1"/>
            <p:nvPr/>
          </p:nvSpPr>
          <p:spPr>
            <a:xfrm>
              <a:off x="2096754" y="2424928"/>
              <a:ext cx="392074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nunc</a:t>
              </a:r>
              <a:r>
                <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nisi, ac </a:t>
              </a:r>
              <a:r>
                <a:rPr kumimoji="0" lang="en-US" sz="1400" b="0" i="0" u="none" strike="noStrike" kern="1200" cap="none" spc="0" normalizeH="0" baseline="0" noProof="0" dirty="0" err="1">
                  <a:ln>
                    <a:noFill/>
                  </a:ln>
                  <a:solidFill>
                    <a:srgbClr val="21221F">
                      <a:lumMod val="50000"/>
                      <a:lumOff val="50000"/>
                    </a:srgbClr>
                  </a:solidFill>
                  <a:effectLst/>
                  <a:uLnTx/>
                  <a:uFillTx/>
                  <a:latin typeface="Calibri"/>
                  <a:ea typeface="+mn-ea"/>
                  <a:cs typeface="+mn-cs"/>
                </a:rPr>
                <a:t>scelerisque</a:t>
              </a:r>
              <a:endParaRPr kumimoji="0" lang="en-US" sz="1400" b="0" i="0" u="none" strike="noStrike" kern="1200" cap="none" spc="0" normalizeH="0" baseline="0" noProof="0" dirty="0">
                <a:ln>
                  <a:noFill/>
                </a:ln>
                <a:solidFill>
                  <a:srgbClr val="21221F">
                    <a:lumMod val="50000"/>
                    <a:lumOff val="50000"/>
                  </a:srgbClr>
                </a:solidFill>
                <a:effectLst/>
                <a:uLnTx/>
                <a:uFillTx/>
                <a:latin typeface="Calibri"/>
                <a:ea typeface="+mn-ea"/>
                <a:cs typeface="+mn-cs"/>
              </a:endParaRPr>
            </a:p>
          </p:txBody>
        </p:sp>
      </p:grpSp>
      <p:grpSp>
        <p:nvGrpSpPr>
          <p:cNvPr id="22" name="Group 21"/>
          <p:cNvGrpSpPr/>
          <p:nvPr/>
        </p:nvGrpSpPr>
        <p:grpSpPr>
          <a:xfrm>
            <a:off x="6075030" y="2141438"/>
            <a:ext cx="61169" cy="3816681"/>
            <a:chOff x="6065603" y="2402702"/>
            <a:chExt cx="61169" cy="3816681"/>
          </a:xfrm>
        </p:grpSpPr>
        <p:cxnSp>
          <p:nvCxnSpPr>
            <p:cNvPr id="23" name="Straight Connector 22"/>
            <p:cNvCxnSpPr/>
            <p:nvPr/>
          </p:nvCxnSpPr>
          <p:spPr>
            <a:xfrm>
              <a:off x="6095998" y="2427884"/>
              <a:ext cx="2" cy="3730332"/>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4" name="Oval 23"/>
            <p:cNvSpPr/>
            <p:nvPr/>
          </p:nvSpPr>
          <p:spPr>
            <a:xfrm flipV="1">
              <a:off x="6065603" y="2402702"/>
              <a:ext cx="61169" cy="61169"/>
            </a:xfrm>
            <a:prstGeom prst="ellipse">
              <a:avLst/>
            </a:prstGeom>
            <a:solidFill>
              <a:schemeClr val="tx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25" name="Oval 24"/>
            <p:cNvSpPr/>
            <p:nvPr/>
          </p:nvSpPr>
          <p:spPr>
            <a:xfrm flipV="1">
              <a:off x="6065603" y="6158214"/>
              <a:ext cx="61169" cy="61169"/>
            </a:xfrm>
            <a:prstGeom prst="ellipse">
              <a:avLst/>
            </a:prstGeom>
            <a:solidFill>
              <a:schemeClr val="tx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grpSp>
      <p:sp>
        <p:nvSpPr>
          <p:cNvPr id="50" name="Rectangle 49"/>
          <p:cNvSpPr/>
          <p:nvPr/>
        </p:nvSpPr>
        <p:spPr>
          <a:xfrm>
            <a:off x="3452004" y="1193606"/>
            <a:ext cx="5287992"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grpSp>
        <p:nvGrpSpPr>
          <p:cNvPr id="29" name="Group 28"/>
          <p:cNvGrpSpPr/>
          <p:nvPr/>
        </p:nvGrpSpPr>
        <p:grpSpPr>
          <a:xfrm>
            <a:off x="4825333" y="4982552"/>
            <a:ext cx="914400" cy="914400"/>
            <a:chOff x="4834760" y="4982552"/>
            <a:chExt cx="914400" cy="914400"/>
          </a:xfrm>
        </p:grpSpPr>
        <p:sp>
          <p:nvSpPr>
            <p:cNvPr id="43" name="Oval 42"/>
            <p:cNvSpPr/>
            <p:nvPr/>
          </p:nvSpPr>
          <p:spPr>
            <a:xfrm>
              <a:off x="4834760" y="4982552"/>
              <a:ext cx="914400" cy="914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51" name="Freeform 3"/>
            <p:cNvSpPr>
              <a:spLocks noChangeArrowheads="1"/>
            </p:cNvSpPr>
            <p:nvPr/>
          </p:nvSpPr>
          <p:spPr bwMode="auto">
            <a:xfrm>
              <a:off x="5085596" y="5274166"/>
              <a:ext cx="412728" cy="332373"/>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8" name="Group 27"/>
          <p:cNvGrpSpPr/>
          <p:nvPr/>
        </p:nvGrpSpPr>
        <p:grpSpPr>
          <a:xfrm>
            <a:off x="4825333" y="3574586"/>
            <a:ext cx="914400" cy="914400"/>
            <a:chOff x="4834760" y="3574586"/>
            <a:chExt cx="914400" cy="914400"/>
          </a:xfrm>
        </p:grpSpPr>
        <p:sp>
          <p:nvSpPr>
            <p:cNvPr id="40" name="Oval 39"/>
            <p:cNvSpPr/>
            <p:nvPr/>
          </p:nvSpPr>
          <p:spPr>
            <a:xfrm>
              <a:off x="4834760" y="3574586"/>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52" name="Freeform 22"/>
            <p:cNvSpPr>
              <a:spLocks noChangeArrowheads="1"/>
            </p:cNvSpPr>
            <p:nvPr/>
          </p:nvSpPr>
          <p:spPr bwMode="auto">
            <a:xfrm>
              <a:off x="5103094" y="3840031"/>
              <a:ext cx="383508" cy="383510"/>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30" name="Group 29"/>
          <p:cNvGrpSpPr/>
          <p:nvPr/>
        </p:nvGrpSpPr>
        <p:grpSpPr>
          <a:xfrm>
            <a:off x="6456440" y="2166620"/>
            <a:ext cx="914400" cy="914400"/>
            <a:chOff x="6437586" y="2166620"/>
            <a:chExt cx="914400" cy="914400"/>
          </a:xfrm>
        </p:grpSpPr>
        <p:sp>
          <p:nvSpPr>
            <p:cNvPr id="32" name="Oval 31"/>
            <p:cNvSpPr/>
            <p:nvPr/>
          </p:nvSpPr>
          <p:spPr>
            <a:xfrm>
              <a:off x="6437586" y="2166620"/>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53" name="Freeform 36"/>
            <p:cNvSpPr>
              <a:spLocks noChangeArrowheads="1"/>
            </p:cNvSpPr>
            <p:nvPr/>
          </p:nvSpPr>
          <p:spPr bwMode="auto">
            <a:xfrm>
              <a:off x="6695725" y="2443023"/>
              <a:ext cx="398120" cy="361594"/>
            </a:xfrm>
            <a:custGeom>
              <a:avLst/>
              <a:gdLst>
                <a:gd name="T0" fmla="*/ 239 w 480"/>
                <a:gd name="T1" fmla="*/ 328 h 436"/>
                <a:gd name="T2" fmla="*/ 239 w 480"/>
                <a:gd name="T3" fmla="*/ 328 h 436"/>
                <a:gd name="T4" fmla="*/ 186 w 480"/>
                <a:gd name="T5" fmla="*/ 382 h 436"/>
                <a:gd name="T6" fmla="*/ 239 w 480"/>
                <a:gd name="T7" fmla="*/ 435 h 436"/>
                <a:gd name="T8" fmla="*/ 292 w 480"/>
                <a:gd name="T9" fmla="*/ 382 h 436"/>
                <a:gd name="T10" fmla="*/ 239 w 480"/>
                <a:gd name="T11" fmla="*/ 328 h 436"/>
                <a:gd name="T12" fmla="*/ 133 w 480"/>
                <a:gd name="T13" fmla="*/ 275 h 436"/>
                <a:gd name="T14" fmla="*/ 133 w 480"/>
                <a:gd name="T15" fmla="*/ 275 h 436"/>
                <a:gd name="T16" fmla="*/ 168 w 480"/>
                <a:gd name="T17" fmla="*/ 311 h 436"/>
                <a:gd name="T18" fmla="*/ 310 w 480"/>
                <a:gd name="T19" fmla="*/ 311 h 436"/>
                <a:gd name="T20" fmla="*/ 345 w 480"/>
                <a:gd name="T21" fmla="*/ 275 h 436"/>
                <a:gd name="T22" fmla="*/ 133 w 480"/>
                <a:gd name="T23" fmla="*/ 275 h 436"/>
                <a:gd name="T24" fmla="*/ 62 w 480"/>
                <a:gd name="T25" fmla="*/ 204 h 436"/>
                <a:gd name="T26" fmla="*/ 62 w 480"/>
                <a:gd name="T27" fmla="*/ 204 h 436"/>
                <a:gd name="T28" fmla="*/ 98 w 480"/>
                <a:gd name="T29" fmla="*/ 240 h 436"/>
                <a:gd name="T30" fmla="*/ 381 w 480"/>
                <a:gd name="T31" fmla="*/ 240 h 436"/>
                <a:gd name="T32" fmla="*/ 417 w 480"/>
                <a:gd name="T33" fmla="*/ 204 h 436"/>
                <a:gd name="T34" fmla="*/ 62 w 480"/>
                <a:gd name="T35" fmla="*/ 204 h 436"/>
                <a:gd name="T36" fmla="*/ 0 w 480"/>
                <a:gd name="T37" fmla="*/ 134 h 436"/>
                <a:gd name="T38" fmla="*/ 0 w 480"/>
                <a:gd name="T39" fmla="*/ 134 h 436"/>
                <a:gd name="T40" fmla="*/ 26 w 480"/>
                <a:gd name="T41" fmla="*/ 169 h 436"/>
                <a:gd name="T42" fmla="*/ 443 w 480"/>
                <a:gd name="T43" fmla="*/ 169 h 436"/>
                <a:gd name="T44" fmla="*/ 479 w 480"/>
                <a:gd name="T45" fmla="*/ 134 h 436"/>
                <a:gd name="T46" fmla="*/ 0 w 480"/>
                <a:gd name="T47" fmla="*/ 134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33" name="Group 32"/>
          <p:cNvGrpSpPr/>
          <p:nvPr/>
        </p:nvGrpSpPr>
        <p:grpSpPr>
          <a:xfrm>
            <a:off x="6456440" y="4982552"/>
            <a:ext cx="914400" cy="914400"/>
            <a:chOff x="6437586" y="4982552"/>
            <a:chExt cx="914400" cy="914400"/>
          </a:xfrm>
        </p:grpSpPr>
        <p:sp>
          <p:nvSpPr>
            <p:cNvPr id="35" name="Oval 34"/>
            <p:cNvSpPr/>
            <p:nvPr/>
          </p:nvSpPr>
          <p:spPr>
            <a:xfrm>
              <a:off x="6437586" y="4982552"/>
              <a:ext cx="914400" cy="914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54" name="Freeform 62"/>
            <p:cNvSpPr>
              <a:spLocks noChangeArrowheads="1"/>
            </p:cNvSpPr>
            <p:nvPr/>
          </p:nvSpPr>
          <p:spPr bwMode="auto">
            <a:xfrm>
              <a:off x="6734077" y="5274166"/>
              <a:ext cx="321416" cy="339680"/>
            </a:xfrm>
            <a:custGeom>
              <a:avLst/>
              <a:gdLst>
                <a:gd name="T0" fmla="*/ 141 w 390"/>
                <a:gd name="T1" fmla="*/ 319 h 409"/>
                <a:gd name="T2" fmla="*/ 141 w 390"/>
                <a:gd name="T3" fmla="*/ 319 h 409"/>
                <a:gd name="T4" fmla="*/ 124 w 390"/>
                <a:gd name="T5" fmla="*/ 345 h 409"/>
                <a:gd name="T6" fmla="*/ 61 w 390"/>
                <a:gd name="T7" fmla="*/ 345 h 409"/>
                <a:gd name="T8" fmla="*/ 44 w 390"/>
                <a:gd name="T9" fmla="*/ 311 h 409"/>
                <a:gd name="T10" fmla="*/ 61 w 390"/>
                <a:gd name="T11" fmla="*/ 283 h 409"/>
                <a:gd name="T12" fmla="*/ 133 w 390"/>
                <a:gd name="T13" fmla="*/ 204 h 409"/>
                <a:gd name="T14" fmla="*/ 195 w 390"/>
                <a:gd name="T15" fmla="*/ 186 h 409"/>
                <a:gd name="T16" fmla="*/ 230 w 390"/>
                <a:gd name="T17" fmla="*/ 186 h 409"/>
                <a:gd name="T18" fmla="*/ 230 w 390"/>
                <a:gd name="T19" fmla="*/ 160 h 409"/>
                <a:gd name="T20" fmla="*/ 97 w 390"/>
                <a:gd name="T21" fmla="*/ 168 h 409"/>
                <a:gd name="T22" fmla="*/ 26 w 390"/>
                <a:gd name="T23" fmla="*/ 248 h 409"/>
                <a:gd name="T24" fmla="*/ 0 w 390"/>
                <a:gd name="T25" fmla="*/ 311 h 409"/>
                <a:gd name="T26" fmla="*/ 26 w 390"/>
                <a:gd name="T27" fmla="*/ 381 h 409"/>
                <a:gd name="T28" fmla="*/ 88 w 390"/>
                <a:gd name="T29" fmla="*/ 408 h 409"/>
                <a:gd name="T30" fmla="*/ 159 w 390"/>
                <a:gd name="T31" fmla="*/ 381 h 409"/>
                <a:gd name="T32" fmla="*/ 177 w 390"/>
                <a:gd name="T33" fmla="*/ 355 h 409"/>
                <a:gd name="T34" fmla="*/ 177 w 390"/>
                <a:gd name="T35" fmla="*/ 319 h 409"/>
                <a:gd name="T36" fmla="*/ 141 w 390"/>
                <a:gd name="T37" fmla="*/ 319 h 409"/>
                <a:gd name="T38" fmla="*/ 363 w 390"/>
                <a:gd name="T39" fmla="*/ 36 h 409"/>
                <a:gd name="T40" fmla="*/ 363 w 390"/>
                <a:gd name="T41" fmla="*/ 36 h 409"/>
                <a:gd name="T42" fmla="*/ 239 w 390"/>
                <a:gd name="T43" fmla="*/ 36 h 409"/>
                <a:gd name="T44" fmla="*/ 212 w 390"/>
                <a:gd name="T45" fmla="*/ 53 h 409"/>
                <a:gd name="T46" fmla="*/ 212 w 390"/>
                <a:gd name="T47" fmla="*/ 89 h 409"/>
                <a:gd name="T48" fmla="*/ 248 w 390"/>
                <a:gd name="T49" fmla="*/ 89 h 409"/>
                <a:gd name="T50" fmla="*/ 274 w 390"/>
                <a:gd name="T51" fmla="*/ 71 h 409"/>
                <a:gd name="T52" fmla="*/ 327 w 390"/>
                <a:gd name="T53" fmla="*/ 71 h 409"/>
                <a:gd name="T54" fmla="*/ 345 w 390"/>
                <a:gd name="T55" fmla="*/ 107 h 409"/>
                <a:gd name="T56" fmla="*/ 327 w 390"/>
                <a:gd name="T57" fmla="*/ 133 h 409"/>
                <a:gd name="T58" fmla="*/ 257 w 390"/>
                <a:gd name="T59" fmla="*/ 213 h 409"/>
                <a:gd name="T60" fmla="*/ 195 w 390"/>
                <a:gd name="T61" fmla="*/ 221 h 409"/>
                <a:gd name="T62" fmla="*/ 159 w 390"/>
                <a:gd name="T63" fmla="*/ 221 h 409"/>
                <a:gd name="T64" fmla="*/ 159 w 390"/>
                <a:gd name="T65" fmla="*/ 257 h 409"/>
                <a:gd name="T66" fmla="*/ 212 w 390"/>
                <a:gd name="T67" fmla="*/ 283 h 409"/>
                <a:gd name="T68" fmla="*/ 283 w 390"/>
                <a:gd name="T69" fmla="*/ 248 h 409"/>
                <a:gd name="T70" fmla="*/ 363 w 390"/>
                <a:gd name="T71" fmla="*/ 168 h 409"/>
                <a:gd name="T72" fmla="*/ 389 w 390"/>
                <a:gd name="T73" fmla="*/ 107 h 409"/>
                <a:gd name="T74" fmla="*/ 363 w 390"/>
                <a:gd name="T75" fmla="*/ 36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31" name="Group 30"/>
          <p:cNvGrpSpPr/>
          <p:nvPr/>
        </p:nvGrpSpPr>
        <p:grpSpPr>
          <a:xfrm>
            <a:off x="6456440" y="3574586"/>
            <a:ext cx="914400" cy="914400"/>
            <a:chOff x="6437586" y="3574586"/>
            <a:chExt cx="914400" cy="914400"/>
          </a:xfrm>
        </p:grpSpPr>
        <p:sp>
          <p:nvSpPr>
            <p:cNvPr id="27" name="Oval 26"/>
            <p:cNvSpPr/>
            <p:nvPr/>
          </p:nvSpPr>
          <p:spPr>
            <a:xfrm>
              <a:off x="6437586" y="3574586"/>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55" name="Freeform 102"/>
            <p:cNvSpPr>
              <a:spLocks noChangeArrowheads="1"/>
            </p:cNvSpPr>
            <p:nvPr/>
          </p:nvSpPr>
          <p:spPr bwMode="auto">
            <a:xfrm>
              <a:off x="6693715" y="3847337"/>
              <a:ext cx="412731" cy="368898"/>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6" name="Group 25"/>
          <p:cNvGrpSpPr/>
          <p:nvPr/>
        </p:nvGrpSpPr>
        <p:grpSpPr>
          <a:xfrm>
            <a:off x="4825333" y="2166620"/>
            <a:ext cx="914400" cy="914400"/>
            <a:chOff x="4834760" y="2166620"/>
            <a:chExt cx="914400" cy="914400"/>
          </a:xfrm>
        </p:grpSpPr>
        <p:sp>
          <p:nvSpPr>
            <p:cNvPr id="48" name="Oval 47"/>
            <p:cNvSpPr/>
            <p:nvPr/>
          </p:nvSpPr>
          <p:spPr>
            <a:xfrm>
              <a:off x="4834760" y="216662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srgbClr val="000000"/>
                </a:solidFill>
                <a:effectLst/>
                <a:uLnTx/>
                <a:uFillTx/>
                <a:latin typeface="Calibri"/>
                <a:ea typeface="+mn-ea"/>
                <a:cs typeface="+mn-cs"/>
              </a:endParaRPr>
            </a:p>
          </p:txBody>
        </p:sp>
        <p:sp>
          <p:nvSpPr>
            <p:cNvPr id="56" name="Freeform 155"/>
            <p:cNvSpPr>
              <a:spLocks noChangeArrowheads="1"/>
            </p:cNvSpPr>
            <p:nvPr/>
          </p:nvSpPr>
          <p:spPr bwMode="auto">
            <a:xfrm>
              <a:off x="5103094" y="2428397"/>
              <a:ext cx="383510" cy="398228"/>
            </a:xfrm>
            <a:custGeom>
              <a:avLst/>
              <a:gdLst>
                <a:gd name="T0" fmla="*/ 79 w 461"/>
                <a:gd name="T1" fmla="*/ 9 h 497"/>
                <a:gd name="T2" fmla="*/ 79 w 461"/>
                <a:gd name="T3" fmla="*/ 9 h 497"/>
                <a:gd name="T4" fmla="*/ 71 w 461"/>
                <a:gd name="T5" fmla="*/ 9 h 497"/>
                <a:gd name="T6" fmla="*/ 0 w 461"/>
                <a:gd name="T7" fmla="*/ 195 h 497"/>
                <a:gd name="T8" fmla="*/ 79 w 461"/>
                <a:gd name="T9" fmla="*/ 274 h 497"/>
                <a:gd name="T10" fmla="*/ 159 w 461"/>
                <a:gd name="T11" fmla="*/ 195 h 497"/>
                <a:gd name="T12" fmla="*/ 79 w 461"/>
                <a:gd name="T13" fmla="*/ 9 h 497"/>
                <a:gd name="T14" fmla="*/ 390 w 461"/>
                <a:gd name="T15" fmla="*/ 9 h 497"/>
                <a:gd name="T16" fmla="*/ 390 w 461"/>
                <a:gd name="T17" fmla="*/ 9 h 497"/>
                <a:gd name="T18" fmla="*/ 381 w 461"/>
                <a:gd name="T19" fmla="*/ 9 h 497"/>
                <a:gd name="T20" fmla="*/ 301 w 461"/>
                <a:gd name="T21" fmla="*/ 195 h 497"/>
                <a:gd name="T22" fmla="*/ 381 w 461"/>
                <a:gd name="T23" fmla="*/ 274 h 497"/>
                <a:gd name="T24" fmla="*/ 460 w 461"/>
                <a:gd name="T25" fmla="*/ 195 h 497"/>
                <a:gd name="T26" fmla="*/ 390 w 461"/>
                <a:gd name="T27" fmla="*/ 9 h 497"/>
                <a:gd name="T28" fmla="*/ 230 w 461"/>
                <a:gd name="T29" fmla="*/ 221 h 497"/>
                <a:gd name="T30" fmla="*/ 230 w 461"/>
                <a:gd name="T31" fmla="*/ 221 h 497"/>
                <a:gd name="T32" fmla="*/ 150 w 461"/>
                <a:gd name="T33" fmla="*/ 417 h 497"/>
                <a:gd name="T34" fmla="*/ 230 w 461"/>
                <a:gd name="T35" fmla="*/ 496 h 497"/>
                <a:gd name="T36" fmla="*/ 310 w 461"/>
                <a:gd name="T37" fmla="*/ 417 h 497"/>
                <a:gd name="T38" fmla="*/ 230 w 461"/>
                <a:gd name="T39" fmla="*/ 221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97">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spTree>
    <p:extLst>
      <p:ext uri="{BB962C8B-B14F-4D97-AF65-F5344CB8AC3E}">
        <p14:creationId xmlns:p14="http://schemas.microsoft.com/office/powerpoint/2010/main" xmlns="" val="2914132527"/>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barn(outVertical)">
                                      <p:cBhvr>
                                        <p:cTn id="7" dur="500"/>
                                        <p:tgtEl>
                                          <p:spTgt spid="50"/>
                                        </p:tgtEl>
                                      </p:cBhvr>
                                    </p:animEffect>
                                  </p:childTnLst>
                                </p:cTn>
                              </p:par>
                            </p:childTnLst>
                          </p:cTn>
                        </p:par>
                        <p:par>
                          <p:cTn id="8" fill="hold">
                            <p:stCondLst>
                              <p:cond delay="1000"/>
                            </p:stCondLst>
                            <p:childTnLst>
                              <p:par>
                                <p:cTn id="9" presetID="53" presetClass="entr" presetSubtype="16"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p:cTn id="11" dur="500" fill="hold"/>
                                        <p:tgtEl>
                                          <p:spTgt spid="26"/>
                                        </p:tgtEl>
                                        <p:attrNameLst>
                                          <p:attrName>ppt_w</p:attrName>
                                        </p:attrNameLst>
                                      </p:cBhvr>
                                      <p:tavLst>
                                        <p:tav tm="0">
                                          <p:val>
                                            <p:fltVal val="0"/>
                                          </p:val>
                                        </p:tav>
                                        <p:tav tm="100000">
                                          <p:val>
                                            <p:strVal val="#ppt_w"/>
                                          </p:val>
                                        </p:tav>
                                      </p:tavLst>
                                    </p:anim>
                                    <p:anim calcmode="lin" valueType="num">
                                      <p:cBhvr>
                                        <p:cTn id="12" dur="500" fill="hold"/>
                                        <p:tgtEl>
                                          <p:spTgt spid="26"/>
                                        </p:tgtEl>
                                        <p:attrNameLst>
                                          <p:attrName>ppt_h</p:attrName>
                                        </p:attrNameLst>
                                      </p:cBhvr>
                                      <p:tavLst>
                                        <p:tav tm="0">
                                          <p:val>
                                            <p:fltVal val="0"/>
                                          </p:val>
                                        </p:tav>
                                        <p:tav tm="100000">
                                          <p:val>
                                            <p:strVal val="#ppt_h"/>
                                          </p:val>
                                        </p:tav>
                                      </p:tavLst>
                                    </p:anim>
                                    <p:animEffect transition="in" filter="fade">
                                      <p:cBhvr>
                                        <p:cTn id="13" dur="500"/>
                                        <p:tgtEl>
                                          <p:spTgt spid="26"/>
                                        </p:tgtEl>
                                      </p:cBhvr>
                                    </p:animEffect>
                                  </p:childTnLst>
                                </p:cTn>
                              </p:par>
                            </p:childTnLst>
                          </p:cTn>
                        </p:par>
                        <p:par>
                          <p:cTn id="14" fill="hold">
                            <p:stCondLst>
                              <p:cond delay="1500"/>
                            </p:stCondLst>
                            <p:childTnLst>
                              <p:par>
                                <p:cTn id="15" presetID="12" presetClass="entr" presetSubtype="8"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p:tgtEl>
                                          <p:spTgt spid="4"/>
                                        </p:tgtEl>
                                        <p:attrNameLst>
                                          <p:attrName>ppt_x</p:attrName>
                                        </p:attrNameLst>
                                      </p:cBhvr>
                                      <p:tavLst>
                                        <p:tav tm="0">
                                          <p:val>
                                            <p:strVal val="#ppt_x-#ppt_w*1.125000"/>
                                          </p:val>
                                        </p:tav>
                                        <p:tav tm="100000">
                                          <p:val>
                                            <p:strVal val="#ppt_x"/>
                                          </p:val>
                                        </p:tav>
                                      </p:tavLst>
                                    </p:anim>
                                    <p:animEffect transition="in" filter="wipe(right)">
                                      <p:cBhvr>
                                        <p:cTn id="18" dur="500"/>
                                        <p:tgtEl>
                                          <p:spTgt spid="4"/>
                                        </p:tgtEl>
                                      </p:cBhvr>
                                    </p:animEffect>
                                  </p:childTnLst>
                                </p:cTn>
                              </p:par>
                            </p:childTnLst>
                          </p:cTn>
                        </p:par>
                        <p:par>
                          <p:cTn id="19" fill="hold">
                            <p:stCondLst>
                              <p:cond delay="2000"/>
                            </p:stCondLst>
                            <p:childTnLst>
                              <p:par>
                                <p:cTn id="20" presetID="53" presetClass="entr" presetSubtype="16" fill="hold" nodeType="after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500" fill="hold"/>
                                        <p:tgtEl>
                                          <p:spTgt spid="28"/>
                                        </p:tgtEl>
                                        <p:attrNameLst>
                                          <p:attrName>ppt_w</p:attrName>
                                        </p:attrNameLst>
                                      </p:cBhvr>
                                      <p:tavLst>
                                        <p:tav tm="0">
                                          <p:val>
                                            <p:fltVal val="0"/>
                                          </p:val>
                                        </p:tav>
                                        <p:tav tm="100000">
                                          <p:val>
                                            <p:strVal val="#ppt_w"/>
                                          </p:val>
                                        </p:tav>
                                      </p:tavLst>
                                    </p:anim>
                                    <p:anim calcmode="lin" valueType="num">
                                      <p:cBhvr>
                                        <p:cTn id="23" dur="500" fill="hold"/>
                                        <p:tgtEl>
                                          <p:spTgt spid="28"/>
                                        </p:tgtEl>
                                        <p:attrNameLst>
                                          <p:attrName>ppt_h</p:attrName>
                                        </p:attrNameLst>
                                      </p:cBhvr>
                                      <p:tavLst>
                                        <p:tav tm="0">
                                          <p:val>
                                            <p:fltVal val="0"/>
                                          </p:val>
                                        </p:tav>
                                        <p:tav tm="100000">
                                          <p:val>
                                            <p:strVal val="#ppt_h"/>
                                          </p:val>
                                        </p:tav>
                                      </p:tavLst>
                                    </p:anim>
                                    <p:animEffect transition="in" filter="fade">
                                      <p:cBhvr>
                                        <p:cTn id="24" dur="500"/>
                                        <p:tgtEl>
                                          <p:spTgt spid="28"/>
                                        </p:tgtEl>
                                      </p:cBhvr>
                                    </p:animEffect>
                                  </p:childTnLst>
                                </p:cTn>
                              </p:par>
                            </p:childTnLst>
                          </p:cTn>
                        </p:par>
                        <p:par>
                          <p:cTn id="25" fill="hold">
                            <p:stCondLst>
                              <p:cond delay="2500"/>
                            </p:stCondLst>
                            <p:childTnLst>
                              <p:par>
                                <p:cTn id="26" presetID="12" presetClass="entr" presetSubtype="8" fill="hold" nodeType="after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p:tgtEl>
                                          <p:spTgt spid="7"/>
                                        </p:tgtEl>
                                        <p:attrNameLst>
                                          <p:attrName>ppt_x</p:attrName>
                                        </p:attrNameLst>
                                      </p:cBhvr>
                                      <p:tavLst>
                                        <p:tav tm="0">
                                          <p:val>
                                            <p:strVal val="#ppt_x-#ppt_w*1.125000"/>
                                          </p:val>
                                        </p:tav>
                                        <p:tav tm="100000">
                                          <p:val>
                                            <p:strVal val="#ppt_x"/>
                                          </p:val>
                                        </p:tav>
                                      </p:tavLst>
                                    </p:anim>
                                    <p:animEffect transition="in" filter="wipe(right)">
                                      <p:cBhvr>
                                        <p:cTn id="29" dur="500"/>
                                        <p:tgtEl>
                                          <p:spTgt spid="7"/>
                                        </p:tgtEl>
                                      </p:cBhvr>
                                    </p:animEffect>
                                  </p:childTnLst>
                                </p:cTn>
                              </p:par>
                            </p:childTnLst>
                          </p:cTn>
                        </p:par>
                        <p:par>
                          <p:cTn id="30" fill="hold">
                            <p:stCondLst>
                              <p:cond delay="3000"/>
                            </p:stCondLst>
                            <p:childTnLst>
                              <p:par>
                                <p:cTn id="31" presetID="53" presetClass="entr" presetSubtype="16" fill="hold" nodeType="after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p:cTn id="33" dur="500" fill="hold"/>
                                        <p:tgtEl>
                                          <p:spTgt spid="29"/>
                                        </p:tgtEl>
                                        <p:attrNameLst>
                                          <p:attrName>ppt_w</p:attrName>
                                        </p:attrNameLst>
                                      </p:cBhvr>
                                      <p:tavLst>
                                        <p:tav tm="0">
                                          <p:val>
                                            <p:fltVal val="0"/>
                                          </p:val>
                                        </p:tav>
                                        <p:tav tm="100000">
                                          <p:val>
                                            <p:strVal val="#ppt_w"/>
                                          </p:val>
                                        </p:tav>
                                      </p:tavLst>
                                    </p:anim>
                                    <p:anim calcmode="lin" valueType="num">
                                      <p:cBhvr>
                                        <p:cTn id="34" dur="500" fill="hold"/>
                                        <p:tgtEl>
                                          <p:spTgt spid="29"/>
                                        </p:tgtEl>
                                        <p:attrNameLst>
                                          <p:attrName>ppt_h</p:attrName>
                                        </p:attrNameLst>
                                      </p:cBhvr>
                                      <p:tavLst>
                                        <p:tav tm="0">
                                          <p:val>
                                            <p:fltVal val="0"/>
                                          </p:val>
                                        </p:tav>
                                        <p:tav tm="100000">
                                          <p:val>
                                            <p:strVal val="#ppt_h"/>
                                          </p:val>
                                        </p:tav>
                                      </p:tavLst>
                                    </p:anim>
                                    <p:animEffect transition="in" filter="fade">
                                      <p:cBhvr>
                                        <p:cTn id="35" dur="500"/>
                                        <p:tgtEl>
                                          <p:spTgt spid="29"/>
                                        </p:tgtEl>
                                      </p:cBhvr>
                                    </p:animEffect>
                                  </p:childTnLst>
                                </p:cTn>
                              </p:par>
                            </p:childTnLst>
                          </p:cTn>
                        </p:par>
                        <p:par>
                          <p:cTn id="36" fill="hold">
                            <p:stCondLst>
                              <p:cond delay="3500"/>
                            </p:stCondLst>
                            <p:childTnLst>
                              <p:par>
                                <p:cTn id="37" presetID="12" presetClass="entr" presetSubtype="8" fill="hold" nodeType="after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p:tgtEl>
                                          <p:spTgt spid="10"/>
                                        </p:tgtEl>
                                        <p:attrNameLst>
                                          <p:attrName>ppt_x</p:attrName>
                                        </p:attrNameLst>
                                      </p:cBhvr>
                                      <p:tavLst>
                                        <p:tav tm="0">
                                          <p:val>
                                            <p:strVal val="#ppt_x-#ppt_w*1.125000"/>
                                          </p:val>
                                        </p:tav>
                                        <p:tav tm="100000">
                                          <p:val>
                                            <p:strVal val="#ppt_x"/>
                                          </p:val>
                                        </p:tav>
                                      </p:tavLst>
                                    </p:anim>
                                    <p:animEffect transition="in" filter="wipe(right)">
                                      <p:cBhvr>
                                        <p:cTn id="40" dur="500"/>
                                        <p:tgtEl>
                                          <p:spTgt spid="10"/>
                                        </p:tgtEl>
                                      </p:cBhvr>
                                    </p:animEffect>
                                  </p:childTnLst>
                                </p:cTn>
                              </p:par>
                            </p:childTnLst>
                          </p:cTn>
                        </p:par>
                        <p:par>
                          <p:cTn id="41" fill="hold">
                            <p:stCondLst>
                              <p:cond delay="4000"/>
                            </p:stCondLst>
                            <p:childTnLst>
                              <p:par>
                                <p:cTn id="42" presetID="42" presetClass="entr" presetSubtype="0" fill="hold" nodeType="after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anim calcmode="lin" valueType="num">
                                      <p:cBhvr>
                                        <p:cTn id="45" dur="500" fill="hold"/>
                                        <p:tgtEl>
                                          <p:spTgt spid="22"/>
                                        </p:tgtEl>
                                        <p:attrNameLst>
                                          <p:attrName>ppt_x</p:attrName>
                                        </p:attrNameLst>
                                      </p:cBhvr>
                                      <p:tavLst>
                                        <p:tav tm="0">
                                          <p:val>
                                            <p:strVal val="#ppt_x"/>
                                          </p:val>
                                        </p:tav>
                                        <p:tav tm="100000">
                                          <p:val>
                                            <p:strVal val="#ppt_x"/>
                                          </p:val>
                                        </p:tav>
                                      </p:tavLst>
                                    </p:anim>
                                    <p:anim calcmode="lin" valueType="num">
                                      <p:cBhvr>
                                        <p:cTn id="46" dur="500" fill="hold"/>
                                        <p:tgtEl>
                                          <p:spTgt spid="22"/>
                                        </p:tgtEl>
                                        <p:attrNameLst>
                                          <p:attrName>ppt_y</p:attrName>
                                        </p:attrNameLst>
                                      </p:cBhvr>
                                      <p:tavLst>
                                        <p:tav tm="0">
                                          <p:val>
                                            <p:strVal val="#ppt_y+.1"/>
                                          </p:val>
                                        </p:tav>
                                        <p:tav tm="100000">
                                          <p:val>
                                            <p:strVal val="#ppt_y"/>
                                          </p:val>
                                        </p:tav>
                                      </p:tavLst>
                                    </p:anim>
                                  </p:childTnLst>
                                </p:cTn>
                              </p:par>
                            </p:childTnLst>
                          </p:cTn>
                        </p:par>
                        <p:par>
                          <p:cTn id="47" fill="hold">
                            <p:stCondLst>
                              <p:cond delay="4500"/>
                            </p:stCondLst>
                            <p:childTnLst>
                              <p:par>
                                <p:cTn id="48" presetID="53" presetClass="entr" presetSubtype="16" fill="hold" nodeType="afterEffect">
                                  <p:stCondLst>
                                    <p:cond delay="0"/>
                                  </p:stCondLst>
                                  <p:childTnLst>
                                    <p:set>
                                      <p:cBhvr>
                                        <p:cTn id="49" dur="1" fill="hold">
                                          <p:stCondLst>
                                            <p:cond delay="0"/>
                                          </p:stCondLst>
                                        </p:cTn>
                                        <p:tgtEl>
                                          <p:spTgt spid="30"/>
                                        </p:tgtEl>
                                        <p:attrNameLst>
                                          <p:attrName>style.visibility</p:attrName>
                                        </p:attrNameLst>
                                      </p:cBhvr>
                                      <p:to>
                                        <p:strVal val="visible"/>
                                      </p:to>
                                    </p:set>
                                    <p:anim calcmode="lin" valueType="num">
                                      <p:cBhvr>
                                        <p:cTn id="50" dur="500" fill="hold"/>
                                        <p:tgtEl>
                                          <p:spTgt spid="30"/>
                                        </p:tgtEl>
                                        <p:attrNameLst>
                                          <p:attrName>ppt_w</p:attrName>
                                        </p:attrNameLst>
                                      </p:cBhvr>
                                      <p:tavLst>
                                        <p:tav tm="0">
                                          <p:val>
                                            <p:fltVal val="0"/>
                                          </p:val>
                                        </p:tav>
                                        <p:tav tm="100000">
                                          <p:val>
                                            <p:strVal val="#ppt_w"/>
                                          </p:val>
                                        </p:tav>
                                      </p:tavLst>
                                    </p:anim>
                                    <p:anim calcmode="lin" valueType="num">
                                      <p:cBhvr>
                                        <p:cTn id="51" dur="500" fill="hold"/>
                                        <p:tgtEl>
                                          <p:spTgt spid="30"/>
                                        </p:tgtEl>
                                        <p:attrNameLst>
                                          <p:attrName>ppt_h</p:attrName>
                                        </p:attrNameLst>
                                      </p:cBhvr>
                                      <p:tavLst>
                                        <p:tav tm="0">
                                          <p:val>
                                            <p:fltVal val="0"/>
                                          </p:val>
                                        </p:tav>
                                        <p:tav tm="100000">
                                          <p:val>
                                            <p:strVal val="#ppt_h"/>
                                          </p:val>
                                        </p:tav>
                                      </p:tavLst>
                                    </p:anim>
                                    <p:animEffect transition="in" filter="fade">
                                      <p:cBhvr>
                                        <p:cTn id="52" dur="500"/>
                                        <p:tgtEl>
                                          <p:spTgt spid="30"/>
                                        </p:tgtEl>
                                      </p:cBhvr>
                                    </p:animEffect>
                                  </p:childTnLst>
                                </p:cTn>
                              </p:par>
                            </p:childTnLst>
                          </p:cTn>
                        </p:par>
                        <p:par>
                          <p:cTn id="53" fill="hold">
                            <p:stCondLst>
                              <p:cond delay="5000"/>
                            </p:stCondLst>
                            <p:childTnLst>
                              <p:par>
                                <p:cTn id="54" presetID="12" presetClass="entr" presetSubtype="2" fill="hold" nodeType="afterEffect">
                                  <p:stCondLst>
                                    <p:cond delay="0"/>
                                  </p:stCondLst>
                                  <p:childTnLst>
                                    <p:set>
                                      <p:cBhvr>
                                        <p:cTn id="55" dur="1" fill="hold">
                                          <p:stCondLst>
                                            <p:cond delay="0"/>
                                          </p:stCondLst>
                                        </p:cTn>
                                        <p:tgtEl>
                                          <p:spTgt spid="13"/>
                                        </p:tgtEl>
                                        <p:attrNameLst>
                                          <p:attrName>style.visibility</p:attrName>
                                        </p:attrNameLst>
                                      </p:cBhvr>
                                      <p:to>
                                        <p:strVal val="visible"/>
                                      </p:to>
                                    </p:set>
                                    <p:anim calcmode="lin" valueType="num">
                                      <p:cBhvr additive="base">
                                        <p:cTn id="56" dur="500"/>
                                        <p:tgtEl>
                                          <p:spTgt spid="13"/>
                                        </p:tgtEl>
                                        <p:attrNameLst>
                                          <p:attrName>ppt_x</p:attrName>
                                        </p:attrNameLst>
                                      </p:cBhvr>
                                      <p:tavLst>
                                        <p:tav tm="0">
                                          <p:val>
                                            <p:strVal val="#ppt_x+#ppt_w*1.125000"/>
                                          </p:val>
                                        </p:tav>
                                        <p:tav tm="100000">
                                          <p:val>
                                            <p:strVal val="#ppt_x"/>
                                          </p:val>
                                        </p:tav>
                                      </p:tavLst>
                                    </p:anim>
                                    <p:animEffect transition="in" filter="wipe(left)">
                                      <p:cBhvr>
                                        <p:cTn id="57" dur="500"/>
                                        <p:tgtEl>
                                          <p:spTgt spid="13"/>
                                        </p:tgtEl>
                                      </p:cBhvr>
                                    </p:animEffect>
                                  </p:childTnLst>
                                </p:cTn>
                              </p:par>
                            </p:childTnLst>
                          </p:cTn>
                        </p:par>
                        <p:par>
                          <p:cTn id="58" fill="hold">
                            <p:stCondLst>
                              <p:cond delay="5500"/>
                            </p:stCondLst>
                            <p:childTnLst>
                              <p:par>
                                <p:cTn id="59" presetID="53" presetClass="entr" presetSubtype="16" fill="hold" nodeType="afterEffect">
                                  <p:stCondLst>
                                    <p:cond delay="0"/>
                                  </p:stCondLst>
                                  <p:childTnLst>
                                    <p:set>
                                      <p:cBhvr>
                                        <p:cTn id="60" dur="1" fill="hold">
                                          <p:stCondLst>
                                            <p:cond delay="0"/>
                                          </p:stCondLst>
                                        </p:cTn>
                                        <p:tgtEl>
                                          <p:spTgt spid="31"/>
                                        </p:tgtEl>
                                        <p:attrNameLst>
                                          <p:attrName>style.visibility</p:attrName>
                                        </p:attrNameLst>
                                      </p:cBhvr>
                                      <p:to>
                                        <p:strVal val="visible"/>
                                      </p:to>
                                    </p:set>
                                    <p:anim calcmode="lin" valueType="num">
                                      <p:cBhvr>
                                        <p:cTn id="61" dur="500" fill="hold"/>
                                        <p:tgtEl>
                                          <p:spTgt spid="31"/>
                                        </p:tgtEl>
                                        <p:attrNameLst>
                                          <p:attrName>ppt_w</p:attrName>
                                        </p:attrNameLst>
                                      </p:cBhvr>
                                      <p:tavLst>
                                        <p:tav tm="0">
                                          <p:val>
                                            <p:fltVal val="0"/>
                                          </p:val>
                                        </p:tav>
                                        <p:tav tm="100000">
                                          <p:val>
                                            <p:strVal val="#ppt_w"/>
                                          </p:val>
                                        </p:tav>
                                      </p:tavLst>
                                    </p:anim>
                                    <p:anim calcmode="lin" valueType="num">
                                      <p:cBhvr>
                                        <p:cTn id="62" dur="500" fill="hold"/>
                                        <p:tgtEl>
                                          <p:spTgt spid="31"/>
                                        </p:tgtEl>
                                        <p:attrNameLst>
                                          <p:attrName>ppt_h</p:attrName>
                                        </p:attrNameLst>
                                      </p:cBhvr>
                                      <p:tavLst>
                                        <p:tav tm="0">
                                          <p:val>
                                            <p:fltVal val="0"/>
                                          </p:val>
                                        </p:tav>
                                        <p:tav tm="100000">
                                          <p:val>
                                            <p:strVal val="#ppt_h"/>
                                          </p:val>
                                        </p:tav>
                                      </p:tavLst>
                                    </p:anim>
                                    <p:animEffect transition="in" filter="fade">
                                      <p:cBhvr>
                                        <p:cTn id="63" dur="500"/>
                                        <p:tgtEl>
                                          <p:spTgt spid="31"/>
                                        </p:tgtEl>
                                      </p:cBhvr>
                                    </p:animEffect>
                                  </p:childTnLst>
                                </p:cTn>
                              </p:par>
                            </p:childTnLst>
                          </p:cTn>
                        </p:par>
                        <p:par>
                          <p:cTn id="64" fill="hold">
                            <p:stCondLst>
                              <p:cond delay="6000"/>
                            </p:stCondLst>
                            <p:childTnLst>
                              <p:par>
                                <p:cTn id="65" presetID="12" presetClass="entr" presetSubtype="2" fill="hold" nodeType="after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additive="base">
                                        <p:cTn id="67" dur="500"/>
                                        <p:tgtEl>
                                          <p:spTgt spid="16"/>
                                        </p:tgtEl>
                                        <p:attrNameLst>
                                          <p:attrName>ppt_x</p:attrName>
                                        </p:attrNameLst>
                                      </p:cBhvr>
                                      <p:tavLst>
                                        <p:tav tm="0">
                                          <p:val>
                                            <p:strVal val="#ppt_x+#ppt_w*1.125000"/>
                                          </p:val>
                                        </p:tav>
                                        <p:tav tm="100000">
                                          <p:val>
                                            <p:strVal val="#ppt_x"/>
                                          </p:val>
                                        </p:tav>
                                      </p:tavLst>
                                    </p:anim>
                                    <p:animEffect transition="in" filter="wipe(left)">
                                      <p:cBhvr>
                                        <p:cTn id="68" dur="500"/>
                                        <p:tgtEl>
                                          <p:spTgt spid="16"/>
                                        </p:tgtEl>
                                      </p:cBhvr>
                                    </p:animEffect>
                                  </p:childTnLst>
                                </p:cTn>
                              </p:par>
                            </p:childTnLst>
                          </p:cTn>
                        </p:par>
                        <p:par>
                          <p:cTn id="69" fill="hold">
                            <p:stCondLst>
                              <p:cond delay="6500"/>
                            </p:stCondLst>
                            <p:childTnLst>
                              <p:par>
                                <p:cTn id="70" presetID="53" presetClass="entr" presetSubtype="16" fill="hold" nodeType="afterEffect">
                                  <p:stCondLst>
                                    <p:cond delay="0"/>
                                  </p:stCondLst>
                                  <p:childTnLst>
                                    <p:set>
                                      <p:cBhvr>
                                        <p:cTn id="71" dur="1" fill="hold">
                                          <p:stCondLst>
                                            <p:cond delay="0"/>
                                          </p:stCondLst>
                                        </p:cTn>
                                        <p:tgtEl>
                                          <p:spTgt spid="33"/>
                                        </p:tgtEl>
                                        <p:attrNameLst>
                                          <p:attrName>style.visibility</p:attrName>
                                        </p:attrNameLst>
                                      </p:cBhvr>
                                      <p:to>
                                        <p:strVal val="visible"/>
                                      </p:to>
                                    </p:set>
                                    <p:anim calcmode="lin" valueType="num">
                                      <p:cBhvr>
                                        <p:cTn id="72" dur="500" fill="hold"/>
                                        <p:tgtEl>
                                          <p:spTgt spid="33"/>
                                        </p:tgtEl>
                                        <p:attrNameLst>
                                          <p:attrName>ppt_w</p:attrName>
                                        </p:attrNameLst>
                                      </p:cBhvr>
                                      <p:tavLst>
                                        <p:tav tm="0">
                                          <p:val>
                                            <p:fltVal val="0"/>
                                          </p:val>
                                        </p:tav>
                                        <p:tav tm="100000">
                                          <p:val>
                                            <p:strVal val="#ppt_w"/>
                                          </p:val>
                                        </p:tav>
                                      </p:tavLst>
                                    </p:anim>
                                    <p:anim calcmode="lin" valueType="num">
                                      <p:cBhvr>
                                        <p:cTn id="73" dur="500" fill="hold"/>
                                        <p:tgtEl>
                                          <p:spTgt spid="33"/>
                                        </p:tgtEl>
                                        <p:attrNameLst>
                                          <p:attrName>ppt_h</p:attrName>
                                        </p:attrNameLst>
                                      </p:cBhvr>
                                      <p:tavLst>
                                        <p:tav tm="0">
                                          <p:val>
                                            <p:fltVal val="0"/>
                                          </p:val>
                                        </p:tav>
                                        <p:tav tm="100000">
                                          <p:val>
                                            <p:strVal val="#ppt_h"/>
                                          </p:val>
                                        </p:tav>
                                      </p:tavLst>
                                    </p:anim>
                                    <p:animEffect transition="in" filter="fade">
                                      <p:cBhvr>
                                        <p:cTn id="74" dur="500"/>
                                        <p:tgtEl>
                                          <p:spTgt spid="33"/>
                                        </p:tgtEl>
                                      </p:cBhvr>
                                    </p:animEffect>
                                  </p:childTnLst>
                                </p:cTn>
                              </p:par>
                            </p:childTnLst>
                          </p:cTn>
                        </p:par>
                        <p:par>
                          <p:cTn id="75" fill="hold">
                            <p:stCondLst>
                              <p:cond delay="7000"/>
                            </p:stCondLst>
                            <p:childTnLst>
                              <p:par>
                                <p:cTn id="76" presetID="12" presetClass="entr" presetSubtype="2" fill="hold" nodeType="afterEffect">
                                  <p:stCondLst>
                                    <p:cond delay="0"/>
                                  </p:stCondLst>
                                  <p:childTnLst>
                                    <p:set>
                                      <p:cBhvr>
                                        <p:cTn id="77" dur="1" fill="hold">
                                          <p:stCondLst>
                                            <p:cond delay="0"/>
                                          </p:stCondLst>
                                        </p:cTn>
                                        <p:tgtEl>
                                          <p:spTgt spid="19"/>
                                        </p:tgtEl>
                                        <p:attrNameLst>
                                          <p:attrName>style.visibility</p:attrName>
                                        </p:attrNameLst>
                                      </p:cBhvr>
                                      <p:to>
                                        <p:strVal val="visible"/>
                                      </p:to>
                                    </p:set>
                                    <p:anim calcmode="lin" valueType="num">
                                      <p:cBhvr additive="base">
                                        <p:cTn id="78" dur="500"/>
                                        <p:tgtEl>
                                          <p:spTgt spid="19"/>
                                        </p:tgtEl>
                                        <p:attrNameLst>
                                          <p:attrName>ppt_x</p:attrName>
                                        </p:attrNameLst>
                                      </p:cBhvr>
                                      <p:tavLst>
                                        <p:tav tm="0">
                                          <p:val>
                                            <p:strVal val="#ppt_x+#ppt_w*1.125000"/>
                                          </p:val>
                                        </p:tav>
                                        <p:tav tm="100000">
                                          <p:val>
                                            <p:strVal val="#ppt_x"/>
                                          </p:val>
                                        </p:tav>
                                      </p:tavLst>
                                    </p:anim>
                                    <p:animEffect transition="in" filter="wipe(left)">
                                      <p:cBhvr>
                                        <p:cTn id="7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List Infographic Layout </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36</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 name="Group 3"/>
          <p:cNvGrpSpPr/>
          <p:nvPr/>
        </p:nvGrpSpPr>
        <p:grpSpPr>
          <a:xfrm>
            <a:off x="3995556" y="1691909"/>
            <a:ext cx="4203158" cy="4901080"/>
            <a:chOff x="3995556" y="1691909"/>
            <a:chExt cx="4203158" cy="4901080"/>
          </a:xfrm>
        </p:grpSpPr>
        <p:sp>
          <p:nvSpPr>
            <p:cNvPr id="5" name="Freeform 10"/>
            <p:cNvSpPr>
              <a:spLocks/>
            </p:cNvSpPr>
            <p:nvPr/>
          </p:nvSpPr>
          <p:spPr bwMode="auto">
            <a:xfrm>
              <a:off x="3995556" y="1691909"/>
              <a:ext cx="4203158" cy="4901080"/>
            </a:xfrm>
            <a:custGeom>
              <a:avLst/>
              <a:gdLst>
                <a:gd name="T0" fmla="*/ 432 w 680"/>
                <a:gd name="T1" fmla="*/ 430 h 794"/>
                <a:gd name="T2" fmla="*/ 461 w 680"/>
                <a:gd name="T3" fmla="*/ 417 h 794"/>
                <a:gd name="T4" fmla="*/ 573 w 680"/>
                <a:gd name="T5" fmla="*/ 504 h 794"/>
                <a:gd name="T6" fmla="*/ 573 w 680"/>
                <a:gd name="T7" fmla="*/ 290 h 794"/>
                <a:gd name="T8" fmla="*/ 461 w 680"/>
                <a:gd name="T9" fmla="*/ 377 h 794"/>
                <a:gd name="T10" fmla="*/ 432 w 680"/>
                <a:gd name="T11" fmla="*/ 365 h 794"/>
                <a:gd name="T12" fmla="*/ 355 w 680"/>
                <a:gd name="T13" fmla="*/ 336 h 794"/>
                <a:gd name="T14" fmla="*/ 369 w 680"/>
                <a:gd name="T15" fmla="*/ 253 h 794"/>
                <a:gd name="T16" fmla="*/ 356 w 680"/>
                <a:gd name="T17" fmla="*/ 169 h 794"/>
                <a:gd name="T18" fmla="*/ 432 w 680"/>
                <a:gd name="T19" fmla="*/ 140 h 794"/>
                <a:gd name="T20" fmla="*/ 461 w 680"/>
                <a:gd name="T21" fmla="*/ 128 h 794"/>
                <a:gd name="T22" fmla="*/ 573 w 680"/>
                <a:gd name="T23" fmla="*/ 215 h 794"/>
                <a:gd name="T24" fmla="*/ 573 w 680"/>
                <a:gd name="T25" fmla="*/ 0 h 794"/>
                <a:gd name="T26" fmla="*/ 461 w 680"/>
                <a:gd name="T27" fmla="*/ 87 h 794"/>
                <a:gd name="T28" fmla="*/ 432 w 680"/>
                <a:gd name="T29" fmla="*/ 75 h 794"/>
                <a:gd name="T30" fmla="*/ 311 w 680"/>
                <a:gd name="T31" fmla="*/ 107 h 794"/>
                <a:gd name="T32" fmla="*/ 325 w 680"/>
                <a:gd name="T33" fmla="*/ 191 h 794"/>
                <a:gd name="T34" fmla="*/ 248 w 680"/>
                <a:gd name="T35" fmla="*/ 220 h 794"/>
                <a:gd name="T36" fmla="*/ 219 w 680"/>
                <a:gd name="T37" fmla="*/ 233 h 794"/>
                <a:gd name="T38" fmla="*/ 107 w 680"/>
                <a:gd name="T39" fmla="*/ 146 h 794"/>
                <a:gd name="T40" fmla="*/ 107 w 680"/>
                <a:gd name="T41" fmla="*/ 360 h 794"/>
                <a:gd name="T42" fmla="*/ 219 w 680"/>
                <a:gd name="T43" fmla="*/ 273 h 794"/>
                <a:gd name="T44" fmla="*/ 248 w 680"/>
                <a:gd name="T45" fmla="*/ 286 h 794"/>
                <a:gd name="T46" fmla="*/ 324 w 680"/>
                <a:gd name="T47" fmla="*/ 315 h 794"/>
                <a:gd name="T48" fmla="*/ 311 w 680"/>
                <a:gd name="T49" fmla="*/ 397 h 794"/>
                <a:gd name="T50" fmla="*/ 325 w 680"/>
                <a:gd name="T51" fmla="*/ 481 h 794"/>
                <a:gd name="T52" fmla="*/ 248 w 680"/>
                <a:gd name="T53" fmla="*/ 510 h 794"/>
                <a:gd name="T54" fmla="*/ 219 w 680"/>
                <a:gd name="T55" fmla="*/ 522 h 794"/>
                <a:gd name="T56" fmla="*/ 107 w 680"/>
                <a:gd name="T57" fmla="*/ 435 h 794"/>
                <a:gd name="T58" fmla="*/ 107 w 680"/>
                <a:gd name="T59" fmla="*/ 649 h 794"/>
                <a:gd name="T60" fmla="*/ 219 w 680"/>
                <a:gd name="T61" fmla="*/ 562 h 794"/>
                <a:gd name="T62" fmla="*/ 248 w 680"/>
                <a:gd name="T63" fmla="*/ 575 h 794"/>
                <a:gd name="T64" fmla="*/ 324 w 680"/>
                <a:gd name="T65" fmla="*/ 604 h 794"/>
                <a:gd name="T66" fmla="*/ 311 w 680"/>
                <a:gd name="T67" fmla="*/ 687 h 794"/>
                <a:gd name="T68" fmla="*/ 432 w 680"/>
                <a:gd name="T69" fmla="*/ 719 h 794"/>
                <a:gd name="T70" fmla="*/ 461 w 680"/>
                <a:gd name="T71" fmla="*/ 707 h 794"/>
                <a:gd name="T72" fmla="*/ 573 w 680"/>
                <a:gd name="T73" fmla="*/ 794 h 794"/>
                <a:gd name="T74" fmla="*/ 573 w 680"/>
                <a:gd name="T75" fmla="*/ 580 h 794"/>
                <a:gd name="T76" fmla="*/ 461 w 680"/>
                <a:gd name="T77" fmla="*/ 667 h 794"/>
                <a:gd name="T78" fmla="*/ 432 w 680"/>
                <a:gd name="T79" fmla="*/ 654 h 794"/>
                <a:gd name="T80" fmla="*/ 355 w 680"/>
                <a:gd name="T81" fmla="*/ 625 h 794"/>
                <a:gd name="T82" fmla="*/ 369 w 680"/>
                <a:gd name="T83" fmla="*/ 542 h 794"/>
                <a:gd name="T84" fmla="*/ 356 w 680"/>
                <a:gd name="T85" fmla="*/ 459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0" h="794">
                  <a:moveTo>
                    <a:pt x="376" y="462"/>
                  </a:moveTo>
                  <a:cubicBezTo>
                    <a:pt x="400" y="462"/>
                    <a:pt x="421" y="449"/>
                    <a:pt x="432" y="430"/>
                  </a:cubicBezTo>
                  <a:cubicBezTo>
                    <a:pt x="432" y="430"/>
                    <a:pt x="439" y="417"/>
                    <a:pt x="445" y="417"/>
                  </a:cubicBezTo>
                  <a:cubicBezTo>
                    <a:pt x="461" y="417"/>
                    <a:pt x="461" y="417"/>
                    <a:pt x="461" y="417"/>
                  </a:cubicBezTo>
                  <a:cubicBezTo>
                    <a:pt x="468" y="417"/>
                    <a:pt x="472" y="434"/>
                    <a:pt x="472" y="434"/>
                  </a:cubicBezTo>
                  <a:cubicBezTo>
                    <a:pt x="487" y="475"/>
                    <a:pt x="527" y="504"/>
                    <a:pt x="573" y="504"/>
                  </a:cubicBezTo>
                  <a:cubicBezTo>
                    <a:pt x="632" y="504"/>
                    <a:pt x="680" y="456"/>
                    <a:pt x="680" y="397"/>
                  </a:cubicBezTo>
                  <a:cubicBezTo>
                    <a:pt x="680" y="338"/>
                    <a:pt x="632" y="290"/>
                    <a:pt x="573" y="290"/>
                  </a:cubicBezTo>
                  <a:cubicBezTo>
                    <a:pt x="527" y="290"/>
                    <a:pt x="487" y="319"/>
                    <a:pt x="472" y="361"/>
                  </a:cubicBezTo>
                  <a:cubicBezTo>
                    <a:pt x="472" y="361"/>
                    <a:pt x="468" y="377"/>
                    <a:pt x="461" y="377"/>
                  </a:cubicBezTo>
                  <a:cubicBezTo>
                    <a:pt x="445" y="377"/>
                    <a:pt x="445" y="377"/>
                    <a:pt x="445" y="377"/>
                  </a:cubicBezTo>
                  <a:cubicBezTo>
                    <a:pt x="439" y="377"/>
                    <a:pt x="432" y="365"/>
                    <a:pt x="432" y="365"/>
                  </a:cubicBezTo>
                  <a:cubicBezTo>
                    <a:pt x="421" y="345"/>
                    <a:pt x="400" y="332"/>
                    <a:pt x="376" y="332"/>
                  </a:cubicBezTo>
                  <a:cubicBezTo>
                    <a:pt x="369" y="332"/>
                    <a:pt x="362" y="334"/>
                    <a:pt x="355" y="336"/>
                  </a:cubicBezTo>
                  <a:cubicBezTo>
                    <a:pt x="340" y="307"/>
                    <a:pt x="340" y="307"/>
                    <a:pt x="340" y="307"/>
                  </a:cubicBezTo>
                  <a:cubicBezTo>
                    <a:pt x="358" y="295"/>
                    <a:pt x="369" y="276"/>
                    <a:pt x="369" y="253"/>
                  </a:cubicBezTo>
                  <a:cubicBezTo>
                    <a:pt x="369" y="231"/>
                    <a:pt x="358" y="211"/>
                    <a:pt x="341" y="199"/>
                  </a:cubicBezTo>
                  <a:cubicBezTo>
                    <a:pt x="356" y="169"/>
                    <a:pt x="356" y="169"/>
                    <a:pt x="356" y="169"/>
                  </a:cubicBezTo>
                  <a:cubicBezTo>
                    <a:pt x="362" y="171"/>
                    <a:pt x="369" y="172"/>
                    <a:pt x="376" y="172"/>
                  </a:cubicBezTo>
                  <a:cubicBezTo>
                    <a:pt x="400" y="172"/>
                    <a:pt x="421" y="160"/>
                    <a:pt x="432" y="140"/>
                  </a:cubicBezTo>
                  <a:cubicBezTo>
                    <a:pt x="432" y="140"/>
                    <a:pt x="439" y="128"/>
                    <a:pt x="445" y="128"/>
                  </a:cubicBezTo>
                  <a:cubicBezTo>
                    <a:pt x="461" y="128"/>
                    <a:pt x="461" y="128"/>
                    <a:pt x="461" y="128"/>
                  </a:cubicBezTo>
                  <a:cubicBezTo>
                    <a:pt x="468" y="128"/>
                    <a:pt x="472" y="144"/>
                    <a:pt x="472" y="144"/>
                  </a:cubicBezTo>
                  <a:cubicBezTo>
                    <a:pt x="487" y="185"/>
                    <a:pt x="527" y="215"/>
                    <a:pt x="573" y="215"/>
                  </a:cubicBezTo>
                  <a:cubicBezTo>
                    <a:pt x="632" y="215"/>
                    <a:pt x="680" y="167"/>
                    <a:pt x="680" y="107"/>
                  </a:cubicBezTo>
                  <a:cubicBezTo>
                    <a:pt x="680" y="48"/>
                    <a:pt x="632" y="0"/>
                    <a:pt x="573" y="0"/>
                  </a:cubicBezTo>
                  <a:cubicBezTo>
                    <a:pt x="527" y="0"/>
                    <a:pt x="487" y="30"/>
                    <a:pt x="472" y="71"/>
                  </a:cubicBezTo>
                  <a:cubicBezTo>
                    <a:pt x="472" y="71"/>
                    <a:pt x="468" y="87"/>
                    <a:pt x="461" y="87"/>
                  </a:cubicBezTo>
                  <a:cubicBezTo>
                    <a:pt x="445" y="87"/>
                    <a:pt x="445" y="87"/>
                    <a:pt x="445" y="87"/>
                  </a:cubicBezTo>
                  <a:cubicBezTo>
                    <a:pt x="439" y="87"/>
                    <a:pt x="432" y="75"/>
                    <a:pt x="432" y="75"/>
                  </a:cubicBezTo>
                  <a:cubicBezTo>
                    <a:pt x="421" y="55"/>
                    <a:pt x="400" y="42"/>
                    <a:pt x="376" y="42"/>
                  </a:cubicBezTo>
                  <a:cubicBezTo>
                    <a:pt x="340" y="42"/>
                    <a:pt x="311" y="72"/>
                    <a:pt x="311" y="107"/>
                  </a:cubicBezTo>
                  <a:cubicBezTo>
                    <a:pt x="311" y="130"/>
                    <a:pt x="322" y="150"/>
                    <a:pt x="340" y="162"/>
                  </a:cubicBezTo>
                  <a:cubicBezTo>
                    <a:pt x="325" y="191"/>
                    <a:pt x="325" y="191"/>
                    <a:pt x="325" y="191"/>
                  </a:cubicBezTo>
                  <a:cubicBezTo>
                    <a:pt x="318" y="189"/>
                    <a:pt x="311" y="188"/>
                    <a:pt x="304" y="188"/>
                  </a:cubicBezTo>
                  <a:cubicBezTo>
                    <a:pt x="280" y="188"/>
                    <a:pt x="259" y="201"/>
                    <a:pt x="248" y="220"/>
                  </a:cubicBezTo>
                  <a:cubicBezTo>
                    <a:pt x="248" y="220"/>
                    <a:pt x="242" y="233"/>
                    <a:pt x="235" y="233"/>
                  </a:cubicBezTo>
                  <a:cubicBezTo>
                    <a:pt x="219" y="233"/>
                    <a:pt x="219" y="233"/>
                    <a:pt x="219" y="233"/>
                  </a:cubicBezTo>
                  <a:cubicBezTo>
                    <a:pt x="212" y="233"/>
                    <a:pt x="208" y="216"/>
                    <a:pt x="208" y="216"/>
                  </a:cubicBezTo>
                  <a:cubicBezTo>
                    <a:pt x="193" y="175"/>
                    <a:pt x="154" y="146"/>
                    <a:pt x="107" y="146"/>
                  </a:cubicBezTo>
                  <a:cubicBezTo>
                    <a:pt x="48" y="146"/>
                    <a:pt x="0" y="194"/>
                    <a:pt x="0" y="253"/>
                  </a:cubicBezTo>
                  <a:cubicBezTo>
                    <a:pt x="0" y="312"/>
                    <a:pt x="48" y="360"/>
                    <a:pt x="107" y="360"/>
                  </a:cubicBezTo>
                  <a:cubicBezTo>
                    <a:pt x="154" y="360"/>
                    <a:pt x="193" y="331"/>
                    <a:pt x="208" y="290"/>
                  </a:cubicBezTo>
                  <a:cubicBezTo>
                    <a:pt x="208" y="290"/>
                    <a:pt x="212" y="273"/>
                    <a:pt x="219" y="273"/>
                  </a:cubicBezTo>
                  <a:cubicBezTo>
                    <a:pt x="235" y="273"/>
                    <a:pt x="235" y="273"/>
                    <a:pt x="235" y="273"/>
                  </a:cubicBezTo>
                  <a:cubicBezTo>
                    <a:pt x="242" y="273"/>
                    <a:pt x="248" y="286"/>
                    <a:pt x="248" y="286"/>
                  </a:cubicBezTo>
                  <a:cubicBezTo>
                    <a:pt x="259" y="305"/>
                    <a:pt x="280" y="318"/>
                    <a:pt x="304" y="318"/>
                  </a:cubicBezTo>
                  <a:cubicBezTo>
                    <a:pt x="311" y="318"/>
                    <a:pt x="318" y="317"/>
                    <a:pt x="324" y="315"/>
                  </a:cubicBezTo>
                  <a:cubicBezTo>
                    <a:pt x="339" y="344"/>
                    <a:pt x="339" y="344"/>
                    <a:pt x="339" y="344"/>
                  </a:cubicBezTo>
                  <a:cubicBezTo>
                    <a:pt x="322" y="356"/>
                    <a:pt x="311" y="375"/>
                    <a:pt x="311" y="397"/>
                  </a:cubicBezTo>
                  <a:cubicBezTo>
                    <a:pt x="311" y="420"/>
                    <a:pt x="322" y="440"/>
                    <a:pt x="340" y="451"/>
                  </a:cubicBezTo>
                  <a:cubicBezTo>
                    <a:pt x="325" y="481"/>
                    <a:pt x="325" y="481"/>
                    <a:pt x="325" y="481"/>
                  </a:cubicBezTo>
                  <a:cubicBezTo>
                    <a:pt x="318" y="479"/>
                    <a:pt x="311" y="477"/>
                    <a:pt x="304" y="477"/>
                  </a:cubicBezTo>
                  <a:cubicBezTo>
                    <a:pt x="280" y="477"/>
                    <a:pt x="259" y="490"/>
                    <a:pt x="248" y="510"/>
                  </a:cubicBezTo>
                  <a:cubicBezTo>
                    <a:pt x="248" y="510"/>
                    <a:pt x="242" y="522"/>
                    <a:pt x="235" y="522"/>
                  </a:cubicBezTo>
                  <a:cubicBezTo>
                    <a:pt x="219" y="522"/>
                    <a:pt x="219" y="522"/>
                    <a:pt x="219" y="522"/>
                  </a:cubicBezTo>
                  <a:cubicBezTo>
                    <a:pt x="212" y="522"/>
                    <a:pt x="208" y="506"/>
                    <a:pt x="208" y="506"/>
                  </a:cubicBezTo>
                  <a:cubicBezTo>
                    <a:pt x="193" y="464"/>
                    <a:pt x="154" y="435"/>
                    <a:pt x="107" y="435"/>
                  </a:cubicBezTo>
                  <a:cubicBezTo>
                    <a:pt x="48" y="435"/>
                    <a:pt x="0" y="483"/>
                    <a:pt x="0" y="542"/>
                  </a:cubicBezTo>
                  <a:cubicBezTo>
                    <a:pt x="0" y="602"/>
                    <a:pt x="48" y="649"/>
                    <a:pt x="107" y="649"/>
                  </a:cubicBezTo>
                  <a:cubicBezTo>
                    <a:pt x="154" y="649"/>
                    <a:pt x="193" y="620"/>
                    <a:pt x="208" y="579"/>
                  </a:cubicBezTo>
                  <a:cubicBezTo>
                    <a:pt x="208" y="579"/>
                    <a:pt x="212" y="562"/>
                    <a:pt x="219" y="562"/>
                  </a:cubicBezTo>
                  <a:cubicBezTo>
                    <a:pt x="235" y="562"/>
                    <a:pt x="235" y="562"/>
                    <a:pt x="235" y="562"/>
                  </a:cubicBezTo>
                  <a:cubicBezTo>
                    <a:pt x="242" y="562"/>
                    <a:pt x="248" y="575"/>
                    <a:pt x="248" y="575"/>
                  </a:cubicBezTo>
                  <a:cubicBezTo>
                    <a:pt x="259" y="594"/>
                    <a:pt x="280" y="607"/>
                    <a:pt x="304" y="607"/>
                  </a:cubicBezTo>
                  <a:cubicBezTo>
                    <a:pt x="311" y="607"/>
                    <a:pt x="318" y="606"/>
                    <a:pt x="324" y="604"/>
                  </a:cubicBezTo>
                  <a:cubicBezTo>
                    <a:pt x="339" y="633"/>
                    <a:pt x="339" y="633"/>
                    <a:pt x="339" y="633"/>
                  </a:cubicBezTo>
                  <a:cubicBezTo>
                    <a:pt x="322" y="645"/>
                    <a:pt x="311" y="665"/>
                    <a:pt x="311" y="687"/>
                  </a:cubicBezTo>
                  <a:cubicBezTo>
                    <a:pt x="311" y="723"/>
                    <a:pt x="340" y="752"/>
                    <a:pt x="376" y="752"/>
                  </a:cubicBezTo>
                  <a:cubicBezTo>
                    <a:pt x="400" y="752"/>
                    <a:pt x="421" y="739"/>
                    <a:pt x="432" y="719"/>
                  </a:cubicBezTo>
                  <a:cubicBezTo>
                    <a:pt x="432" y="719"/>
                    <a:pt x="439" y="707"/>
                    <a:pt x="445" y="707"/>
                  </a:cubicBezTo>
                  <a:cubicBezTo>
                    <a:pt x="461" y="707"/>
                    <a:pt x="461" y="707"/>
                    <a:pt x="461" y="707"/>
                  </a:cubicBezTo>
                  <a:cubicBezTo>
                    <a:pt x="468" y="707"/>
                    <a:pt x="472" y="723"/>
                    <a:pt x="472" y="723"/>
                  </a:cubicBezTo>
                  <a:cubicBezTo>
                    <a:pt x="487" y="764"/>
                    <a:pt x="527" y="794"/>
                    <a:pt x="573" y="794"/>
                  </a:cubicBezTo>
                  <a:cubicBezTo>
                    <a:pt x="632" y="794"/>
                    <a:pt x="680" y="746"/>
                    <a:pt x="680" y="687"/>
                  </a:cubicBezTo>
                  <a:cubicBezTo>
                    <a:pt x="680" y="628"/>
                    <a:pt x="632" y="580"/>
                    <a:pt x="573" y="580"/>
                  </a:cubicBezTo>
                  <a:cubicBezTo>
                    <a:pt x="527" y="580"/>
                    <a:pt x="487" y="609"/>
                    <a:pt x="472" y="650"/>
                  </a:cubicBezTo>
                  <a:cubicBezTo>
                    <a:pt x="472" y="650"/>
                    <a:pt x="468" y="667"/>
                    <a:pt x="461" y="667"/>
                  </a:cubicBezTo>
                  <a:cubicBezTo>
                    <a:pt x="445" y="667"/>
                    <a:pt x="445" y="667"/>
                    <a:pt x="445" y="667"/>
                  </a:cubicBezTo>
                  <a:cubicBezTo>
                    <a:pt x="439" y="667"/>
                    <a:pt x="432" y="654"/>
                    <a:pt x="432" y="654"/>
                  </a:cubicBezTo>
                  <a:cubicBezTo>
                    <a:pt x="421" y="635"/>
                    <a:pt x="400" y="622"/>
                    <a:pt x="376" y="622"/>
                  </a:cubicBezTo>
                  <a:cubicBezTo>
                    <a:pt x="369" y="622"/>
                    <a:pt x="361" y="623"/>
                    <a:pt x="355" y="625"/>
                  </a:cubicBezTo>
                  <a:cubicBezTo>
                    <a:pt x="340" y="596"/>
                    <a:pt x="340" y="596"/>
                    <a:pt x="340" y="596"/>
                  </a:cubicBezTo>
                  <a:cubicBezTo>
                    <a:pt x="358" y="585"/>
                    <a:pt x="369" y="565"/>
                    <a:pt x="369" y="542"/>
                  </a:cubicBezTo>
                  <a:cubicBezTo>
                    <a:pt x="369" y="520"/>
                    <a:pt x="358" y="500"/>
                    <a:pt x="341" y="489"/>
                  </a:cubicBezTo>
                  <a:cubicBezTo>
                    <a:pt x="356" y="459"/>
                    <a:pt x="356" y="459"/>
                    <a:pt x="356" y="459"/>
                  </a:cubicBezTo>
                  <a:cubicBezTo>
                    <a:pt x="362" y="461"/>
                    <a:pt x="369" y="462"/>
                    <a:pt x="376" y="462"/>
                  </a:cubicBezTo>
                  <a:close/>
                </a:path>
              </a:pathLst>
            </a:custGeom>
            <a:gradFill flip="none" rotWithShape="1">
              <a:gsLst>
                <a:gs pos="0">
                  <a:schemeClr val="tx2">
                    <a:lumMod val="50000"/>
                    <a:lumOff val="50000"/>
                  </a:schemeClr>
                </a:gs>
                <a:gs pos="76000">
                  <a:schemeClr val="tx1"/>
                </a:gs>
                <a:gs pos="100000">
                  <a:schemeClr val="tx2">
                    <a:lumMod val="75000"/>
                    <a:lumOff val="25000"/>
                  </a:schemeClr>
                </a:gs>
              </a:gsLst>
              <a:lin ang="10800000" scaled="1"/>
              <a:tileRect/>
            </a:gradFill>
            <a:ln w="9525">
              <a:solidFill>
                <a:schemeClr val="tx1"/>
              </a:solidFill>
              <a:round/>
              <a:headEnd/>
              <a:tailEnd/>
            </a:ln>
            <a:effectLst>
              <a:outerShdw blurRad="279400" dist="2540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6" name="椭圆 10"/>
            <p:cNvSpPr/>
            <p:nvPr/>
          </p:nvSpPr>
          <p:spPr>
            <a:xfrm>
              <a:off x="6012727" y="2043601"/>
              <a:ext cx="610968" cy="610968"/>
            </a:xfrm>
            <a:prstGeom prst="ellipse">
              <a:avLst/>
            </a:prstGeom>
            <a:gradFill flip="none" rotWithShape="1">
              <a:gsLst>
                <a:gs pos="0">
                  <a:schemeClr val="accent1"/>
                </a:gs>
                <a:gs pos="100000">
                  <a:schemeClr val="accent1">
                    <a:lumMod val="60000"/>
                    <a:lumOff val="40000"/>
                  </a:schemeClr>
                </a:gs>
              </a:gsLst>
              <a:lin ang="2700000" scaled="1"/>
              <a:tileRect/>
            </a:gradFill>
            <a:ln w="28575">
              <a:gradFill flip="none" rotWithShape="1">
                <a:gsLst>
                  <a:gs pos="0">
                    <a:schemeClr val="accent1"/>
                  </a:gs>
                  <a:gs pos="0">
                    <a:schemeClr val="accent1"/>
                  </a:gs>
                  <a:gs pos="100000">
                    <a:schemeClr val="accent1">
                      <a:lumMod val="60000"/>
                      <a:lumOff val="40000"/>
                    </a:schemeClr>
                  </a:gs>
                </a:gsLst>
                <a:lin ang="13500000" scaled="0"/>
                <a:tileRect/>
              </a:gradFill>
            </a:ln>
            <a:effectLst>
              <a:outerShdw blurRad="228600" dist="1016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7" name="椭圆 10"/>
            <p:cNvSpPr/>
            <p:nvPr/>
          </p:nvSpPr>
          <p:spPr>
            <a:xfrm>
              <a:off x="6012727" y="3836965"/>
              <a:ext cx="610968" cy="610968"/>
            </a:xfrm>
            <a:prstGeom prst="ellipse">
              <a:avLst/>
            </a:prstGeom>
            <a:gradFill flip="none" rotWithShape="1">
              <a:gsLst>
                <a:gs pos="0">
                  <a:schemeClr val="accent3"/>
                </a:gs>
                <a:gs pos="100000">
                  <a:schemeClr val="accent3">
                    <a:lumMod val="60000"/>
                    <a:lumOff val="40000"/>
                  </a:schemeClr>
                </a:gs>
              </a:gsLst>
              <a:lin ang="2700000" scaled="1"/>
              <a:tileRect/>
            </a:gradFill>
            <a:ln w="28575">
              <a:gradFill flip="none" rotWithShape="1">
                <a:gsLst>
                  <a:gs pos="0">
                    <a:srgbClr val="FED255"/>
                  </a:gs>
                  <a:gs pos="0">
                    <a:schemeClr val="accent3"/>
                  </a:gs>
                  <a:gs pos="100000">
                    <a:schemeClr val="accent3">
                      <a:lumMod val="60000"/>
                      <a:lumOff val="40000"/>
                    </a:schemeClr>
                  </a:gs>
                </a:gsLst>
                <a:lin ang="13500000" scaled="0"/>
                <a:tileRect/>
              </a:gradFill>
            </a:ln>
            <a:effectLst>
              <a:outerShdw blurRad="228600" dist="1016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8" name="椭圆 10"/>
            <p:cNvSpPr/>
            <p:nvPr/>
          </p:nvSpPr>
          <p:spPr>
            <a:xfrm>
              <a:off x="6012727" y="5630329"/>
              <a:ext cx="610968" cy="610968"/>
            </a:xfrm>
            <a:prstGeom prst="ellipse">
              <a:avLst/>
            </a:prstGeom>
            <a:gradFill flip="none" rotWithShape="1">
              <a:gsLst>
                <a:gs pos="0">
                  <a:schemeClr val="accent5"/>
                </a:gs>
                <a:gs pos="100000">
                  <a:schemeClr val="accent5">
                    <a:lumMod val="60000"/>
                    <a:lumOff val="40000"/>
                  </a:schemeClr>
                </a:gs>
              </a:gsLst>
              <a:lin ang="2700000" scaled="1"/>
              <a:tileRect/>
            </a:gradFill>
            <a:ln w="28575">
              <a:gradFill flip="none" rotWithShape="1">
                <a:gsLst>
                  <a:gs pos="0">
                    <a:srgbClr val="FED255"/>
                  </a:gs>
                  <a:gs pos="0">
                    <a:schemeClr val="accent5"/>
                  </a:gs>
                  <a:gs pos="100000">
                    <a:schemeClr val="accent5">
                      <a:lumMod val="60000"/>
                      <a:lumOff val="40000"/>
                    </a:schemeClr>
                  </a:gs>
                </a:gsLst>
                <a:lin ang="13500000" scaled="0"/>
                <a:tileRect/>
              </a:gradFill>
            </a:ln>
            <a:effectLst>
              <a:outerShdw blurRad="228600" dist="1016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9" name="椭圆 10"/>
            <p:cNvSpPr/>
            <p:nvPr/>
          </p:nvSpPr>
          <p:spPr>
            <a:xfrm>
              <a:off x="5566564" y="2940283"/>
              <a:ext cx="610968" cy="610968"/>
            </a:xfrm>
            <a:prstGeom prst="ellipse">
              <a:avLst/>
            </a:prstGeom>
            <a:gradFill flip="none" rotWithShape="1">
              <a:gsLst>
                <a:gs pos="0">
                  <a:schemeClr val="accent2"/>
                </a:gs>
                <a:gs pos="100000">
                  <a:schemeClr val="accent2">
                    <a:lumMod val="60000"/>
                    <a:lumOff val="40000"/>
                  </a:schemeClr>
                </a:gs>
              </a:gsLst>
              <a:lin ang="2700000" scaled="1"/>
              <a:tileRect/>
            </a:gradFill>
            <a:ln w="28575">
              <a:gradFill flip="none" rotWithShape="1">
                <a:gsLst>
                  <a:gs pos="0">
                    <a:schemeClr val="accent2"/>
                  </a:gs>
                  <a:gs pos="0">
                    <a:schemeClr val="accent2"/>
                  </a:gs>
                  <a:gs pos="100000">
                    <a:schemeClr val="accent2">
                      <a:lumMod val="60000"/>
                      <a:lumOff val="40000"/>
                    </a:schemeClr>
                  </a:gs>
                </a:gsLst>
                <a:lin ang="13500000" scaled="0"/>
                <a:tileRect/>
              </a:gradFill>
            </a:ln>
            <a:effectLst>
              <a:outerShdw blurRad="228600" dist="1016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0" name="椭圆 10"/>
            <p:cNvSpPr/>
            <p:nvPr/>
          </p:nvSpPr>
          <p:spPr>
            <a:xfrm>
              <a:off x="5566564" y="4733647"/>
              <a:ext cx="610968" cy="610968"/>
            </a:xfrm>
            <a:prstGeom prst="ellipse">
              <a:avLst/>
            </a:prstGeom>
            <a:gradFill flip="none" rotWithShape="1">
              <a:gsLst>
                <a:gs pos="0">
                  <a:schemeClr val="accent3"/>
                </a:gs>
                <a:gs pos="100000">
                  <a:schemeClr val="accent3">
                    <a:lumMod val="60000"/>
                    <a:lumOff val="40000"/>
                  </a:schemeClr>
                </a:gs>
              </a:gsLst>
              <a:lin ang="2700000" scaled="1"/>
              <a:tileRect/>
            </a:gradFill>
            <a:ln w="28575">
              <a:solidFill>
                <a:schemeClr val="accent3"/>
              </a:solidFill>
            </a:ln>
            <a:effectLst>
              <a:outerShdw blurRad="228600" dist="1016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1" name="椭圆 60"/>
            <p:cNvSpPr/>
            <p:nvPr/>
          </p:nvSpPr>
          <p:spPr>
            <a:xfrm>
              <a:off x="7030299" y="1836756"/>
              <a:ext cx="1024658" cy="1024658"/>
            </a:xfrm>
            <a:prstGeom prst="ellipse">
              <a:avLst/>
            </a:prstGeom>
            <a:gradFill flip="none" rotWithShape="1">
              <a:gsLst>
                <a:gs pos="100000">
                  <a:srgbClr val="FFFFFF"/>
                </a:gs>
                <a:gs pos="0">
                  <a:srgbClr val="CECAC8"/>
                </a:gs>
              </a:gsLst>
              <a:lin ang="2700000" scaled="1"/>
              <a:tileRect/>
            </a:gradFill>
            <a:ln w="41275">
              <a:gradFill flip="none" rotWithShape="1">
                <a:gsLst>
                  <a:gs pos="100000">
                    <a:srgbClr val="FFFFFF"/>
                  </a:gs>
                  <a:gs pos="0">
                    <a:srgbClr val="CDCDCD"/>
                  </a:gs>
                </a:gsLst>
                <a:lin ang="13500000" scaled="1"/>
                <a:tileRect/>
              </a:gradFill>
            </a:ln>
            <a:effectLst>
              <a:outerShdw blurRad="2921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2" name="椭圆 60"/>
            <p:cNvSpPr/>
            <p:nvPr/>
          </p:nvSpPr>
          <p:spPr>
            <a:xfrm>
              <a:off x="4158145" y="2733438"/>
              <a:ext cx="1024658" cy="1024658"/>
            </a:xfrm>
            <a:prstGeom prst="ellipse">
              <a:avLst/>
            </a:prstGeom>
            <a:gradFill flip="none" rotWithShape="1">
              <a:gsLst>
                <a:gs pos="100000">
                  <a:srgbClr val="FFFFFF"/>
                </a:gs>
                <a:gs pos="0">
                  <a:srgbClr val="CECAC8"/>
                </a:gs>
              </a:gsLst>
              <a:lin ang="2700000" scaled="1"/>
              <a:tileRect/>
            </a:gradFill>
            <a:ln w="41275">
              <a:gradFill flip="none" rotWithShape="1">
                <a:gsLst>
                  <a:gs pos="100000">
                    <a:srgbClr val="FFFFFF"/>
                  </a:gs>
                  <a:gs pos="0">
                    <a:srgbClr val="CDCDCD"/>
                  </a:gs>
                </a:gsLst>
                <a:lin ang="13500000" scaled="1"/>
                <a:tileRect/>
              </a:gradFill>
            </a:ln>
            <a:effectLst>
              <a:outerShdw blurRad="2921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3" name="椭圆 60"/>
            <p:cNvSpPr/>
            <p:nvPr/>
          </p:nvSpPr>
          <p:spPr>
            <a:xfrm>
              <a:off x="4158145" y="4526802"/>
              <a:ext cx="1024658" cy="1024658"/>
            </a:xfrm>
            <a:prstGeom prst="ellipse">
              <a:avLst/>
            </a:prstGeom>
            <a:gradFill flip="none" rotWithShape="1">
              <a:gsLst>
                <a:gs pos="100000">
                  <a:srgbClr val="FFFFFF"/>
                </a:gs>
                <a:gs pos="0">
                  <a:srgbClr val="CECAC8"/>
                </a:gs>
              </a:gsLst>
              <a:lin ang="2700000" scaled="1"/>
              <a:tileRect/>
            </a:gradFill>
            <a:ln w="41275">
              <a:gradFill flip="none" rotWithShape="1">
                <a:gsLst>
                  <a:gs pos="100000">
                    <a:srgbClr val="FFFFFF"/>
                  </a:gs>
                  <a:gs pos="0">
                    <a:srgbClr val="CDCDCD"/>
                  </a:gs>
                </a:gsLst>
                <a:lin ang="13500000" scaled="1"/>
                <a:tileRect/>
              </a:gradFill>
            </a:ln>
            <a:effectLst>
              <a:outerShdw blurRad="2921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4" name="椭圆 60"/>
            <p:cNvSpPr/>
            <p:nvPr/>
          </p:nvSpPr>
          <p:spPr>
            <a:xfrm>
              <a:off x="7030299" y="3630120"/>
              <a:ext cx="1024658" cy="1024658"/>
            </a:xfrm>
            <a:prstGeom prst="ellipse">
              <a:avLst/>
            </a:prstGeom>
            <a:gradFill flip="none" rotWithShape="1">
              <a:gsLst>
                <a:gs pos="100000">
                  <a:srgbClr val="FFFFFF"/>
                </a:gs>
                <a:gs pos="0">
                  <a:srgbClr val="CECAC8"/>
                </a:gs>
              </a:gsLst>
              <a:lin ang="2700000" scaled="1"/>
              <a:tileRect/>
            </a:gradFill>
            <a:ln w="41275">
              <a:gradFill flip="none" rotWithShape="1">
                <a:gsLst>
                  <a:gs pos="100000">
                    <a:srgbClr val="FFFFFF"/>
                  </a:gs>
                  <a:gs pos="0">
                    <a:srgbClr val="CDCDCD"/>
                  </a:gs>
                </a:gsLst>
                <a:lin ang="13500000" scaled="1"/>
                <a:tileRect/>
              </a:gradFill>
            </a:ln>
            <a:effectLst>
              <a:outerShdw blurRad="2921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5" name="椭圆 60"/>
            <p:cNvSpPr/>
            <p:nvPr/>
          </p:nvSpPr>
          <p:spPr>
            <a:xfrm>
              <a:off x="7030299" y="5422221"/>
              <a:ext cx="1024658" cy="1024658"/>
            </a:xfrm>
            <a:prstGeom prst="ellipse">
              <a:avLst/>
            </a:prstGeom>
            <a:gradFill flip="none" rotWithShape="1">
              <a:gsLst>
                <a:gs pos="100000">
                  <a:srgbClr val="FFFFFF"/>
                </a:gs>
                <a:gs pos="0">
                  <a:srgbClr val="CECAC8"/>
                </a:gs>
              </a:gsLst>
              <a:lin ang="2700000" scaled="1"/>
              <a:tileRect/>
            </a:gradFill>
            <a:ln w="41275">
              <a:gradFill flip="none" rotWithShape="1">
                <a:gsLst>
                  <a:gs pos="100000">
                    <a:srgbClr val="FFFFFF"/>
                  </a:gs>
                  <a:gs pos="0">
                    <a:srgbClr val="CDCDCD"/>
                  </a:gs>
                </a:gsLst>
                <a:lin ang="13500000" scaled="1"/>
                <a:tileRect/>
              </a:gradFill>
            </a:ln>
            <a:effectLst>
              <a:outerShdw blurRad="2921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mn-ea"/>
                <a:cs typeface="+mn-cs"/>
              </a:endParaRPr>
            </a:p>
          </p:txBody>
        </p:sp>
        <p:sp>
          <p:nvSpPr>
            <p:cNvPr id="16" name="TextBox 15"/>
            <p:cNvSpPr txBox="1"/>
            <p:nvPr/>
          </p:nvSpPr>
          <p:spPr>
            <a:xfrm>
              <a:off x="6043135" y="2087475"/>
              <a:ext cx="550151"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8F4E9"/>
                  </a:solidFill>
                  <a:effectLst/>
                  <a:uLnTx/>
                  <a:uFillTx/>
                  <a:latin typeface="Calibri"/>
                  <a:ea typeface="+mn-ea"/>
                  <a:cs typeface="+mn-cs"/>
                </a:rPr>
                <a:t>01</a:t>
              </a:r>
              <a:endParaRPr kumimoji="0" lang="en-GB" sz="2800" b="1" i="0" u="none" strike="noStrike" kern="1200" cap="none" spc="0" normalizeH="0" baseline="0" noProof="0" dirty="0">
                <a:ln>
                  <a:noFill/>
                </a:ln>
                <a:solidFill>
                  <a:srgbClr val="F8F4E9"/>
                </a:solidFill>
                <a:effectLst/>
                <a:uLnTx/>
                <a:uFillTx/>
                <a:latin typeface="Calibri"/>
                <a:ea typeface="+mn-ea"/>
                <a:cs typeface="+mn-cs"/>
              </a:endParaRPr>
            </a:p>
          </p:txBody>
        </p:sp>
        <p:sp>
          <p:nvSpPr>
            <p:cNvPr id="17" name="TextBox 16"/>
            <p:cNvSpPr txBox="1"/>
            <p:nvPr/>
          </p:nvSpPr>
          <p:spPr>
            <a:xfrm>
              <a:off x="5596972" y="2986570"/>
              <a:ext cx="550151"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rgbClr val="F8F4E9"/>
                  </a:solidFill>
                  <a:effectLst/>
                  <a:uLnTx/>
                  <a:uFillTx/>
                  <a:latin typeface="Calibri"/>
                  <a:ea typeface="+mn-ea"/>
                  <a:cs typeface="+mn-cs"/>
                </a:rPr>
                <a:t>02</a:t>
              </a:r>
              <a:endParaRPr kumimoji="0" lang="en-GB" sz="2800" b="1" i="0" u="none" strike="noStrike" kern="1200" cap="none" spc="0" normalizeH="0" baseline="0" noProof="0">
                <a:ln>
                  <a:noFill/>
                </a:ln>
                <a:solidFill>
                  <a:srgbClr val="F8F4E9"/>
                </a:solidFill>
                <a:effectLst/>
                <a:uLnTx/>
                <a:uFillTx/>
                <a:latin typeface="Calibri"/>
                <a:ea typeface="+mn-ea"/>
                <a:cs typeface="+mn-cs"/>
              </a:endParaRPr>
            </a:p>
          </p:txBody>
        </p:sp>
        <p:sp>
          <p:nvSpPr>
            <p:cNvPr id="18" name="TextBox 17"/>
            <p:cNvSpPr txBox="1"/>
            <p:nvPr/>
          </p:nvSpPr>
          <p:spPr>
            <a:xfrm>
              <a:off x="6047033" y="3880982"/>
              <a:ext cx="550151"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rgbClr val="F8F4E9"/>
                  </a:solidFill>
                  <a:effectLst/>
                  <a:uLnTx/>
                  <a:uFillTx/>
                  <a:latin typeface="Calibri"/>
                  <a:ea typeface="+mn-ea"/>
                  <a:cs typeface="+mn-cs"/>
                </a:rPr>
                <a:t>03</a:t>
              </a:r>
              <a:endParaRPr kumimoji="0" lang="en-GB" sz="2800" b="1" i="0" u="none" strike="noStrike" kern="1200" cap="none" spc="0" normalizeH="0" baseline="0" noProof="0">
                <a:ln>
                  <a:noFill/>
                </a:ln>
                <a:solidFill>
                  <a:srgbClr val="F8F4E9"/>
                </a:solidFill>
                <a:effectLst/>
                <a:uLnTx/>
                <a:uFillTx/>
                <a:latin typeface="Calibri"/>
                <a:ea typeface="+mn-ea"/>
                <a:cs typeface="+mn-cs"/>
              </a:endParaRPr>
            </a:p>
          </p:txBody>
        </p:sp>
        <p:sp>
          <p:nvSpPr>
            <p:cNvPr id="19" name="TextBox 18"/>
            <p:cNvSpPr txBox="1"/>
            <p:nvPr/>
          </p:nvSpPr>
          <p:spPr>
            <a:xfrm>
              <a:off x="5596971" y="4774624"/>
              <a:ext cx="550151"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8F4E9"/>
                  </a:solidFill>
                  <a:effectLst/>
                  <a:uLnTx/>
                  <a:uFillTx/>
                  <a:latin typeface="Calibri"/>
                  <a:ea typeface="+mn-ea"/>
                  <a:cs typeface="+mn-cs"/>
                </a:rPr>
                <a:t>04</a:t>
              </a:r>
              <a:endParaRPr kumimoji="0" lang="en-GB" sz="2800" b="1" i="0" u="none" strike="noStrike" kern="1200" cap="none" spc="0" normalizeH="0" baseline="0" noProof="0" dirty="0">
                <a:ln>
                  <a:noFill/>
                </a:ln>
                <a:solidFill>
                  <a:srgbClr val="F8F4E9"/>
                </a:solidFill>
                <a:effectLst/>
                <a:uLnTx/>
                <a:uFillTx/>
                <a:latin typeface="Calibri"/>
                <a:ea typeface="+mn-ea"/>
                <a:cs typeface="+mn-cs"/>
              </a:endParaRPr>
            </a:p>
          </p:txBody>
        </p:sp>
        <p:sp>
          <p:nvSpPr>
            <p:cNvPr id="20" name="TextBox 19"/>
            <p:cNvSpPr txBox="1"/>
            <p:nvPr/>
          </p:nvSpPr>
          <p:spPr>
            <a:xfrm>
              <a:off x="6043135" y="5672940"/>
              <a:ext cx="550151"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rgbClr val="F8F4E9"/>
                  </a:solidFill>
                  <a:effectLst/>
                  <a:uLnTx/>
                  <a:uFillTx/>
                  <a:latin typeface="Calibri"/>
                  <a:ea typeface="+mn-ea"/>
                  <a:cs typeface="+mn-cs"/>
                </a:rPr>
                <a:t>05</a:t>
              </a:r>
              <a:endParaRPr kumimoji="0" lang="en-GB" sz="2800" b="1" i="0" u="none" strike="noStrike" kern="1200" cap="none" spc="0" normalizeH="0" baseline="0" noProof="0">
                <a:ln>
                  <a:noFill/>
                </a:ln>
                <a:solidFill>
                  <a:srgbClr val="F8F4E9"/>
                </a:solidFill>
                <a:effectLst/>
                <a:uLnTx/>
                <a:uFillTx/>
                <a:latin typeface="Calibri"/>
                <a:ea typeface="+mn-ea"/>
                <a:cs typeface="+mn-cs"/>
              </a:endParaRPr>
            </a:p>
          </p:txBody>
        </p:sp>
      </p:grpSp>
      <p:sp>
        <p:nvSpPr>
          <p:cNvPr id="49" name="Freeform 115"/>
          <p:cNvSpPr>
            <a:spLocks noChangeArrowheads="1"/>
          </p:cNvSpPr>
          <p:nvPr/>
        </p:nvSpPr>
        <p:spPr bwMode="auto">
          <a:xfrm>
            <a:off x="4475538" y="4799625"/>
            <a:ext cx="389869" cy="484124"/>
          </a:xfrm>
          <a:custGeom>
            <a:avLst/>
            <a:gdLst>
              <a:gd name="T0" fmla="*/ 381 w 400"/>
              <a:gd name="T1" fmla="*/ 124 h 498"/>
              <a:gd name="T2" fmla="*/ 381 w 400"/>
              <a:gd name="T3" fmla="*/ 124 h 498"/>
              <a:gd name="T4" fmla="*/ 231 w 400"/>
              <a:gd name="T5" fmla="*/ 9 h 498"/>
              <a:gd name="T6" fmla="*/ 115 w 400"/>
              <a:gd name="T7" fmla="*/ 151 h 498"/>
              <a:gd name="T8" fmla="*/ 133 w 400"/>
              <a:gd name="T9" fmla="*/ 213 h 498"/>
              <a:gd name="T10" fmla="*/ 9 w 400"/>
              <a:gd name="T11" fmla="*/ 407 h 498"/>
              <a:gd name="T12" fmla="*/ 0 w 400"/>
              <a:gd name="T13" fmla="*/ 434 h 498"/>
              <a:gd name="T14" fmla="*/ 9 w 400"/>
              <a:gd name="T15" fmla="*/ 478 h 498"/>
              <a:gd name="T16" fmla="*/ 27 w 400"/>
              <a:gd name="T17" fmla="*/ 497 h 498"/>
              <a:gd name="T18" fmla="*/ 62 w 400"/>
              <a:gd name="T19" fmla="*/ 487 h 498"/>
              <a:gd name="T20" fmla="*/ 89 w 400"/>
              <a:gd name="T21" fmla="*/ 470 h 498"/>
              <a:gd name="T22" fmla="*/ 142 w 400"/>
              <a:gd name="T23" fmla="*/ 390 h 498"/>
              <a:gd name="T24" fmla="*/ 142 w 400"/>
              <a:gd name="T25" fmla="*/ 390 h 498"/>
              <a:gd name="T26" fmla="*/ 177 w 400"/>
              <a:gd name="T27" fmla="*/ 381 h 498"/>
              <a:gd name="T28" fmla="*/ 231 w 400"/>
              <a:gd name="T29" fmla="*/ 284 h 498"/>
              <a:gd name="T30" fmla="*/ 293 w 400"/>
              <a:gd name="T31" fmla="*/ 284 h 498"/>
              <a:gd name="T32" fmla="*/ 381 w 400"/>
              <a:gd name="T33" fmla="*/ 124 h 498"/>
              <a:gd name="T34" fmla="*/ 319 w 400"/>
              <a:gd name="T35" fmla="*/ 159 h 498"/>
              <a:gd name="T36" fmla="*/ 319 w 400"/>
              <a:gd name="T37" fmla="*/ 159 h 498"/>
              <a:gd name="T38" fmla="*/ 256 w 400"/>
              <a:gd name="T39" fmla="*/ 142 h 498"/>
              <a:gd name="T40" fmla="*/ 221 w 400"/>
              <a:gd name="T41" fmla="*/ 80 h 498"/>
              <a:gd name="T42" fmla="*/ 310 w 400"/>
              <a:gd name="T43" fmla="*/ 71 h 498"/>
              <a:gd name="T44" fmla="*/ 319 w 400"/>
              <a:gd name="T45" fmla="*/ 15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lnTo>
                  <a:pt x="142" y="390"/>
                </a:ln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accent3">
              <a:lumMod val="75000"/>
            </a:schemeClr>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50" name="Freeform 116"/>
          <p:cNvSpPr>
            <a:spLocks noChangeArrowheads="1"/>
          </p:cNvSpPr>
          <p:nvPr/>
        </p:nvSpPr>
        <p:spPr bwMode="auto">
          <a:xfrm>
            <a:off x="7331794" y="2087475"/>
            <a:ext cx="432715" cy="449848"/>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1">
              <a:lumMod val="75000"/>
            </a:schemeClr>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51" name="Freeform 123"/>
          <p:cNvSpPr>
            <a:spLocks noChangeArrowheads="1"/>
          </p:cNvSpPr>
          <p:nvPr/>
        </p:nvSpPr>
        <p:spPr bwMode="auto">
          <a:xfrm>
            <a:off x="4449833" y="3015778"/>
            <a:ext cx="441281" cy="449848"/>
          </a:xfrm>
          <a:custGeom>
            <a:avLst/>
            <a:gdLst>
              <a:gd name="T0" fmla="*/ 275 w 452"/>
              <a:gd name="T1" fmla="*/ 301 h 462"/>
              <a:gd name="T2" fmla="*/ 275 w 452"/>
              <a:gd name="T3" fmla="*/ 301 h 462"/>
              <a:gd name="T4" fmla="*/ 434 w 452"/>
              <a:gd name="T5" fmla="*/ 26 h 462"/>
              <a:gd name="T6" fmla="*/ 434 w 452"/>
              <a:gd name="T7" fmla="*/ 18 h 462"/>
              <a:gd name="T8" fmla="*/ 425 w 452"/>
              <a:gd name="T9" fmla="*/ 18 h 462"/>
              <a:gd name="T10" fmla="*/ 159 w 452"/>
              <a:gd name="T11" fmla="*/ 178 h 462"/>
              <a:gd name="T12" fmla="*/ 9 w 452"/>
              <a:gd name="T13" fmla="*/ 301 h 462"/>
              <a:gd name="T14" fmla="*/ 35 w 452"/>
              <a:gd name="T15" fmla="*/ 328 h 462"/>
              <a:gd name="T16" fmla="*/ 88 w 452"/>
              <a:gd name="T17" fmla="*/ 310 h 462"/>
              <a:gd name="T18" fmla="*/ 151 w 452"/>
              <a:gd name="T19" fmla="*/ 372 h 462"/>
              <a:gd name="T20" fmla="*/ 133 w 452"/>
              <a:gd name="T21" fmla="*/ 425 h 462"/>
              <a:gd name="T22" fmla="*/ 151 w 452"/>
              <a:gd name="T23" fmla="*/ 452 h 462"/>
              <a:gd name="T24" fmla="*/ 275 w 452"/>
              <a:gd name="T25" fmla="*/ 301 h 462"/>
              <a:gd name="T26" fmla="*/ 301 w 452"/>
              <a:gd name="T27" fmla="*/ 150 h 462"/>
              <a:gd name="T28" fmla="*/ 301 w 452"/>
              <a:gd name="T29" fmla="*/ 150 h 462"/>
              <a:gd name="T30" fmla="*/ 301 w 452"/>
              <a:gd name="T31" fmla="*/ 97 h 462"/>
              <a:gd name="T32" fmla="*/ 354 w 452"/>
              <a:gd name="T33" fmla="*/ 97 h 462"/>
              <a:gd name="T34" fmla="*/ 354 w 452"/>
              <a:gd name="T35" fmla="*/ 150 h 462"/>
              <a:gd name="T36" fmla="*/ 301 w 452"/>
              <a:gd name="T37" fmla="*/ 15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2">
              <a:lumMod val="75000"/>
            </a:schemeClr>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52" name="Freeform 155"/>
          <p:cNvSpPr>
            <a:spLocks noChangeArrowheads="1"/>
          </p:cNvSpPr>
          <p:nvPr/>
        </p:nvSpPr>
        <p:spPr bwMode="auto">
          <a:xfrm>
            <a:off x="7331794" y="3902754"/>
            <a:ext cx="449852" cy="484124"/>
          </a:xfrm>
          <a:custGeom>
            <a:avLst/>
            <a:gdLst>
              <a:gd name="T0" fmla="*/ 79 w 461"/>
              <a:gd name="T1" fmla="*/ 9 h 497"/>
              <a:gd name="T2" fmla="*/ 79 w 461"/>
              <a:gd name="T3" fmla="*/ 9 h 497"/>
              <a:gd name="T4" fmla="*/ 71 w 461"/>
              <a:gd name="T5" fmla="*/ 9 h 497"/>
              <a:gd name="T6" fmla="*/ 0 w 461"/>
              <a:gd name="T7" fmla="*/ 195 h 497"/>
              <a:gd name="T8" fmla="*/ 79 w 461"/>
              <a:gd name="T9" fmla="*/ 274 h 497"/>
              <a:gd name="T10" fmla="*/ 159 w 461"/>
              <a:gd name="T11" fmla="*/ 195 h 497"/>
              <a:gd name="T12" fmla="*/ 79 w 461"/>
              <a:gd name="T13" fmla="*/ 9 h 497"/>
              <a:gd name="T14" fmla="*/ 390 w 461"/>
              <a:gd name="T15" fmla="*/ 9 h 497"/>
              <a:gd name="T16" fmla="*/ 390 w 461"/>
              <a:gd name="T17" fmla="*/ 9 h 497"/>
              <a:gd name="T18" fmla="*/ 381 w 461"/>
              <a:gd name="T19" fmla="*/ 9 h 497"/>
              <a:gd name="T20" fmla="*/ 301 w 461"/>
              <a:gd name="T21" fmla="*/ 195 h 497"/>
              <a:gd name="T22" fmla="*/ 381 w 461"/>
              <a:gd name="T23" fmla="*/ 274 h 497"/>
              <a:gd name="T24" fmla="*/ 460 w 461"/>
              <a:gd name="T25" fmla="*/ 195 h 497"/>
              <a:gd name="T26" fmla="*/ 390 w 461"/>
              <a:gd name="T27" fmla="*/ 9 h 497"/>
              <a:gd name="T28" fmla="*/ 230 w 461"/>
              <a:gd name="T29" fmla="*/ 221 h 497"/>
              <a:gd name="T30" fmla="*/ 230 w 461"/>
              <a:gd name="T31" fmla="*/ 221 h 497"/>
              <a:gd name="T32" fmla="*/ 150 w 461"/>
              <a:gd name="T33" fmla="*/ 417 h 497"/>
              <a:gd name="T34" fmla="*/ 230 w 461"/>
              <a:gd name="T35" fmla="*/ 496 h 497"/>
              <a:gd name="T36" fmla="*/ 310 w 461"/>
              <a:gd name="T37" fmla="*/ 417 h 497"/>
              <a:gd name="T38" fmla="*/ 230 w 461"/>
              <a:gd name="T39" fmla="*/ 221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97">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accent4">
              <a:lumMod val="75000"/>
            </a:schemeClr>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53" name="AutoShape 96"/>
          <p:cNvSpPr>
            <a:spLocks/>
          </p:cNvSpPr>
          <p:nvPr/>
        </p:nvSpPr>
        <p:spPr bwMode="auto">
          <a:xfrm>
            <a:off x="7356377" y="5734155"/>
            <a:ext cx="400685" cy="4007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45" y="434"/>
                </a:moveTo>
                <a:cubicBezTo>
                  <a:pt x="19000" y="276"/>
                  <a:pt x="19186" y="194"/>
                  <a:pt x="19399" y="194"/>
                </a:cubicBezTo>
                <a:cubicBezTo>
                  <a:pt x="19670" y="194"/>
                  <a:pt x="19900" y="332"/>
                  <a:pt x="20087" y="602"/>
                </a:cubicBezTo>
                <a:cubicBezTo>
                  <a:pt x="20165" y="716"/>
                  <a:pt x="20282" y="872"/>
                  <a:pt x="20432" y="1072"/>
                </a:cubicBezTo>
                <a:cubicBezTo>
                  <a:pt x="20586" y="1274"/>
                  <a:pt x="20733" y="1483"/>
                  <a:pt x="20880" y="1692"/>
                </a:cubicBezTo>
                <a:cubicBezTo>
                  <a:pt x="21024" y="1903"/>
                  <a:pt x="21147" y="2127"/>
                  <a:pt x="21252" y="2359"/>
                </a:cubicBezTo>
                <a:cubicBezTo>
                  <a:pt x="21357" y="2597"/>
                  <a:pt x="21411" y="2796"/>
                  <a:pt x="21411" y="2967"/>
                </a:cubicBezTo>
                <a:cubicBezTo>
                  <a:pt x="21411" y="3334"/>
                  <a:pt x="21298" y="3616"/>
                  <a:pt x="21071" y="3825"/>
                </a:cubicBezTo>
                <a:lnTo>
                  <a:pt x="2568" y="21376"/>
                </a:lnTo>
                <a:cubicBezTo>
                  <a:pt x="2408" y="21526"/>
                  <a:pt x="2227" y="21599"/>
                  <a:pt x="2017" y="21599"/>
                </a:cubicBezTo>
                <a:cubicBezTo>
                  <a:pt x="1725" y="21599"/>
                  <a:pt x="1495" y="21464"/>
                  <a:pt x="1324" y="21194"/>
                </a:cubicBezTo>
                <a:cubicBezTo>
                  <a:pt x="1248" y="21082"/>
                  <a:pt x="1128" y="20924"/>
                  <a:pt x="971" y="20724"/>
                </a:cubicBezTo>
                <a:cubicBezTo>
                  <a:pt x="817" y="20521"/>
                  <a:pt x="668" y="20316"/>
                  <a:pt x="528" y="20104"/>
                </a:cubicBezTo>
                <a:cubicBezTo>
                  <a:pt x="386" y="19893"/>
                  <a:pt x="261" y="19672"/>
                  <a:pt x="156" y="19443"/>
                </a:cubicBezTo>
                <a:cubicBezTo>
                  <a:pt x="51" y="19214"/>
                  <a:pt x="0" y="19008"/>
                  <a:pt x="0" y="18832"/>
                </a:cubicBezTo>
                <a:cubicBezTo>
                  <a:pt x="0" y="18465"/>
                  <a:pt x="115" y="18177"/>
                  <a:pt x="337" y="17971"/>
                </a:cubicBezTo>
                <a:lnTo>
                  <a:pt x="18845" y="434"/>
                </a:lnTo>
                <a:close/>
                <a:moveTo>
                  <a:pt x="4372" y="9154"/>
                </a:moveTo>
                <a:lnTo>
                  <a:pt x="2998" y="8634"/>
                </a:lnTo>
                <a:lnTo>
                  <a:pt x="4372" y="8126"/>
                </a:lnTo>
                <a:lnTo>
                  <a:pt x="4805" y="6484"/>
                </a:lnTo>
                <a:lnTo>
                  <a:pt x="5204" y="8126"/>
                </a:lnTo>
                <a:lnTo>
                  <a:pt x="6597" y="8634"/>
                </a:lnTo>
                <a:lnTo>
                  <a:pt x="5204" y="9154"/>
                </a:lnTo>
                <a:lnTo>
                  <a:pt x="4805" y="10800"/>
                </a:lnTo>
                <a:lnTo>
                  <a:pt x="4372" y="9154"/>
                </a:lnTo>
                <a:close/>
                <a:moveTo>
                  <a:pt x="7126" y="5329"/>
                </a:moveTo>
                <a:lnTo>
                  <a:pt x="4372" y="4316"/>
                </a:lnTo>
                <a:lnTo>
                  <a:pt x="7126" y="3317"/>
                </a:lnTo>
                <a:lnTo>
                  <a:pt x="7971" y="0"/>
                </a:lnTo>
                <a:lnTo>
                  <a:pt x="8810" y="3317"/>
                </a:lnTo>
                <a:lnTo>
                  <a:pt x="11565" y="4316"/>
                </a:lnTo>
                <a:lnTo>
                  <a:pt x="8810" y="5329"/>
                </a:lnTo>
                <a:lnTo>
                  <a:pt x="7971" y="8634"/>
                </a:lnTo>
                <a:lnTo>
                  <a:pt x="7126" y="5329"/>
                </a:lnTo>
                <a:close/>
                <a:moveTo>
                  <a:pt x="12412" y="2670"/>
                </a:moveTo>
                <a:lnTo>
                  <a:pt x="11041" y="2162"/>
                </a:lnTo>
                <a:lnTo>
                  <a:pt x="12412" y="1642"/>
                </a:lnTo>
                <a:lnTo>
                  <a:pt x="12845" y="0"/>
                </a:lnTo>
                <a:lnTo>
                  <a:pt x="13278" y="1642"/>
                </a:lnTo>
                <a:lnTo>
                  <a:pt x="14637" y="2162"/>
                </a:lnTo>
                <a:lnTo>
                  <a:pt x="13278" y="2670"/>
                </a:lnTo>
                <a:lnTo>
                  <a:pt x="12845" y="4316"/>
                </a:lnTo>
                <a:lnTo>
                  <a:pt x="12412" y="2670"/>
                </a:lnTo>
                <a:close/>
                <a:moveTo>
                  <a:pt x="20498" y="2993"/>
                </a:moveTo>
                <a:lnTo>
                  <a:pt x="19399" y="1289"/>
                </a:lnTo>
                <a:lnTo>
                  <a:pt x="15070" y="5385"/>
                </a:lnTo>
                <a:lnTo>
                  <a:pt x="16172" y="7086"/>
                </a:lnTo>
                <a:lnTo>
                  <a:pt x="20498" y="2993"/>
                </a:lnTo>
                <a:close/>
                <a:moveTo>
                  <a:pt x="21599" y="9154"/>
                </a:moveTo>
                <a:lnTo>
                  <a:pt x="20229" y="9674"/>
                </a:lnTo>
                <a:lnTo>
                  <a:pt x="19807" y="11320"/>
                </a:lnTo>
                <a:lnTo>
                  <a:pt x="19374" y="9674"/>
                </a:lnTo>
                <a:lnTo>
                  <a:pt x="18001" y="9154"/>
                </a:lnTo>
                <a:lnTo>
                  <a:pt x="19374" y="8661"/>
                </a:lnTo>
                <a:lnTo>
                  <a:pt x="19807" y="7004"/>
                </a:lnTo>
                <a:lnTo>
                  <a:pt x="20229" y="8661"/>
                </a:lnTo>
                <a:lnTo>
                  <a:pt x="21599" y="9154"/>
                </a:lnTo>
                <a:close/>
              </a:path>
            </a:pathLst>
          </a:custGeom>
          <a:solidFill>
            <a:schemeClr val="accent5">
              <a:lumMod val="75000"/>
            </a:schemeClr>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nvGrpSpPr>
          <p:cNvPr id="56" name="Group 55"/>
          <p:cNvGrpSpPr/>
          <p:nvPr/>
        </p:nvGrpSpPr>
        <p:grpSpPr>
          <a:xfrm>
            <a:off x="1454246" y="2889632"/>
            <a:ext cx="2323154" cy="717095"/>
            <a:chOff x="1048436" y="1790012"/>
            <a:chExt cx="2323154" cy="717095"/>
          </a:xfrm>
        </p:grpSpPr>
        <p:sp>
          <p:nvSpPr>
            <p:cNvPr id="57" name="TextBox 56"/>
            <p:cNvSpPr txBox="1"/>
            <p:nvPr/>
          </p:nvSpPr>
          <p:spPr>
            <a:xfrm>
              <a:off x="1840530" y="1790012"/>
              <a:ext cx="1531060"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Unlimited Ideas</a:t>
              </a:r>
            </a:p>
          </p:txBody>
        </p:sp>
        <p:sp>
          <p:nvSpPr>
            <p:cNvPr id="58" name="Rectangle 57"/>
            <p:cNvSpPr/>
            <p:nvPr/>
          </p:nvSpPr>
          <p:spPr>
            <a:xfrm>
              <a:off x="1048436" y="2045442"/>
              <a:ext cx="2323153" cy="46166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p>
          </p:txBody>
        </p:sp>
      </p:grpSp>
      <p:grpSp>
        <p:nvGrpSpPr>
          <p:cNvPr id="59" name="Group 58"/>
          <p:cNvGrpSpPr/>
          <p:nvPr/>
        </p:nvGrpSpPr>
        <p:grpSpPr>
          <a:xfrm>
            <a:off x="1454245" y="4677686"/>
            <a:ext cx="2323154" cy="717095"/>
            <a:chOff x="1048436" y="3206074"/>
            <a:chExt cx="2323154" cy="717095"/>
          </a:xfrm>
        </p:grpSpPr>
        <p:sp>
          <p:nvSpPr>
            <p:cNvPr id="60" name="TextBox 59"/>
            <p:cNvSpPr txBox="1"/>
            <p:nvPr/>
          </p:nvSpPr>
          <p:spPr>
            <a:xfrm>
              <a:off x="1776666" y="3206074"/>
              <a:ext cx="1594924"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Beautiful Layout</a:t>
              </a:r>
            </a:p>
          </p:txBody>
        </p:sp>
        <p:sp>
          <p:nvSpPr>
            <p:cNvPr id="61" name="Rectangle 60"/>
            <p:cNvSpPr/>
            <p:nvPr/>
          </p:nvSpPr>
          <p:spPr>
            <a:xfrm>
              <a:off x="1048436" y="3461504"/>
              <a:ext cx="2323153" cy="46166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p>
          </p:txBody>
        </p:sp>
      </p:grpSp>
      <p:grpSp>
        <p:nvGrpSpPr>
          <p:cNvPr id="62" name="Group 61"/>
          <p:cNvGrpSpPr/>
          <p:nvPr/>
        </p:nvGrpSpPr>
        <p:grpSpPr>
          <a:xfrm>
            <a:off x="8492134" y="1988723"/>
            <a:ext cx="2403243" cy="717095"/>
            <a:chOff x="8740322" y="1790013"/>
            <a:chExt cx="2403243" cy="717095"/>
          </a:xfrm>
        </p:grpSpPr>
        <p:sp>
          <p:nvSpPr>
            <p:cNvPr id="63" name="TextBox 62"/>
            <p:cNvSpPr txBox="1"/>
            <p:nvPr/>
          </p:nvSpPr>
          <p:spPr>
            <a:xfrm>
              <a:off x="8740322" y="1790013"/>
              <a:ext cx="1238609"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Pixel Perfect</a:t>
              </a:r>
            </a:p>
          </p:txBody>
        </p:sp>
        <p:sp>
          <p:nvSpPr>
            <p:cNvPr id="64" name="Rectangle 63"/>
            <p:cNvSpPr/>
            <p:nvPr/>
          </p:nvSpPr>
          <p:spPr>
            <a:xfrm>
              <a:off x="8740322" y="2045443"/>
              <a:ext cx="2403243"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p>
          </p:txBody>
        </p:sp>
      </p:grpSp>
      <p:grpSp>
        <p:nvGrpSpPr>
          <p:cNvPr id="65" name="Group 64"/>
          <p:cNvGrpSpPr/>
          <p:nvPr/>
        </p:nvGrpSpPr>
        <p:grpSpPr>
          <a:xfrm>
            <a:off x="8469701" y="3791402"/>
            <a:ext cx="2403243" cy="717095"/>
            <a:chOff x="8740323" y="3206075"/>
            <a:chExt cx="2403243" cy="717095"/>
          </a:xfrm>
        </p:grpSpPr>
        <p:sp>
          <p:nvSpPr>
            <p:cNvPr id="66" name="TextBox 65"/>
            <p:cNvSpPr txBox="1"/>
            <p:nvPr/>
          </p:nvSpPr>
          <p:spPr>
            <a:xfrm>
              <a:off x="8740323" y="3206075"/>
              <a:ext cx="118128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Easy to</a:t>
              </a: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 Edit</a:t>
              </a:r>
              <a:endPar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67" name="Rectangle 66"/>
            <p:cNvSpPr/>
            <p:nvPr/>
          </p:nvSpPr>
          <p:spPr>
            <a:xfrm>
              <a:off x="8740323" y="3461505"/>
              <a:ext cx="2403243"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p>
          </p:txBody>
        </p:sp>
      </p:grpSp>
      <p:grpSp>
        <p:nvGrpSpPr>
          <p:cNvPr id="68" name="Group 67"/>
          <p:cNvGrpSpPr/>
          <p:nvPr/>
        </p:nvGrpSpPr>
        <p:grpSpPr>
          <a:xfrm>
            <a:off x="8479097" y="5576001"/>
            <a:ext cx="2403243" cy="717095"/>
            <a:chOff x="8740323" y="3206075"/>
            <a:chExt cx="2403243" cy="717095"/>
          </a:xfrm>
        </p:grpSpPr>
        <p:sp>
          <p:nvSpPr>
            <p:cNvPr id="69" name="TextBox 68"/>
            <p:cNvSpPr txBox="1"/>
            <p:nvPr/>
          </p:nvSpPr>
          <p:spPr>
            <a:xfrm>
              <a:off x="8740323" y="3206075"/>
              <a:ext cx="17361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Easy to Customize</a:t>
              </a:r>
            </a:p>
          </p:txBody>
        </p:sp>
        <p:sp>
          <p:nvSpPr>
            <p:cNvPr id="70" name="Rectangle 69"/>
            <p:cNvSpPr/>
            <p:nvPr/>
          </p:nvSpPr>
          <p:spPr>
            <a:xfrm>
              <a:off x="8740323" y="3461505"/>
              <a:ext cx="2403243"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p>
          </p:txBody>
        </p:sp>
      </p:grpSp>
      <p:sp>
        <p:nvSpPr>
          <p:cNvPr id="71" name="Rectangle 70"/>
          <p:cNvSpPr/>
          <p:nvPr/>
        </p:nvSpPr>
        <p:spPr>
          <a:xfrm>
            <a:off x="3452004" y="1150062"/>
            <a:ext cx="5287992"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2364803183"/>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barn(outVertical)">
                                      <p:cBhvr>
                                        <p:cTn id="7" dur="500"/>
                                        <p:tgtEl>
                                          <p:spTgt spid="71"/>
                                        </p:tgtEl>
                                      </p:cBhvr>
                                    </p:animEffect>
                                  </p:childTnLst>
                                </p:cTn>
                              </p:par>
                            </p:childTnLst>
                          </p:cTn>
                        </p:par>
                        <p:par>
                          <p:cTn id="8" fill="hold">
                            <p:stCondLst>
                              <p:cond delay="500"/>
                            </p:stCondLst>
                            <p:childTnLst>
                              <p:par>
                                <p:cTn id="9" presetID="31"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1000" fill="hold"/>
                                        <p:tgtEl>
                                          <p:spTgt spid="4"/>
                                        </p:tgtEl>
                                        <p:attrNameLst>
                                          <p:attrName>ppt_w</p:attrName>
                                        </p:attrNameLst>
                                      </p:cBhvr>
                                      <p:tavLst>
                                        <p:tav tm="0">
                                          <p:val>
                                            <p:fltVal val="0"/>
                                          </p:val>
                                        </p:tav>
                                        <p:tav tm="100000">
                                          <p:val>
                                            <p:strVal val="#ppt_w"/>
                                          </p:val>
                                        </p:tav>
                                      </p:tavLst>
                                    </p:anim>
                                    <p:anim calcmode="lin" valueType="num">
                                      <p:cBhvr>
                                        <p:cTn id="12" dur="1000" fill="hold"/>
                                        <p:tgtEl>
                                          <p:spTgt spid="4"/>
                                        </p:tgtEl>
                                        <p:attrNameLst>
                                          <p:attrName>ppt_h</p:attrName>
                                        </p:attrNameLst>
                                      </p:cBhvr>
                                      <p:tavLst>
                                        <p:tav tm="0">
                                          <p:val>
                                            <p:fltVal val="0"/>
                                          </p:val>
                                        </p:tav>
                                        <p:tav tm="100000">
                                          <p:val>
                                            <p:strVal val="#ppt_h"/>
                                          </p:val>
                                        </p:tav>
                                      </p:tavLst>
                                    </p:anim>
                                    <p:anim calcmode="lin" valueType="num">
                                      <p:cBhvr>
                                        <p:cTn id="13" dur="1000" fill="hold"/>
                                        <p:tgtEl>
                                          <p:spTgt spid="4"/>
                                        </p:tgtEl>
                                        <p:attrNameLst>
                                          <p:attrName>style.rotation</p:attrName>
                                        </p:attrNameLst>
                                      </p:cBhvr>
                                      <p:tavLst>
                                        <p:tav tm="0">
                                          <p:val>
                                            <p:fltVal val="90"/>
                                          </p:val>
                                        </p:tav>
                                        <p:tav tm="100000">
                                          <p:val>
                                            <p:fltVal val="0"/>
                                          </p:val>
                                        </p:tav>
                                      </p:tavLst>
                                    </p:anim>
                                    <p:animEffect transition="in" filter="fade">
                                      <p:cBhvr>
                                        <p:cTn id="14" dur="1000"/>
                                        <p:tgtEl>
                                          <p:spTgt spid="4"/>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50"/>
                                        </p:tgtEl>
                                        <p:attrNameLst>
                                          <p:attrName>style.visibility</p:attrName>
                                        </p:attrNameLst>
                                      </p:cBhvr>
                                      <p:to>
                                        <p:strVal val="visible"/>
                                      </p:to>
                                    </p:set>
                                    <p:anim calcmode="lin" valueType="num">
                                      <p:cBhvr>
                                        <p:cTn id="18" dur="500" fill="hold"/>
                                        <p:tgtEl>
                                          <p:spTgt spid="50"/>
                                        </p:tgtEl>
                                        <p:attrNameLst>
                                          <p:attrName>ppt_w</p:attrName>
                                        </p:attrNameLst>
                                      </p:cBhvr>
                                      <p:tavLst>
                                        <p:tav tm="0">
                                          <p:val>
                                            <p:fltVal val="0"/>
                                          </p:val>
                                        </p:tav>
                                        <p:tav tm="100000">
                                          <p:val>
                                            <p:strVal val="#ppt_w"/>
                                          </p:val>
                                        </p:tav>
                                      </p:tavLst>
                                    </p:anim>
                                    <p:anim calcmode="lin" valueType="num">
                                      <p:cBhvr>
                                        <p:cTn id="19" dur="500" fill="hold"/>
                                        <p:tgtEl>
                                          <p:spTgt spid="50"/>
                                        </p:tgtEl>
                                        <p:attrNameLst>
                                          <p:attrName>ppt_h</p:attrName>
                                        </p:attrNameLst>
                                      </p:cBhvr>
                                      <p:tavLst>
                                        <p:tav tm="0">
                                          <p:val>
                                            <p:fltVal val="0"/>
                                          </p:val>
                                        </p:tav>
                                        <p:tav tm="100000">
                                          <p:val>
                                            <p:strVal val="#ppt_h"/>
                                          </p:val>
                                        </p:tav>
                                      </p:tavLst>
                                    </p:anim>
                                    <p:animEffect transition="in" filter="fade">
                                      <p:cBhvr>
                                        <p:cTn id="20" dur="500"/>
                                        <p:tgtEl>
                                          <p:spTgt spid="50"/>
                                        </p:tgtEl>
                                      </p:cBhvr>
                                    </p:animEffect>
                                  </p:childTnLst>
                                </p:cTn>
                              </p:par>
                            </p:childTnLst>
                          </p:cTn>
                        </p:par>
                        <p:par>
                          <p:cTn id="21" fill="hold">
                            <p:stCondLst>
                              <p:cond delay="2000"/>
                            </p:stCondLst>
                            <p:childTnLst>
                              <p:par>
                                <p:cTn id="22" presetID="12" presetClass="entr" presetSubtype="8" fill="hold" nodeType="afterEffect">
                                  <p:stCondLst>
                                    <p:cond delay="0"/>
                                  </p:stCondLst>
                                  <p:childTnLst>
                                    <p:set>
                                      <p:cBhvr>
                                        <p:cTn id="23" dur="1" fill="hold">
                                          <p:stCondLst>
                                            <p:cond delay="0"/>
                                          </p:stCondLst>
                                        </p:cTn>
                                        <p:tgtEl>
                                          <p:spTgt spid="62"/>
                                        </p:tgtEl>
                                        <p:attrNameLst>
                                          <p:attrName>style.visibility</p:attrName>
                                        </p:attrNameLst>
                                      </p:cBhvr>
                                      <p:to>
                                        <p:strVal val="visible"/>
                                      </p:to>
                                    </p:set>
                                    <p:anim calcmode="lin" valueType="num">
                                      <p:cBhvr additive="base">
                                        <p:cTn id="24" dur="500"/>
                                        <p:tgtEl>
                                          <p:spTgt spid="62"/>
                                        </p:tgtEl>
                                        <p:attrNameLst>
                                          <p:attrName>ppt_x</p:attrName>
                                        </p:attrNameLst>
                                      </p:cBhvr>
                                      <p:tavLst>
                                        <p:tav tm="0">
                                          <p:val>
                                            <p:strVal val="#ppt_x-#ppt_w*1.125000"/>
                                          </p:val>
                                        </p:tav>
                                        <p:tav tm="100000">
                                          <p:val>
                                            <p:strVal val="#ppt_x"/>
                                          </p:val>
                                        </p:tav>
                                      </p:tavLst>
                                    </p:anim>
                                    <p:animEffect transition="in" filter="wipe(right)">
                                      <p:cBhvr>
                                        <p:cTn id="25" dur="500"/>
                                        <p:tgtEl>
                                          <p:spTgt spid="62"/>
                                        </p:tgtEl>
                                      </p:cBhvr>
                                    </p:animEffect>
                                  </p:childTnLst>
                                </p:cTn>
                              </p:par>
                            </p:childTnLst>
                          </p:cTn>
                        </p:par>
                        <p:par>
                          <p:cTn id="26" fill="hold">
                            <p:stCondLst>
                              <p:cond delay="2500"/>
                            </p:stCondLst>
                            <p:childTnLst>
                              <p:par>
                                <p:cTn id="27" presetID="53" presetClass="entr" presetSubtype="16" fill="hold" grpId="0" nodeType="afterEffect">
                                  <p:stCondLst>
                                    <p:cond delay="0"/>
                                  </p:stCondLst>
                                  <p:childTnLst>
                                    <p:set>
                                      <p:cBhvr>
                                        <p:cTn id="28" dur="1" fill="hold">
                                          <p:stCondLst>
                                            <p:cond delay="0"/>
                                          </p:stCondLst>
                                        </p:cTn>
                                        <p:tgtEl>
                                          <p:spTgt spid="51"/>
                                        </p:tgtEl>
                                        <p:attrNameLst>
                                          <p:attrName>style.visibility</p:attrName>
                                        </p:attrNameLst>
                                      </p:cBhvr>
                                      <p:to>
                                        <p:strVal val="visible"/>
                                      </p:to>
                                    </p:set>
                                    <p:anim calcmode="lin" valueType="num">
                                      <p:cBhvr>
                                        <p:cTn id="29" dur="500" fill="hold"/>
                                        <p:tgtEl>
                                          <p:spTgt spid="51"/>
                                        </p:tgtEl>
                                        <p:attrNameLst>
                                          <p:attrName>ppt_w</p:attrName>
                                        </p:attrNameLst>
                                      </p:cBhvr>
                                      <p:tavLst>
                                        <p:tav tm="0">
                                          <p:val>
                                            <p:fltVal val="0"/>
                                          </p:val>
                                        </p:tav>
                                        <p:tav tm="100000">
                                          <p:val>
                                            <p:strVal val="#ppt_w"/>
                                          </p:val>
                                        </p:tav>
                                      </p:tavLst>
                                    </p:anim>
                                    <p:anim calcmode="lin" valueType="num">
                                      <p:cBhvr>
                                        <p:cTn id="30" dur="500" fill="hold"/>
                                        <p:tgtEl>
                                          <p:spTgt spid="51"/>
                                        </p:tgtEl>
                                        <p:attrNameLst>
                                          <p:attrName>ppt_h</p:attrName>
                                        </p:attrNameLst>
                                      </p:cBhvr>
                                      <p:tavLst>
                                        <p:tav tm="0">
                                          <p:val>
                                            <p:fltVal val="0"/>
                                          </p:val>
                                        </p:tav>
                                        <p:tav tm="100000">
                                          <p:val>
                                            <p:strVal val="#ppt_h"/>
                                          </p:val>
                                        </p:tav>
                                      </p:tavLst>
                                    </p:anim>
                                    <p:animEffect transition="in" filter="fade">
                                      <p:cBhvr>
                                        <p:cTn id="31" dur="500"/>
                                        <p:tgtEl>
                                          <p:spTgt spid="51"/>
                                        </p:tgtEl>
                                      </p:cBhvr>
                                    </p:animEffect>
                                  </p:childTnLst>
                                </p:cTn>
                              </p:par>
                            </p:childTnLst>
                          </p:cTn>
                        </p:par>
                        <p:par>
                          <p:cTn id="32" fill="hold">
                            <p:stCondLst>
                              <p:cond delay="3000"/>
                            </p:stCondLst>
                            <p:childTnLst>
                              <p:par>
                                <p:cTn id="33" presetID="12" presetClass="entr" presetSubtype="2" fill="hold" nodeType="afterEffect">
                                  <p:stCondLst>
                                    <p:cond delay="0"/>
                                  </p:stCondLst>
                                  <p:childTnLst>
                                    <p:set>
                                      <p:cBhvr>
                                        <p:cTn id="34" dur="1" fill="hold">
                                          <p:stCondLst>
                                            <p:cond delay="0"/>
                                          </p:stCondLst>
                                        </p:cTn>
                                        <p:tgtEl>
                                          <p:spTgt spid="56"/>
                                        </p:tgtEl>
                                        <p:attrNameLst>
                                          <p:attrName>style.visibility</p:attrName>
                                        </p:attrNameLst>
                                      </p:cBhvr>
                                      <p:to>
                                        <p:strVal val="visible"/>
                                      </p:to>
                                    </p:set>
                                    <p:anim calcmode="lin" valueType="num">
                                      <p:cBhvr additive="base">
                                        <p:cTn id="35" dur="500"/>
                                        <p:tgtEl>
                                          <p:spTgt spid="56"/>
                                        </p:tgtEl>
                                        <p:attrNameLst>
                                          <p:attrName>ppt_x</p:attrName>
                                        </p:attrNameLst>
                                      </p:cBhvr>
                                      <p:tavLst>
                                        <p:tav tm="0">
                                          <p:val>
                                            <p:strVal val="#ppt_x+#ppt_w*1.125000"/>
                                          </p:val>
                                        </p:tav>
                                        <p:tav tm="100000">
                                          <p:val>
                                            <p:strVal val="#ppt_x"/>
                                          </p:val>
                                        </p:tav>
                                      </p:tavLst>
                                    </p:anim>
                                    <p:animEffect transition="in" filter="wipe(left)">
                                      <p:cBhvr>
                                        <p:cTn id="36" dur="500"/>
                                        <p:tgtEl>
                                          <p:spTgt spid="56"/>
                                        </p:tgtEl>
                                      </p:cBhvr>
                                    </p:animEffect>
                                  </p:childTnLst>
                                </p:cTn>
                              </p:par>
                            </p:childTnLst>
                          </p:cTn>
                        </p:par>
                        <p:par>
                          <p:cTn id="37" fill="hold">
                            <p:stCondLst>
                              <p:cond delay="3500"/>
                            </p:stCondLst>
                            <p:childTnLst>
                              <p:par>
                                <p:cTn id="38" presetID="53" presetClass="entr" presetSubtype="16" fill="hold" grpId="0" nodeType="afterEffect">
                                  <p:stCondLst>
                                    <p:cond delay="0"/>
                                  </p:stCondLst>
                                  <p:childTnLst>
                                    <p:set>
                                      <p:cBhvr>
                                        <p:cTn id="39" dur="1" fill="hold">
                                          <p:stCondLst>
                                            <p:cond delay="0"/>
                                          </p:stCondLst>
                                        </p:cTn>
                                        <p:tgtEl>
                                          <p:spTgt spid="52"/>
                                        </p:tgtEl>
                                        <p:attrNameLst>
                                          <p:attrName>style.visibility</p:attrName>
                                        </p:attrNameLst>
                                      </p:cBhvr>
                                      <p:to>
                                        <p:strVal val="visible"/>
                                      </p:to>
                                    </p:set>
                                    <p:anim calcmode="lin" valueType="num">
                                      <p:cBhvr>
                                        <p:cTn id="40" dur="500" fill="hold"/>
                                        <p:tgtEl>
                                          <p:spTgt spid="52"/>
                                        </p:tgtEl>
                                        <p:attrNameLst>
                                          <p:attrName>ppt_w</p:attrName>
                                        </p:attrNameLst>
                                      </p:cBhvr>
                                      <p:tavLst>
                                        <p:tav tm="0">
                                          <p:val>
                                            <p:fltVal val="0"/>
                                          </p:val>
                                        </p:tav>
                                        <p:tav tm="100000">
                                          <p:val>
                                            <p:strVal val="#ppt_w"/>
                                          </p:val>
                                        </p:tav>
                                      </p:tavLst>
                                    </p:anim>
                                    <p:anim calcmode="lin" valueType="num">
                                      <p:cBhvr>
                                        <p:cTn id="41" dur="500" fill="hold"/>
                                        <p:tgtEl>
                                          <p:spTgt spid="52"/>
                                        </p:tgtEl>
                                        <p:attrNameLst>
                                          <p:attrName>ppt_h</p:attrName>
                                        </p:attrNameLst>
                                      </p:cBhvr>
                                      <p:tavLst>
                                        <p:tav tm="0">
                                          <p:val>
                                            <p:fltVal val="0"/>
                                          </p:val>
                                        </p:tav>
                                        <p:tav tm="100000">
                                          <p:val>
                                            <p:strVal val="#ppt_h"/>
                                          </p:val>
                                        </p:tav>
                                      </p:tavLst>
                                    </p:anim>
                                    <p:animEffect transition="in" filter="fade">
                                      <p:cBhvr>
                                        <p:cTn id="42" dur="500"/>
                                        <p:tgtEl>
                                          <p:spTgt spid="52"/>
                                        </p:tgtEl>
                                      </p:cBhvr>
                                    </p:animEffect>
                                  </p:childTnLst>
                                </p:cTn>
                              </p:par>
                            </p:childTnLst>
                          </p:cTn>
                        </p:par>
                        <p:par>
                          <p:cTn id="43" fill="hold">
                            <p:stCondLst>
                              <p:cond delay="4000"/>
                            </p:stCondLst>
                            <p:childTnLst>
                              <p:par>
                                <p:cTn id="44" presetID="12" presetClass="entr" presetSubtype="8" fill="hold" nodeType="afterEffect">
                                  <p:stCondLst>
                                    <p:cond delay="0"/>
                                  </p:stCondLst>
                                  <p:childTnLst>
                                    <p:set>
                                      <p:cBhvr>
                                        <p:cTn id="45" dur="1" fill="hold">
                                          <p:stCondLst>
                                            <p:cond delay="0"/>
                                          </p:stCondLst>
                                        </p:cTn>
                                        <p:tgtEl>
                                          <p:spTgt spid="65"/>
                                        </p:tgtEl>
                                        <p:attrNameLst>
                                          <p:attrName>style.visibility</p:attrName>
                                        </p:attrNameLst>
                                      </p:cBhvr>
                                      <p:to>
                                        <p:strVal val="visible"/>
                                      </p:to>
                                    </p:set>
                                    <p:anim calcmode="lin" valueType="num">
                                      <p:cBhvr additive="base">
                                        <p:cTn id="46" dur="500"/>
                                        <p:tgtEl>
                                          <p:spTgt spid="65"/>
                                        </p:tgtEl>
                                        <p:attrNameLst>
                                          <p:attrName>ppt_x</p:attrName>
                                        </p:attrNameLst>
                                      </p:cBhvr>
                                      <p:tavLst>
                                        <p:tav tm="0">
                                          <p:val>
                                            <p:strVal val="#ppt_x-#ppt_w*1.125000"/>
                                          </p:val>
                                        </p:tav>
                                        <p:tav tm="100000">
                                          <p:val>
                                            <p:strVal val="#ppt_x"/>
                                          </p:val>
                                        </p:tav>
                                      </p:tavLst>
                                    </p:anim>
                                    <p:animEffect transition="in" filter="wipe(right)">
                                      <p:cBhvr>
                                        <p:cTn id="47" dur="500"/>
                                        <p:tgtEl>
                                          <p:spTgt spid="65"/>
                                        </p:tgtEl>
                                      </p:cBhvr>
                                    </p:animEffect>
                                  </p:childTnLst>
                                </p:cTn>
                              </p:par>
                            </p:childTnLst>
                          </p:cTn>
                        </p:par>
                        <p:par>
                          <p:cTn id="48" fill="hold">
                            <p:stCondLst>
                              <p:cond delay="4500"/>
                            </p:stCondLst>
                            <p:childTnLst>
                              <p:par>
                                <p:cTn id="49" presetID="53" presetClass="entr" presetSubtype="16" fill="hold" grpId="0" nodeType="afterEffect">
                                  <p:stCondLst>
                                    <p:cond delay="0"/>
                                  </p:stCondLst>
                                  <p:childTnLst>
                                    <p:set>
                                      <p:cBhvr>
                                        <p:cTn id="50" dur="1" fill="hold">
                                          <p:stCondLst>
                                            <p:cond delay="0"/>
                                          </p:stCondLst>
                                        </p:cTn>
                                        <p:tgtEl>
                                          <p:spTgt spid="49"/>
                                        </p:tgtEl>
                                        <p:attrNameLst>
                                          <p:attrName>style.visibility</p:attrName>
                                        </p:attrNameLst>
                                      </p:cBhvr>
                                      <p:to>
                                        <p:strVal val="visible"/>
                                      </p:to>
                                    </p:set>
                                    <p:anim calcmode="lin" valueType="num">
                                      <p:cBhvr>
                                        <p:cTn id="51" dur="500" fill="hold"/>
                                        <p:tgtEl>
                                          <p:spTgt spid="49"/>
                                        </p:tgtEl>
                                        <p:attrNameLst>
                                          <p:attrName>ppt_w</p:attrName>
                                        </p:attrNameLst>
                                      </p:cBhvr>
                                      <p:tavLst>
                                        <p:tav tm="0">
                                          <p:val>
                                            <p:fltVal val="0"/>
                                          </p:val>
                                        </p:tav>
                                        <p:tav tm="100000">
                                          <p:val>
                                            <p:strVal val="#ppt_w"/>
                                          </p:val>
                                        </p:tav>
                                      </p:tavLst>
                                    </p:anim>
                                    <p:anim calcmode="lin" valueType="num">
                                      <p:cBhvr>
                                        <p:cTn id="52" dur="500" fill="hold"/>
                                        <p:tgtEl>
                                          <p:spTgt spid="49"/>
                                        </p:tgtEl>
                                        <p:attrNameLst>
                                          <p:attrName>ppt_h</p:attrName>
                                        </p:attrNameLst>
                                      </p:cBhvr>
                                      <p:tavLst>
                                        <p:tav tm="0">
                                          <p:val>
                                            <p:fltVal val="0"/>
                                          </p:val>
                                        </p:tav>
                                        <p:tav tm="100000">
                                          <p:val>
                                            <p:strVal val="#ppt_h"/>
                                          </p:val>
                                        </p:tav>
                                      </p:tavLst>
                                    </p:anim>
                                    <p:animEffect transition="in" filter="fade">
                                      <p:cBhvr>
                                        <p:cTn id="53" dur="500"/>
                                        <p:tgtEl>
                                          <p:spTgt spid="49"/>
                                        </p:tgtEl>
                                      </p:cBhvr>
                                    </p:animEffect>
                                  </p:childTnLst>
                                </p:cTn>
                              </p:par>
                            </p:childTnLst>
                          </p:cTn>
                        </p:par>
                        <p:par>
                          <p:cTn id="54" fill="hold">
                            <p:stCondLst>
                              <p:cond delay="5000"/>
                            </p:stCondLst>
                            <p:childTnLst>
                              <p:par>
                                <p:cTn id="55" presetID="12" presetClass="entr" presetSubtype="2" fill="hold" nodeType="afterEffect">
                                  <p:stCondLst>
                                    <p:cond delay="0"/>
                                  </p:stCondLst>
                                  <p:childTnLst>
                                    <p:set>
                                      <p:cBhvr>
                                        <p:cTn id="56" dur="1" fill="hold">
                                          <p:stCondLst>
                                            <p:cond delay="0"/>
                                          </p:stCondLst>
                                        </p:cTn>
                                        <p:tgtEl>
                                          <p:spTgt spid="59"/>
                                        </p:tgtEl>
                                        <p:attrNameLst>
                                          <p:attrName>style.visibility</p:attrName>
                                        </p:attrNameLst>
                                      </p:cBhvr>
                                      <p:to>
                                        <p:strVal val="visible"/>
                                      </p:to>
                                    </p:set>
                                    <p:anim calcmode="lin" valueType="num">
                                      <p:cBhvr additive="base">
                                        <p:cTn id="57" dur="500"/>
                                        <p:tgtEl>
                                          <p:spTgt spid="59"/>
                                        </p:tgtEl>
                                        <p:attrNameLst>
                                          <p:attrName>ppt_x</p:attrName>
                                        </p:attrNameLst>
                                      </p:cBhvr>
                                      <p:tavLst>
                                        <p:tav tm="0">
                                          <p:val>
                                            <p:strVal val="#ppt_x+#ppt_w*1.125000"/>
                                          </p:val>
                                        </p:tav>
                                        <p:tav tm="100000">
                                          <p:val>
                                            <p:strVal val="#ppt_x"/>
                                          </p:val>
                                        </p:tav>
                                      </p:tavLst>
                                    </p:anim>
                                    <p:animEffect transition="in" filter="wipe(left)">
                                      <p:cBhvr>
                                        <p:cTn id="58" dur="500"/>
                                        <p:tgtEl>
                                          <p:spTgt spid="59"/>
                                        </p:tgtEl>
                                      </p:cBhvr>
                                    </p:animEffect>
                                  </p:childTnLst>
                                </p:cTn>
                              </p:par>
                            </p:childTnLst>
                          </p:cTn>
                        </p:par>
                        <p:par>
                          <p:cTn id="59" fill="hold">
                            <p:stCondLst>
                              <p:cond delay="5500"/>
                            </p:stCondLst>
                            <p:childTnLst>
                              <p:par>
                                <p:cTn id="60" presetID="53" presetClass="entr" presetSubtype="16" fill="hold" grpId="0" nodeType="afterEffect">
                                  <p:stCondLst>
                                    <p:cond delay="0"/>
                                  </p:stCondLst>
                                  <p:childTnLst>
                                    <p:set>
                                      <p:cBhvr>
                                        <p:cTn id="61" dur="1" fill="hold">
                                          <p:stCondLst>
                                            <p:cond delay="0"/>
                                          </p:stCondLst>
                                        </p:cTn>
                                        <p:tgtEl>
                                          <p:spTgt spid="53"/>
                                        </p:tgtEl>
                                        <p:attrNameLst>
                                          <p:attrName>style.visibility</p:attrName>
                                        </p:attrNameLst>
                                      </p:cBhvr>
                                      <p:to>
                                        <p:strVal val="visible"/>
                                      </p:to>
                                    </p:set>
                                    <p:anim calcmode="lin" valueType="num">
                                      <p:cBhvr>
                                        <p:cTn id="62" dur="500" fill="hold"/>
                                        <p:tgtEl>
                                          <p:spTgt spid="53"/>
                                        </p:tgtEl>
                                        <p:attrNameLst>
                                          <p:attrName>ppt_w</p:attrName>
                                        </p:attrNameLst>
                                      </p:cBhvr>
                                      <p:tavLst>
                                        <p:tav tm="0">
                                          <p:val>
                                            <p:fltVal val="0"/>
                                          </p:val>
                                        </p:tav>
                                        <p:tav tm="100000">
                                          <p:val>
                                            <p:strVal val="#ppt_w"/>
                                          </p:val>
                                        </p:tav>
                                      </p:tavLst>
                                    </p:anim>
                                    <p:anim calcmode="lin" valueType="num">
                                      <p:cBhvr>
                                        <p:cTn id="63" dur="500" fill="hold"/>
                                        <p:tgtEl>
                                          <p:spTgt spid="53"/>
                                        </p:tgtEl>
                                        <p:attrNameLst>
                                          <p:attrName>ppt_h</p:attrName>
                                        </p:attrNameLst>
                                      </p:cBhvr>
                                      <p:tavLst>
                                        <p:tav tm="0">
                                          <p:val>
                                            <p:fltVal val="0"/>
                                          </p:val>
                                        </p:tav>
                                        <p:tav tm="100000">
                                          <p:val>
                                            <p:strVal val="#ppt_h"/>
                                          </p:val>
                                        </p:tav>
                                      </p:tavLst>
                                    </p:anim>
                                    <p:animEffect transition="in" filter="fade">
                                      <p:cBhvr>
                                        <p:cTn id="64" dur="500"/>
                                        <p:tgtEl>
                                          <p:spTgt spid="53"/>
                                        </p:tgtEl>
                                      </p:cBhvr>
                                    </p:animEffect>
                                  </p:childTnLst>
                                </p:cTn>
                              </p:par>
                            </p:childTnLst>
                          </p:cTn>
                        </p:par>
                        <p:par>
                          <p:cTn id="65" fill="hold">
                            <p:stCondLst>
                              <p:cond delay="6000"/>
                            </p:stCondLst>
                            <p:childTnLst>
                              <p:par>
                                <p:cTn id="66" presetID="12" presetClass="entr" presetSubtype="8" fill="hold" nodeType="afterEffect">
                                  <p:stCondLst>
                                    <p:cond delay="0"/>
                                  </p:stCondLst>
                                  <p:childTnLst>
                                    <p:set>
                                      <p:cBhvr>
                                        <p:cTn id="67" dur="1" fill="hold">
                                          <p:stCondLst>
                                            <p:cond delay="0"/>
                                          </p:stCondLst>
                                        </p:cTn>
                                        <p:tgtEl>
                                          <p:spTgt spid="68"/>
                                        </p:tgtEl>
                                        <p:attrNameLst>
                                          <p:attrName>style.visibility</p:attrName>
                                        </p:attrNameLst>
                                      </p:cBhvr>
                                      <p:to>
                                        <p:strVal val="visible"/>
                                      </p:to>
                                    </p:set>
                                    <p:anim calcmode="lin" valueType="num">
                                      <p:cBhvr additive="base">
                                        <p:cTn id="68" dur="500"/>
                                        <p:tgtEl>
                                          <p:spTgt spid="68"/>
                                        </p:tgtEl>
                                        <p:attrNameLst>
                                          <p:attrName>ppt_x</p:attrName>
                                        </p:attrNameLst>
                                      </p:cBhvr>
                                      <p:tavLst>
                                        <p:tav tm="0">
                                          <p:val>
                                            <p:strVal val="#ppt_x-#ppt_w*1.125000"/>
                                          </p:val>
                                        </p:tav>
                                        <p:tav tm="100000">
                                          <p:val>
                                            <p:strVal val="#ppt_x"/>
                                          </p:val>
                                        </p:tav>
                                      </p:tavLst>
                                    </p:anim>
                                    <p:animEffect transition="in" filter="wipe(right)">
                                      <p:cBhvr>
                                        <p:cTn id="69"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1" grpId="0" animBg="1"/>
      <p:bldP spid="52" grpId="0" animBg="1"/>
      <p:bldP spid="53" grpId="0" animBg="1"/>
      <p:bldP spid="7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3611126" y="1616893"/>
            <a:ext cx="5340351" cy="5014912"/>
            <a:chOff x="3611126" y="1616893"/>
            <a:chExt cx="5340351" cy="5014912"/>
          </a:xfrm>
        </p:grpSpPr>
        <p:sp>
          <p:nvSpPr>
            <p:cNvPr id="4" name="Freeform 46"/>
            <p:cNvSpPr>
              <a:spLocks/>
            </p:cNvSpPr>
            <p:nvPr/>
          </p:nvSpPr>
          <p:spPr bwMode="auto">
            <a:xfrm>
              <a:off x="6038414" y="3555230"/>
              <a:ext cx="2913063" cy="2854325"/>
            </a:xfrm>
            <a:custGeom>
              <a:avLst/>
              <a:gdLst>
                <a:gd name="T0" fmla="*/ 1007 w 1007"/>
                <a:gd name="T1" fmla="*/ 700 h 986"/>
                <a:gd name="T2" fmla="*/ 877 w 1007"/>
                <a:gd name="T3" fmla="*/ 570 h 986"/>
                <a:gd name="T4" fmla="*/ 865 w 1007"/>
                <a:gd name="T5" fmla="*/ 658 h 986"/>
                <a:gd name="T6" fmla="*/ 208 w 1007"/>
                <a:gd name="T7" fmla="*/ 0 h 986"/>
                <a:gd name="T8" fmla="*/ 19 w 1007"/>
                <a:gd name="T9" fmla="*/ 189 h 986"/>
                <a:gd name="T10" fmla="*/ 673 w 1007"/>
                <a:gd name="T11" fmla="*/ 846 h 986"/>
                <a:gd name="T12" fmla="*/ 592 w 1007"/>
                <a:gd name="T13" fmla="*/ 856 h 986"/>
                <a:gd name="T14" fmla="*/ 722 w 1007"/>
                <a:gd name="T15" fmla="*/ 986 h 986"/>
                <a:gd name="T16" fmla="*/ 975 w 1007"/>
                <a:gd name="T17" fmla="*/ 954 h 986"/>
                <a:gd name="T18" fmla="*/ 975 w 1007"/>
                <a:gd name="T19" fmla="*/ 954 h 986"/>
                <a:gd name="T20" fmla="*/ 994 w 1007"/>
                <a:gd name="T21" fmla="*/ 806 h 986"/>
                <a:gd name="T22" fmla="*/ 993 w 1007"/>
                <a:gd name="T23" fmla="*/ 806 h 986"/>
                <a:gd name="T24" fmla="*/ 1007 w 1007"/>
                <a:gd name="T25" fmla="*/ 70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07" h="986">
                  <a:moveTo>
                    <a:pt x="1007" y="700"/>
                  </a:moveTo>
                  <a:cubicBezTo>
                    <a:pt x="877" y="570"/>
                    <a:pt x="877" y="570"/>
                    <a:pt x="877" y="570"/>
                  </a:cubicBezTo>
                  <a:cubicBezTo>
                    <a:pt x="865" y="658"/>
                    <a:pt x="865" y="658"/>
                    <a:pt x="865" y="658"/>
                  </a:cubicBezTo>
                  <a:cubicBezTo>
                    <a:pt x="705" y="498"/>
                    <a:pt x="401" y="193"/>
                    <a:pt x="208" y="0"/>
                  </a:cubicBezTo>
                  <a:cubicBezTo>
                    <a:pt x="118" y="89"/>
                    <a:pt x="43" y="164"/>
                    <a:pt x="19" y="189"/>
                  </a:cubicBezTo>
                  <a:cubicBezTo>
                    <a:pt x="0" y="170"/>
                    <a:pt x="458" y="630"/>
                    <a:pt x="673" y="846"/>
                  </a:cubicBezTo>
                  <a:cubicBezTo>
                    <a:pt x="592" y="856"/>
                    <a:pt x="592" y="856"/>
                    <a:pt x="592" y="856"/>
                  </a:cubicBezTo>
                  <a:cubicBezTo>
                    <a:pt x="722" y="986"/>
                    <a:pt x="722" y="986"/>
                    <a:pt x="722" y="986"/>
                  </a:cubicBezTo>
                  <a:cubicBezTo>
                    <a:pt x="975" y="954"/>
                    <a:pt x="975" y="954"/>
                    <a:pt x="975" y="954"/>
                  </a:cubicBezTo>
                  <a:cubicBezTo>
                    <a:pt x="975" y="954"/>
                    <a:pt x="975" y="954"/>
                    <a:pt x="975" y="954"/>
                  </a:cubicBezTo>
                  <a:cubicBezTo>
                    <a:pt x="994" y="806"/>
                    <a:pt x="994" y="806"/>
                    <a:pt x="994" y="806"/>
                  </a:cubicBezTo>
                  <a:cubicBezTo>
                    <a:pt x="993" y="806"/>
                    <a:pt x="993" y="806"/>
                    <a:pt x="993" y="806"/>
                  </a:cubicBezTo>
                  <a:lnTo>
                    <a:pt x="1007" y="70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 name="Freeform 47"/>
            <p:cNvSpPr>
              <a:spLocks/>
            </p:cNvSpPr>
            <p:nvPr/>
          </p:nvSpPr>
          <p:spPr bwMode="auto">
            <a:xfrm>
              <a:off x="4173101" y="4707755"/>
              <a:ext cx="1970088" cy="1924050"/>
            </a:xfrm>
            <a:custGeom>
              <a:avLst/>
              <a:gdLst>
                <a:gd name="T0" fmla="*/ 665 w 681"/>
                <a:gd name="T1" fmla="*/ 173 h 665"/>
                <a:gd name="T2" fmla="*/ 492 w 681"/>
                <a:gd name="T3" fmla="*/ 0 h 665"/>
                <a:gd name="T4" fmla="*/ 142 w 681"/>
                <a:gd name="T5" fmla="*/ 350 h 665"/>
                <a:gd name="T6" fmla="*/ 130 w 681"/>
                <a:gd name="T7" fmla="*/ 251 h 665"/>
                <a:gd name="T8" fmla="*/ 0 w 681"/>
                <a:gd name="T9" fmla="*/ 381 h 665"/>
                <a:gd name="T10" fmla="*/ 31 w 681"/>
                <a:gd name="T11" fmla="*/ 633 h 665"/>
                <a:gd name="T12" fmla="*/ 180 w 681"/>
                <a:gd name="T13" fmla="*/ 652 h 665"/>
                <a:gd name="T14" fmla="*/ 180 w 681"/>
                <a:gd name="T15" fmla="*/ 651 h 665"/>
                <a:gd name="T16" fmla="*/ 286 w 681"/>
                <a:gd name="T17" fmla="*/ 665 h 665"/>
                <a:gd name="T18" fmla="*/ 415 w 681"/>
                <a:gd name="T19" fmla="*/ 535 h 665"/>
                <a:gd name="T20" fmla="*/ 347 w 681"/>
                <a:gd name="T21" fmla="*/ 526 h 665"/>
                <a:gd name="T22" fmla="*/ 681 w 681"/>
                <a:gd name="T23" fmla="*/ 192 h 665"/>
                <a:gd name="T24" fmla="*/ 665 w 681"/>
                <a:gd name="T25" fmla="*/ 173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1" h="665">
                  <a:moveTo>
                    <a:pt x="665" y="173"/>
                  </a:moveTo>
                  <a:cubicBezTo>
                    <a:pt x="656" y="164"/>
                    <a:pt x="586" y="94"/>
                    <a:pt x="492" y="0"/>
                  </a:cubicBezTo>
                  <a:cubicBezTo>
                    <a:pt x="361" y="131"/>
                    <a:pt x="225" y="267"/>
                    <a:pt x="142" y="350"/>
                  </a:cubicBezTo>
                  <a:cubicBezTo>
                    <a:pt x="130" y="251"/>
                    <a:pt x="130" y="251"/>
                    <a:pt x="130" y="251"/>
                  </a:cubicBezTo>
                  <a:cubicBezTo>
                    <a:pt x="0" y="381"/>
                    <a:pt x="0" y="381"/>
                    <a:pt x="0" y="381"/>
                  </a:cubicBezTo>
                  <a:cubicBezTo>
                    <a:pt x="31" y="633"/>
                    <a:pt x="31" y="633"/>
                    <a:pt x="31" y="633"/>
                  </a:cubicBezTo>
                  <a:cubicBezTo>
                    <a:pt x="180" y="652"/>
                    <a:pt x="180" y="652"/>
                    <a:pt x="180" y="652"/>
                  </a:cubicBezTo>
                  <a:cubicBezTo>
                    <a:pt x="180" y="651"/>
                    <a:pt x="180" y="651"/>
                    <a:pt x="180" y="651"/>
                  </a:cubicBezTo>
                  <a:cubicBezTo>
                    <a:pt x="286" y="665"/>
                    <a:pt x="286" y="665"/>
                    <a:pt x="286" y="665"/>
                  </a:cubicBezTo>
                  <a:cubicBezTo>
                    <a:pt x="415" y="535"/>
                    <a:pt x="415" y="535"/>
                    <a:pt x="415" y="535"/>
                  </a:cubicBezTo>
                  <a:cubicBezTo>
                    <a:pt x="347" y="526"/>
                    <a:pt x="347" y="526"/>
                    <a:pt x="347" y="526"/>
                  </a:cubicBezTo>
                  <a:cubicBezTo>
                    <a:pt x="431" y="442"/>
                    <a:pt x="558" y="315"/>
                    <a:pt x="681" y="192"/>
                  </a:cubicBezTo>
                  <a:cubicBezTo>
                    <a:pt x="678" y="187"/>
                    <a:pt x="673" y="180"/>
                    <a:pt x="665" y="17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 name="Rectangle 48"/>
            <p:cNvSpPr>
              <a:spLocks noChangeArrowheads="1"/>
            </p:cNvSpPr>
            <p:nvPr/>
          </p:nvSpPr>
          <p:spPr bwMode="auto">
            <a:xfrm>
              <a:off x="4262001" y="6539730"/>
              <a:ext cx="1588" cy="1587"/>
            </a:xfrm>
            <a:prstGeom prst="rect">
              <a:avLst/>
            </a:prstGeom>
            <a:solidFill>
              <a:srgbClr val="7FBC4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 name="Freeform 49"/>
            <p:cNvSpPr>
              <a:spLocks/>
            </p:cNvSpPr>
            <p:nvPr/>
          </p:nvSpPr>
          <p:spPr bwMode="auto">
            <a:xfrm>
              <a:off x="5465326" y="4591868"/>
              <a:ext cx="139700" cy="161925"/>
            </a:xfrm>
            <a:custGeom>
              <a:avLst/>
              <a:gdLst>
                <a:gd name="T0" fmla="*/ 0 w 48"/>
                <a:gd name="T1" fmla="*/ 28 h 56"/>
                <a:gd name="T2" fmla="*/ 3 w 48"/>
                <a:gd name="T3" fmla="*/ 0 h 56"/>
                <a:gd name="T4" fmla="*/ 48 w 48"/>
                <a:gd name="T5" fmla="*/ 41 h 56"/>
                <a:gd name="T6" fmla="*/ 23 w 48"/>
                <a:gd name="T7" fmla="*/ 52 h 56"/>
                <a:gd name="T8" fmla="*/ 0 w 48"/>
                <a:gd name="T9" fmla="*/ 28 h 56"/>
              </a:gdLst>
              <a:ahLst/>
              <a:cxnLst>
                <a:cxn ang="0">
                  <a:pos x="T0" y="T1"/>
                </a:cxn>
                <a:cxn ang="0">
                  <a:pos x="T2" y="T3"/>
                </a:cxn>
                <a:cxn ang="0">
                  <a:pos x="T4" y="T5"/>
                </a:cxn>
                <a:cxn ang="0">
                  <a:pos x="T6" y="T7"/>
                </a:cxn>
                <a:cxn ang="0">
                  <a:pos x="T8" y="T9"/>
                </a:cxn>
              </a:cxnLst>
              <a:rect l="0" t="0" r="r" b="b"/>
              <a:pathLst>
                <a:path w="48" h="56">
                  <a:moveTo>
                    <a:pt x="0" y="28"/>
                  </a:moveTo>
                  <a:cubicBezTo>
                    <a:pt x="3" y="0"/>
                    <a:pt x="3" y="0"/>
                    <a:pt x="3" y="0"/>
                  </a:cubicBezTo>
                  <a:cubicBezTo>
                    <a:pt x="48" y="41"/>
                    <a:pt x="48" y="41"/>
                    <a:pt x="48" y="41"/>
                  </a:cubicBezTo>
                  <a:cubicBezTo>
                    <a:pt x="33" y="56"/>
                    <a:pt x="23" y="52"/>
                    <a:pt x="23" y="52"/>
                  </a:cubicBezTo>
                  <a:lnTo>
                    <a:pt x="0" y="28"/>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 name="Freeform 53"/>
            <p:cNvSpPr>
              <a:spLocks/>
            </p:cNvSpPr>
            <p:nvPr/>
          </p:nvSpPr>
          <p:spPr bwMode="auto">
            <a:xfrm>
              <a:off x="7172683" y="4082280"/>
              <a:ext cx="168275" cy="130175"/>
            </a:xfrm>
            <a:custGeom>
              <a:avLst/>
              <a:gdLst>
                <a:gd name="T0" fmla="*/ 51 w 58"/>
                <a:gd name="T1" fmla="*/ 23 h 45"/>
                <a:gd name="T2" fmla="*/ 43 w 58"/>
                <a:gd name="T3" fmla="*/ 45 h 45"/>
                <a:gd name="T4" fmla="*/ 0 w 58"/>
                <a:gd name="T5" fmla="*/ 2 h 45"/>
                <a:gd name="T6" fmla="*/ 28 w 58"/>
                <a:gd name="T7" fmla="*/ 0 h 45"/>
              </a:gdLst>
              <a:ahLst/>
              <a:cxnLst>
                <a:cxn ang="0">
                  <a:pos x="T0" y="T1"/>
                </a:cxn>
                <a:cxn ang="0">
                  <a:pos x="T2" y="T3"/>
                </a:cxn>
                <a:cxn ang="0">
                  <a:pos x="T4" y="T5"/>
                </a:cxn>
                <a:cxn ang="0">
                  <a:pos x="T6" y="T7"/>
                </a:cxn>
              </a:cxnLst>
              <a:rect l="0" t="0" r="r" b="b"/>
              <a:pathLst>
                <a:path w="58" h="45">
                  <a:moveTo>
                    <a:pt x="51" y="23"/>
                  </a:moveTo>
                  <a:cubicBezTo>
                    <a:pt x="51" y="23"/>
                    <a:pt x="58" y="29"/>
                    <a:pt x="43" y="45"/>
                  </a:cubicBezTo>
                  <a:cubicBezTo>
                    <a:pt x="0" y="2"/>
                    <a:pt x="0" y="2"/>
                    <a:pt x="0" y="2"/>
                  </a:cubicBezTo>
                  <a:cubicBezTo>
                    <a:pt x="28" y="0"/>
                    <a:pt x="28" y="0"/>
                    <a:pt x="28" y="0"/>
                  </a:cubicBezTo>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 name="Freeform 55"/>
            <p:cNvSpPr>
              <a:spLocks/>
            </p:cNvSpPr>
            <p:nvPr/>
          </p:nvSpPr>
          <p:spPr bwMode="auto">
            <a:xfrm>
              <a:off x="6095564" y="5187180"/>
              <a:ext cx="130175" cy="168275"/>
            </a:xfrm>
            <a:custGeom>
              <a:avLst/>
              <a:gdLst>
                <a:gd name="T0" fmla="*/ 22 w 45"/>
                <a:gd name="T1" fmla="*/ 51 h 58"/>
                <a:gd name="T2" fmla="*/ 0 w 45"/>
                <a:gd name="T3" fmla="*/ 42 h 58"/>
                <a:gd name="T4" fmla="*/ 42 w 45"/>
                <a:gd name="T5" fmla="*/ 0 h 58"/>
                <a:gd name="T6" fmla="*/ 45 w 45"/>
                <a:gd name="T7" fmla="*/ 28 h 58"/>
                <a:gd name="T8" fmla="*/ 22 w 45"/>
                <a:gd name="T9" fmla="*/ 51 h 58"/>
              </a:gdLst>
              <a:ahLst/>
              <a:cxnLst>
                <a:cxn ang="0">
                  <a:pos x="T0" y="T1"/>
                </a:cxn>
                <a:cxn ang="0">
                  <a:pos x="T2" y="T3"/>
                </a:cxn>
                <a:cxn ang="0">
                  <a:pos x="T4" y="T5"/>
                </a:cxn>
                <a:cxn ang="0">
                  <a:pos x="T6" y="T7"/>
                </a:cxn>
                <a:cxn ang="0">
                  <a:pos x="T8" y="T9"/>
                </a:cxn>
              </a:cxnLst>
              <a:rect l="0" t="0" r="r" b="b"/>
              <a:pathLst>
                <a:path w="45" h="58">
                  <a:moveTo>
                    <a:pt x="22" y="51"/>
                  </a:moveTo>
                  <a:cubicBezTo>
                    <a:pt x="22" y="51"/>
                    <a:pt x="15" y="58"/>
                    <a:pt x="0" y="42"/>
                  </a:cubicBezTo>
                  <a:cubicBezTo>
                    <a:pt x="42" y="0"/>
                    <a:pt x="42" y="0"/>
                    <a:pt x="42" y="0"/>
                  </a:cubicBezTo>
                  <a:cubicBezTo>
                    <a:pt x="45" y="28"/>
                    <a:pt x="45" y="28"/>
                    <a:pt x="45" y="28"/>
                  </a:cubicBezTo>
                  <a:lnTo>
                    <a:pt x="22" y="51"/>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0" name="Freeform 59"/>
            <p:cNvSpPr>
              <a:spLocks/>
            </p:cNvSpPr>
            <p:nvPr/>
          </p:nvSpPr>
          <p:spPr bwMode="auto">
            <a:xfrm>
              <a:off x="3611126" y="2148705"/>
              <a:ext cx="3135313" cy="3189287"/>
            </a:xfrm>
            <a:custGeom>
              <a:avLst/>
              <a:gdLst>
                <a:gd name="T0" fmla="*/ 1050 w 1084"/>
                <a:gd name="T1" fmla="*/ 867 h 1102"/>
                <a:gd name="T2" fmla="*/ 325 w 1084"/>
                <a:gd name="T3" fmla="*/ 142 h 1102"/>
                <a:gd name="T4" fmla="*/ 415 w 1084"/>
                <a:gd name="T5" fmla="*/ 130 h 1102"/>
                <a:gd name="T6" fmla="*/ 285 w 1084"/>
                <a:gd name="T7" fmla="*/ 0 h 1102"/>
                <a:gd name="T8" fmla="*/ 31 w 1084"/>
                <a:gd name="T9" fmla="*/ 32 h 1102"/>
                <a:gd name="T10" fmla="*/ 31 w 1084"/>
                <a:gd name="T11" fmla="*/ 33 h 1102"/>
                <a:gd name="T12" fmla="*/ 12 w 1084"/>
                <a:gd name="T13" fmla="*/ 182 h 1102"/>
                <a:gd name="T14" fmla="*/ 13 w 1084"/>
                <a:gd name="T15" fmla="*/ 181 h 1102"/>
                <a:gd name="T16" fmla="*/ 0 w 1084"/>
                <a:gd name="T17" fmla="*/ 287 h 1102"/>
                <a:gd name="T18" fmla="*/ 130 w 1084"/>
                <a:gd name="T19" fmla="*/ 417 h 1102"/>
                <a:gd name="T20" fmla="*/ 140 w 1084"/>
                <a:gd name="T21" fmla="*/ 338 h 1102"/>
                <a:gd name="T22" fmla="*/ 859 w 1084"/>
                <a:gd name="T23" fmla="*/ 1057 h 1102"/>
                <a:gd name="T24" fmla="*/ 880 w 1084"/>
                <a:gd name="T25" fmla="*/ 1102 h 1102"/>
                <a:gd name="T26" fmla="*/ 987 w 1084"/>
                <a:gd name="T27" fmla="*/ 995 h 1102"/>
                <a:gd name="T28" fmla="*/ 987 w 1084"/>
                <a:gd name="T29" fmla="*/ 995 h 1102"/>
                <a:gd name="T30" fmla="*/ 1069 w 1084"/>
                <a:gd name="T31" fmla="*/ 913 h 1102"/>
                <a:gd name="T32" fmla="*/ 1050 w 1084"/>
                <a:gd name="T33" fmla="*/ 867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4" h="1102">
                  <a:moveTo>
                    <a:pt x="1050" y="867"/>
                  </a:moveTo>
                  <a:cubicBezTo>
                    <a:pt x="1022" y="839"/>
                    <a:pt x="507" y="324"/>
                    <a:pt x="325" y="142"/>
                  </a:cubicBezTo>
                  <a:cubicBezTo>
                    <a:pt x="415" y="130"/>
                    <a:pt x="415" y="130"/>
                    <a:pt x="415" y="130"/>
                  </a:cubicBezTo>
                  <a:cubicBezTo>
                    <a:pt x="285" y="0"/>
                    <a:pt x="285" y="0"/>
                    <a:pt x="285" y="0"/>
                  </a:cubicBezTo>
                  <a:cubicBezTo>
                    <a:pt x="31" y="32"/>
                    <a:pt x="31" y="32"/>
                    <a:pt x="31" y="32"/>
                  </a:cubicBezTo>
                  <a:cubicBezTo>
                    <a:pt x="31" y="33"/>
                    <a:pt x="31" y="33"/>
                    <a:pt x="31" y="33"/>
                  </a:cubicBezTo>
                  <a:cubicBezTo>
                    <a:pt x="12" y="182"/>
                    <a:pt x="12" y="182"/>
                    <a:pt x="12" y="182"/>
                  </a:cubicBezTo>
                  <a:cubicBezTo>
                    <a:pt x="13" y="181"/>
                    <a:pt x="13" y="181"/>
                    <a:pt x="13" y="181"/>
                  </a:cubicBezTo>
                  <a:cubicBezTo>
                    <a:pt x="0" y="287"/>
                    <a:pt x="0" y="287"/>
                    <a:pt x="0" y="287"/>
                  </a:cubicBezTo>
                  <a:cubicBezTo>
                    <a:pt x="130" y="417"/>
                    <a:pt x="130" y="417"/>
                    <a:pt x="130" y="417"/>
                  </a:cubicBezTo>
                  <a:cubicBezTo>
                    <a:pt x="140" y="338"/>
                    <a:pt x="140" y="338"/>
                    <a:pt x="140" y="338"/>
                  </a:cubicBezTo>
                  <a:cubicBezTo>
                    <a:pt x="326" y="524"/>
                    <a:pt x="832" y="1030"/>
                    <a:pt x="859" y="1057"/>
                  </a:cubicBezTo>
                  <a:cubicBezTo>
                    <a:pt x="891" y="1089"/>
                    <a:pt x="882" y="1100"/>
                    <a:pt x="880" y="1102"/>
                  </a:cubicBezTo>
                  <a:cubicBezTo>
                    <a:pt x="987" y="995"/>
                    <a:pt x="987" y="995"/>
                    <a:pt x="987" y="995"/>
                  </a:cubicBezTo>
                  <a:cubicBezTo>
                    <a:pt x="987" y="995"/>
                    <a:pt x="987" y="995"/>
                    <a:pt x="987" y="995"/>
                  </a:cubicBezTo>
                  <a:cubicBezTo>
                    <a:pt x="1069" y="913"/>
                    <a:pt x="1069" y="913"/>
                    <a:pt x="1069" y="913"/>
                  </a:cubicBezTo>
                  <a:cubicBezTo>
                    <a:pt x="1069" y="913"/>
                    <a:pt x="1084" y="901"/>
                    <a:pt x="1050" y="867"/>
                  </a:cubicBezTo>
                  <a:close/>
                </a:path>
              </a:pathLst>
            </a:custGeom>
            <a:gradFill flip="none" rotWithShape="1">
              <a:gsLst>
                <a:gs pos="75000">
                  <a:schemeClr val="accent4"/>
                </a:gs>
                <a:gs pos="0">
                  <a:schemeClr val="accent4"/>
                </a:gs>
                <a:gs pos="100000">
                  <a:schemeClr val="accent4">
                    <a:lumMod val="75000"/>
                  </a:schemeClr>
                </a:gs>
              </a:gsLst>
              <a:lin ang="2700000" scaled="1"/>
              <a:tileRect/>
            </a:gradFill>
            <a:ln>
              <a:noFill/>
            </a:ln>
            <a:effectLst>
              <a:outerShdw blurRad="50800" dist="38100" dir="5400000" algn="t" rotWithShape="0">
                <a:prstClr val="black">
                  <a:alpha val="15000"/>
                </a:prst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64"/>
            <p:cNvSpPr>
              <a:spLocks/>
            </p:cNvSpPr>
            <p:nvPr/>
          </p:nvSpPr>
          <p:spPr bwMode="auto">
            <a:xfrm>
              <a:off x="4957326" y="3550468"/>
              <a:ext cx="1136650" cy="1185862"/>
            </a:xfrm>
            <a:custGeom>
              <a:avLst/>
              <a:gdLst>
                <a:gd name="T0" fmla="*/ 202 w 393"/>
                <a:gd name="T1" fmla="*/ 0 h 410"/>
                <a:gd name="T2" fmla="*/ 28 w 393"/>
                <a:gd name="T3" fmla="*/ 175 h 410"/>
                <a:gd name="T4" fmla="*/ 14 w 393"/>
                <a:gd name="T5" fmla="*/ 191 h 410"/>
                <a:gd name="T6" fmla="*/ 14 w 393"/>
                <a:gd name="T7" fmla="*/ 191 h 410"/>
                <a:gd name="T8" fmla="*/ 13 w 393"/>
                <a:gd name="T9" fmla="*/ 192 h 410"/>
                <a:gd name="T10" fmla="*/ 13 w 393"/>
                <a:gd name="T11" fmla="*/ 192 h 410"/>
                <a:gd name="T12" fmla="*/ 9 w 393"/>
                <a:gd name="T13" fmla="*/ 221 h 410"/>
                <a:gd name="T14" fmla="*/ 90 w 393"/>
                <a:gd name="T15" fmla="*/ 302 h 410"/>
                <a:gd name="T16" fmla="*/ 91 w 393"/>
                <a:gd name="T17" fmla="*/ 303 h 410"/>
                <a:gd name="T18" fmla="*/ 198 w 393"/>
                <a:gd name="T19" fmla="*/ 410 h 410"/>
                <a:gd name="T20" fmla="*/ 204 w 393"/>
                <a:gd name="T21" fmla="*/ 383 h 410"/>
                <a:gd name="T22" fmla="*/ 218 w 393"/>
                <a:gd name="T23" fmla="*/ 365 h 410"/>
                <a:gd name="T24" fmla="*/ 393 w 393"/>
                <a:gd name="T25" fmla="*/ 191 h 410"/>
                <a:gd name="T26" fmla="*/ 202 w 393"/>
                <a:gd name="T27" fmla="*/ 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3" h="410">
                  <a:moveTo>
                    <a:pt x="202" y="0"/>
                  </a:moveTo>
                  <a:cubicBezTo>
                    <a:pt x="110" y="92"/>
                    <a:pt x="39" y="164"/>
                    <a:pt x="28" y="175"/>
                  </a:cubicBezTo>
                  <a:cubicBezTo>
                    <a:pt x="22" y="181"/>
                    <a:pt x="18" y="186"/>
                    <a:pt x="14" y="191"/>
                  </a:cubicBezTo>
                  <a:cubicBezTo>
                    <a:pt x="14" y="191"/>
                    <a:pt x="14" y="191"/>
                    <a:pt x="14" y="191"/>
                  </a:cubicBezTo>
                  <a:cubicBezTo>
                    <a:pt x="14" y="191"/>
                    <a:pt x="14" y="192"/>
                    <a:pt x="13" y="192"/>
                  </a:cubicBezTo>
                  <a:cubicBezTo>
                    <a:pt x="13" y="192"/>
                    <a:pt x="13" y="192"/>
                    <a:pt x="13" y="192"/>
                  </a:cubicBezTo>
                  <a:cubicBezTo>
                    <a:pt x="0" y="213"/>
                    <a:pt x="9" y="221"/>
                    <a:pt x="9" y="221"/>
                  </a:cubicBezTo>
                  <a:cubicBezTo>
                    <a:pt x="90" y="302"/>
                    <a:pt x="90" y="302"/>
                    <a:pt x="90" y="302"/>
                  </a:cubicBezTo>
                  <a:cubicBezTo>
                    <a:pt x="91" y="303"/>
                    <a:pt x="91" y="303"/>
                    <a:pt x="91" y="303"/>
                  </a:cubicBezTo>
                  <a:cubicBezTo>
                    <a:pt x="198" y="410"/>
                    <a:pt x="198" y="410"/>
                    <a:pt x="198" y="410"/>
                  </a:cubicBezTo>
                  <a:cubicBezTo>
                    <a:pt x="196" y="408"/>
                    <a:pt x="191" y="401"/>
                    <a:pt x="204" y="383"/>
                  </a:cubicBezTo>
                  <a:cubicBezTo>
                    <a:pt x="207" y="378"/>
                    <a:pt x="212" y="372"/>
                    <a:pt x="218" y="365"/>
                  </a:cubicBezTo>
                  <a:cubicBezTo>
                    <a:pt x="229" y="354"/>
                    <a:pt x="301" y="283"/>
                    <a:pt x="393" y="191"/>
                  </a:cubicBezTo>
                  <a:cubicBezTo>
                    <a:pt x="335" y="133"/>
                    <a:pt x="269" y="67"/>
                    <a:pt x="202" y="0"/>
                  </a:cubicBezTo>
                  <a:close/>
                </a:path>
              </a:pathLst>
            </a:custGeom>
            <a:gradFill flip="none" rotWithShape="1">
              <a:gsLst>
                <a:gs pos="33000">
                  <a:schemeClr val="accent3"/>
                </a:gs>
                <a:gs pos="100000">
                  <a:schemeClr val="accent3">
                    <a:lumMod val="75000"/>
                  </a:schemeClr>
                </a:gs>
              </a:gsLst>
              <a:lin ang="8100000" scaled="1"/>
              <a:tileRect/>
            </a:gradFill>
            <a:ln>
              <a:noFill/>
            </a:ln>
            <a:effectLst>
              <a:outerShdw blurRad="50800" dist="38100" dir="2700000" algn="tl" rotWithShape="0">
                <a:prstClr val="black">
                  <a:alpha val="15000"/>
                </a:prst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2" name="Freeform 70"/>
            <p:cNvSpPr>
              <a:spLocks/>
            </p:cNvSpPr>
            <p:nvPr/>
          </p:nvSpPr>
          <p:spPr bwMode="auto">
            <a:xfrm>
              <a:off x="5465326" y="1616893"/>
              <a:ext cx="2540000" cy="2486025"/>
            </a:xfrm>
            <a:custGeom>
              <a:avLst/>
              <a:gdLst>
                <a:gd name="T0" fmla="*/ 878 w 878"/>
                <a:gd name="T1" fmla="*/ 285 h 859"/>
                <a:gd name="T2" fmla="*/ 846 w 878"/>
                <a:gd name="T3" fmla="*/ 32 h 859"/>
                <a:gd name="T4" fmla="*/ 698 w 878"/>
                <a:gd name="T5" fmla="*/ 13 h 859"/>
                <a:gd name="T6" fmla="*/ 698 w 878"/>
                <a:gd name="T7" fmla="*/ 14 h 859"/>
                <a:gd name="T8" fmla="*/ 591 w 878"/>
                <a:gd name="T9" fmla="*/ 0 h 859"/>
                <a:gd name="T10" fmla="*/ 461 w 878"/>
                <a:gd name="T11" fmla="*/ 130 h 859"/>
                <a:gd name="T12" fmla="*/ 552 w 878"/>
                <a:gd name="T13" fmla="*/ 142 h 859"/>
                <a:gd name="T14" fmla="*/ 26 w 878"/>
                <a:gd name="T15" fmla="*/ 668 h 859"/>
                <a:gd name="T16" fmla="*/ 217 w 878"/>
                <a:gd name="T17" fmla="*/ 859 h 859"/>
                <a:gd name="T18" fmla="*/ 738 w 878"/>
                <a:gd name="T19" fmla="*/ 338 h 859"/>
                <a:gd name="T20" fmla="*/ 748 w 878"/>
                <a:gd name="T21" fmla="*/ 415 h 859"/>
                <a:gd name="T22" fmla="*/ 878 w 878"/>
                <a:gd name="T23" fmla="*/ 285 h 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8" h="859">
                  <a:moveTo>
                    <a:pt x="878" y="285"/>
                  </a:moveTo>
                  <a:cubicBezTo>
                    <a:pt x="846" y="32"/>
                    <a:pt x="846" y="32"/>
                    <a:pt x="846" y="32"/>
                  </a:cubicBezTo>
                  <a:cubicBezTo>
                    <a:pt x="698" y="13"/>
                    <a:pt x="698" y="13"/>
                    <a:pt x="698" y="13"/>
                  </a:cubicBezTo>
                  <a:cubicBezTo>
                    <a:pt x="698" y="14"/>
                    <a:pt x="698" y="14"/>
                    <a:pt x="698" y="14"/>
                  </a:cubicBezTo>
                  <a:cubicBezTo>
                    <a:pt x="591" y="0"/>
                    <a:pt x="591" y="0"/>
                    <a:pt x="591" y="0"/>
                  </a:cubicBezTo>
                  <a:cubicBezTo>
                    <a:pt x="461" y="130"/>
                    <a:pt x="461" y="130"/>
                    <a:pt x="461" y="130"/>
                  </a:cubicBezTo>
                  <a:cubicBezTo>
                    <a:pt x="552" y="142"/>
                    <a:pt x="552" y="142"/>
                    <a:pt x="552" y="142"/>
                  </a:cubicBezTo>
                  <a:cubicBezTo>
                    <a:pt x="389" y="306"/>
                    <a:pt x="0" y="695"/>
                    <a:pt x="26" y="668"/>
                  </a:cubicBezTo>
                  <a:cubicBezTo>
                    <a:pt x="93" y="735"/>
                    <a:pt x="159" y="801"/>
                    <a:pt x="217" y="859"/>
                  </a:cubicBezTo>
                  <a:cubicBezTo>
                    <a:pt x="273" y="803"/>
                    <a:pt x="591" y="485"/>
                    <a:pt x="738" y="338"/>
                  </a:cubicBezTo>
                  <a:cubicBezTo>
                    <a:pt x="748" y="415"/>
                    <a:pt x="748" y="415"/>
                    <a:pt x="748" y="415"/>
                  </a:cubicBezTo>
                  <a:lnTo>
                    <a:pt x="878" y="28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 name="Freeform 82"/>
            <p:cNvSpPr>
              <a:spLocks/>
            </p:cNvSpPr>
            <p:nvPr/>
          </p:nvSpPr>
          <p:spPr bwMode="auto">
            <a:xfrm>
              <a:off x="5497076" y="2990848"/>
              <a:ext cx="1206490" cy="1178739"/>
            </a:xfrm>
            <a:custGeom>
              <a:avLst/>
              <a:gdLst>
                <a:gd name="T0" fmla="*/ 15 w 404"/>
                <a:gd name="T1" fmla="*/ 199 h 397"/>
                <a:gd name="T2" fmla="*/ 15 w 404"/>
                <a:gd name="T3" fmla="*/ 199 h 397"/>
                <a:gd name="T4" fmla="*/ 213 w 404"/>
                <a:gd name="T5" fmla="*/ 397 h 397"/>
                <a:gd name="T6" fmla="*/ 404 w 404"/>
                <a:gd name="T7" fmla="*/ 210 h 397"/>
                <a:gd name="T8" fmla="*/ 221 w 404"/>
                <a:gd name="T9" fmla="*/ 28 h 397"/>
                <a:gd name="T10" fmla="*/ 203 w 404"/>
                <a:gd name="T11" fmla="*/ 12 h 397"/>
                <a:gd name="T12" fmla="*/ 203 w 404"/>
                <a:gd name="T13" fmla="*/ 12 h 397"/>
                <a:gd name="T14" fmla="*/ 175 w 404"/>
                <a:gd name="T15" fmla="*/ 9 h 397"/>
                <a:gd name="T16" fmla="*/ 94 w 404"/>
                <a:gd name="T17" fmla="*/ 90 h 397"/>
                <a:gd name="T18" fmla="*/ 93 w 404"/>
                <a:gd name="T19" fmla="*/ 91 h 397"/>
                <a:gd name="T20" fmla="*/ 0 w 404"/>
                <a:gd name="T21" fmla="*/ 184 h 397"/>
                <a:gd name="T22" fmla="*/ 15 w 404"/>
                <a:gd name="T23" fmla="*/ 199 h 397"/>
                <a:gd name="connsiteX0" fmla="*/ 371 w 10326"/>
                <a:gd name="connsiteY0" fmla="*/ 4868 h 9855"/>
                <a:gd name="connsiteX1" fmla="*/ 371 w 10326"/>
                <a:gd name="connsiteY1" fmla="*/ 4868 h 9855"/>
                <a:gd name="connsiteX2" fmla="*/ 5272 w 10326"/>
                <a:gd name="connsiteY2" fmla="*/ 9855 h 9855"/>
                <a:gd name="connsiteX3" fmla="*/ 10326 w 10326"/>
                <a:gd name="connsiteY3" fmla="*/ 5477 h 9855"/>
                <a:gd name="connsiteX4" fmla="*/ 5470 w 10326"/>
                <a:gd name="connsiteY4" fmla="*/ 560 h 9855"/>
                <a:gd name="connsiteX5" fmla="*/ 5025 w 10326"/>
                <a:gd name="connsiteY5" fmla="*/ 157 h 9855"/>
                <a:gd name="connsiteX6" fmla="*/ 5025 w 10326"/>
                <a:gd name="connsiteY6" fmla="*/ 157 h 9855"/>
                <a:gd name="connsiteX7" fmla="*/ 4332 w 10326"/>
                <a:gd name="connsiteY7" fmla="*/ 82 h 9855"/>
                <a:gd name="connsiteX8" fmla="*/ 2327 w 10326"/>
                <a:gd name="connsiteY8" fmla="*/ 2122 h 9855"/>
                <a:gd name="connsiteX9" fmla="*/ 2302 w 10326"/>
                <a:gd name="connsiteY9" fmla="*/ 2147 h 9855"/>
                <a:gd name="connsiteX10" fmla="*/ 0 w 10326"/>
                <a:gd name="connsiteY10" fmla="*/ 4490 h 9855"/>
                <a:gd name="connsiteX11" fmla="*/ 371 w 10326"/>
                <a:gd name="connsiteY11" fmla="*/ 4868 h 9855"/>
                <a:gd name="connsiteX0" fmla="*/ 359 w 10000"/>
                <a:gd name="connsiteY0" fmla="*/ 4940 h 10421"/>
                <a:gd name="connsiteX1" fmla="*/ 359 w 10000"/>
                <a:gd name="connsiteY1" fmla="*/ 4940 h 10421"/>
                <a:gd name="connsiteX2" fmla="*/ 5501 w 10000"/>
                <a:gd name="connsiteY2" fmla="*/ 10421 h 10421"/>
                <a:gd name="connsiteX3" fmla="*/ 10000 w 10000"/>
                <a:gd name="connsiteY3" fmla="*/ 5558 h 10421"/>
                <a:gd name="connsiteX4" fmla="*/ 5297 w 10000"/>
                <a:gd name="connsiteY4" fmla="*/ 568 h 10421"/>
                <a:gd name="connsiteX5" fmla="*/ 4866 w 10000"/>
                <a:gd name="connsiteY5" fmla="*/ 159 h 10421"/>
                <a:gd name="connsiteX6" fmla="*/ 4866 w 10000"/>
                <a:gd name="connsiteY6" fmla="*/ 159 h 10421"/>
                <a:gd name="connsiteX7" fmla="*/ 4195 w 10000"/>
                <a:gd name="connsiteY7" fmla="*/ 83 h 10421"/>
                <a:gd name="connsiteX8" fmla="*/ 2254 w 10000"/>
                <a:gd name="connsiteY8" fmla="*/ 2153 h 10421"/>
                <a:gd name="connsiteX9" fmla="*/ 2229 w 10000"/>
                <a:gd name="connsiteY9" fmla="*/ 2179 h 10421"/>
                <a:gd name="connsiteX10" fmla="*/ 0 w 10000"/>
                <a:gd name="connsiteY10" fmla="*/ 4556 h 10421"/>
                <a:gd name="connsiteX11" fmla="*/ 359 w 10000"/>
                <a:gd name="connsiteY11" fmla="*/ 4940 h 1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00" h="10421">
                  <a:moveTo>
                    <a:pt x="359" y="4940"/>
                  </a:moveTo>
                  <a:lnTo>
                    <a:pt x="359" y="4940"/>
                  </a:lnTo>
                  <a:lnTo>
                    <a:pt x="5501" y="10421"/>
                  </a:lnTo>
                  <a:cubicBezTo>
                    <a:pt x="6076" y="9807"/>
                    <a:pt x="7867" y="7858"/>
                    <a:pt x="10000" y="5558"/>
                  </a:cubicBezTo>
                  <a:lnTo>
                    <a:pt x="5297" y="568"/>
                  </a:lnTo>
                  <a:cubicBezTo>
                    <a:pt x="4442" y="-332"/>
                    <a:pt x="4986" y="262"/>
                    <a:pt x="4866" y="159"/>
                  </a:cubicBezTo>
                  <a:lnTo>
                    <a:pt x="4866" y="159"/>
                  </a:lnTo>
                  <a:cubicBezTo>
                    <a:pt x="4387" y="-147"/>
                    <a:pt x="4195" y="83"/>
                    <a:pt x="4195" y="83"/>
                  </a:cubicBezTo>
                  <a:lnTo>
                    <a:pt x="2254" y="2153"/>
                  </a:lnTo>
                  <a:cubicBezTo>
                    <a:pt x="2246" y="2162"/>
                    <a:pt x="2237" y="2170"/>
                    <a:pt x="2229" y="2179"/>
                  </a:cubicBezTo>
                  <a:lnTo>
                    <a:pt x="0" y="4556"/>
                  </a:lnTo>
                  <a:lnTo>
                    <a:pt x="359" y="4940"/>
                  </a:lnTo>
                  <a:close/>
                </a:path>
              </a:pathLst>
            </a:custGeom>
            <a:gradFill flip="none" rotWithShape="1">
              <a:gsLst>
                <a:gs pos="25000">
                  <a:schemeClr val="accent2"/>
                </a:gs>
                <a:gs pos="100000">
                  <a:schemeClr val="accent2">
                    <a:lumMod val="75000"/>
                  </a:schemeClr>
                </a:gs>
              </a:gsLst>
              <a:lin ang="13500000" scaled="1"/>
              <a:tileRect/>
            </a:gradFill>
            <a:ln>
              <a:noFill/>
            </a:ln>
            <a:effectLst>
              <a:outerShdw blurRad="50800" dist="38100" dir="8100000" algn="tr" rotWithShape="0">
                <a:prstClr val="black">
                  <a:alpha val="15000"/>
                </a:prst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1" name="Freeform 57"/>
            <p:cNvSpPr>
              <a:spLocks/>
            </p:cNvSpPr>
            <p:nvPr/>
          </p:nvSpPr>
          <p:spPr bwMode="auto">
            <a:xfrm>
              <a:off x="6144776" y="3558405"/>
              <a:ext cx="1177925" cy="1152525"/>
            </a:xfrm>
            <a:custGeom>
              <a:avLst/>
              <a:gdLst>
                <a:gd name="T0" fmla="*/ 301 w 407"/>
                <a:gd name="T1" fmla="*/ 97 h 398"/>
                <a:gd name="T2" fmla="*/ 300 w 407"/>
                <a:gd name="T3" fmla="*/ 97 h 398"/>
                <a:gd name="T4" fmla="*/ 219 w 407"/>
                <a:gd name="T5" fmla="*/ 15 h 398"/>
                <a:gd name="T6" fmla="*/ 173 w 407"/>
                <a:gd name="T7" fmla="*/ 34 h 398"/>
                <a:gd name="T8" fmla="*/ 0 w 407"/>
                <a:gd name="T9" fmla="*/ 206 h 398"/>
                <a:gd name="T10" fmla="*/ 174 w 407"/>
                <a:gd name="T11" fmla="*/ 380 h 398"/>
                <a:gd name="T12" fmla="*/ 189 w 407"/>
                <a:gd name="T13" fmla="*/ 398 h 398"/>
                <a:gd name="T14" fmla="*/ 363 w 407"/>
                <a:gd name="T15" fmla="*/ 225 h 398"/>
                <a:gd name="T16" fmla="*/ 407 w 407"/>
                <a:gd name="T17" fmla="*/ 204 h 398"/>
                <a:gd name="T18" fmla="*/ 301 w 407"/>
                <a:gd name="T19" fmla="*/ 97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7" h="398">
                  <a:moveTo>
                    <a:pt x="301" y="97"/>
                  </a:moveTo>
                  <a:cubicBezTo>
                    <a:pt x="300" y="97"/>
                    <a:pt x="300" y="97"/>
                    <a:pt x="300" y="97"/>
                  </a:cubicBezTo>
                  <a:cubicBezTo>
                    <a:pt x="219" y="15"/>
                    <a:pt x="219" y="15"/>
                    <a:pt x="219" y="15"/>
                  </a:cubicBezTo>
                  <a:cubicBezTo>
                    <a:pt x="219" y="15"/>
                    <a:pt x="206" y="0"/>
                    <a:pt x="173" y="34"/>
                  </a:cubicBezTo>
                  <a:cubicBezTo>
                    <a:pt x="163" y="44"/>
                    <a:pt x="94" y="113"/>
                    <a:pt x="0" y="206"/>
                  </a:cubicBezTo>
                  <a:cubicBezTo>
                    <a:pt x="95" y="301"/>
                    <a:pt x="164" y="370"/>
                    <a:pt x="174" y="380"/>
                  </a:cubicBezTo>
                  <a:cubicBezTo>
                    <a:pt x="181" y="387"/>
                    <a:pt x="186" y="393"/>
                    <a:pt x="189" y="398"/>
                  </a:cubicBezTo>
                  <a:cubicBezTo>
                    <a:pt x="284" y="304"/>
                    <a:pt x="353" y="234"/>
                    <a:pt x="363" y="225"/>
                  </a:cubicBezTo>
                  <a:cubicBezTo>
                    <a:pt x="394" y="193"/>
                    <a:pt x="406" y="202"/>
                    <a:pt x="407" y="204"/>
                  </a:cubicBezTo>
                  <a:lnTo>
                    <a:pt x="301" y="97"/>
                  </a:lnTo>
                  <a:close/>
                </a:path>
              </a:pathLst>
            </a:custGeom>
            <a:gradFill flip="none" rotWithShape="1">
              <a:gsLst>
                <a:gs pos="27000">
                  <a:schemeClr val="accent1"/>
                </a:gs>
                <a:gs pos="100000">
                  <a:schemeClr val="accent1">
                    <a:lumMod val="75000"/>
                  </a:schemeClr>
                </a:gs>
              </a:gsLst>
              <a:lin ang="18900000" scaled="1"/>
              <a:tileRect/>
            </a:gradFill>
            <a:ln>
              <a:noFill/>
            </a:ln>
            <a:effectLst>
              <a:outerShdw blurRad="50800" dist="38100" dir="2700000" algn="tl" rotWithShape="0">
                <a:prstClr val="black">
                  <a:alpha val="15000"/>
                </a:prst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0" name="Freeform 110"/>
            <p:cNvSpPr>
              <a:spLocks noChangeArrowheads="1"/>
            </p:cNvSpPr>
            <p:nvPr/>
          </p:nvSpPr>
          <p:spPr bwMode="auto">
            <a:xfrm rot="20995595">
              <a:off x="6465608" y="3975091"/>
              <a:ext cx="430433" cy="348448"/>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51" name="Freeform 116"/>
            <p:cNvSpPr>
              <a:spLocks noChangeArrowheads="1"/>
            </p:cNvSpPr>
            <p:nvPr/>
          </p:nvSpPr>
          <p:spPr bwMode="auto">
            <a:xfrm rot="21287655">
              <a:off x="5948358" y="4461755"/>
              <a:ext cx="414039" cy="430433"/>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53" name="Freeform 155"/>
            <p:cNvSpPr>
              <a:spLocks noChangeArrowheads="1"/>
            </p:cNvSpPr>
            <p:nvPr/>
          </p:nvSpPr>
          <p:spPr bwMode="auto">
            <a:xfrm>
              <a:off x="5881169" y="3324410"/>
              <a:ext cx="430436" cy="463229"/>
            </a:xfrm>
            <a:custGeom>
              <a:avLst/>
              <a:gdLst>
                <a:gd name="T0" fmla="*/ 79 w 461"/>
                <a:gd name="T1" fmla="*/ 9 h 497"/>
                <a:gd name="T2" fmla="*/ 79 w 461"/>
                <a:gd name="T3" fmla="*/ 9 h 497"/>
                <a:gd name="T4" fmla="*/ 71 w 461"/>
                <a:gd name="T5" fmla="*/ 9 h 497"/>
                <a:gd name="T6" fmla="*/ 0 w 461"/>
                <a:gd name="T7" fmla="*/ 195 h 497"/>
                <a:gd name="T8" fmla="*/ 79 w 461"/>
                <a:gd name="T9" fmla="*/ 274 h 497"/>
                <a:gd name="T10" fmla="*/ 159 w 461"/>
                <a:gd name="T11" fmla="*/ 195 h 497"/>
                <a:gd name="T12" fmla="*/ 79 w 461"/>
                <a:gd name="T13" fmla="*/ 9 h 497"/>
                <a:gd name="T14" fmla="*/ 390 w 461"/>
                <a:gd name="T15" fmla="*/ 9 h 497"/>
                <a:gd name="T16" fmla="*/ 390 w 461"/>
                <a:gd name="T17" fmla="*/ 9 h 497"/>
                <a:gd name="T18" fmla="*/ 381 w 461"/>
                <a:gd name="T19" fmla="*/ 9 h 497"/>
                <a:gd name="T20" fmla="*/ 301 w 461"/>
                <a:gd name="T21" fmla="*/ 195 h 497"/>
                <a:gd name="T22" fmla="*/ 381 w 461"/>
                <a:gd name="T23" fmla="*/ 274 h 497"/>
                <a:gd name="T24" fmla="*/ 460 w 461"/>
                <a:gd name="T25" fmla="*/ 195 h 497"/>
                <a:gd name="T26" fmla="*/ 390 w 461"/>
                <a:gd name="T27" fmla="*/ 9 h 497"/>
                <a:gd name="T28" fmla="*/ 230 w 461"/>
                <a:gd name="T29" fmla="*/ 221 h 497"/>
                <a:gd name="T30" fmla="*/ 230 w 461"/>
                <a:gd name="T31" fmla="*/ 221 h 497"/>
                <a:gd name="T32" fmla="*/ 150 w 461"/>
                <a:gd name="T33" fmla="*/ 417 h 497"/>
                <a:gd name="T34" fmla="*/ 230 w 461"/>
                <a:gd name="T35" fmla="*/ 496 h 497"/>
                <a:gd name="T36" fmla="*/ 310 w 461"/>
                <a:gd name="T37" fmla="*/ 417 h 497"/>
                <a:gd name="T38" fmla="*/ 230 w 461"/>
                <a:gd name="T39" fmla="*/ 221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97">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56" name="Freeform 110"/>
            <p:cNvSpPr>
              <a:spLocks noChangeArrowheads="1"/>
            </p:cNvSpPr>
            <p:nvPr/>
          </p:nvSpPr>
          <p:spPr bwMode="auto">
            <a:xfrm rot="20995595">
              <a:off x="5272633" y="3981128"/>
              <a:ext cx="430433" cy="348448"/>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sp>
        <p:nvSpPr>
          <p:cNvPr id="2" name="Title 1"/>
          <p:cNvSpPr>
            <a:spLocks noGrp="1"/>
          </p:cNvSpPr>
          <p:nvPr>
            <p:ph type="title"/>
          </p:nvPr>
        </p:nvSpPr>
        <p:spPr/>
        <p:txBody>
          <a:bodyPr/>
          <a:lstStyle/>
          <a:p>
            <a:r>
              <a:rPr lang="en-US" dirty="0"/>
              <a:t>Four Services Of Company</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37</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17" name="TextBox 23"/>
          <p:cNvSpPr txBox="1"/>
          <p:nvPr/>
        </p:nvSpPr>
        <p:spPr>
          <a:xfrm rot="2700000">
            <a:off x="3436570" y="2772764"/>
            <a:ext cx="2087563" cy="461665"/>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FFFFFF"/>
                </a:solidFill>
                <a:effectLst/>
                <a:uLnTx/>
                <a:uFillTx/>
                <a:latin typeface="Source Sans Pro"/>
                <a:ea typeface="+mn-ea"/>
                <a:cs typeface="+mn-cs"/>
              </a:rPr>
              <a:t>Service 1</a:t>
            </a:r>
            <a:endParaRPr kumimoji="0" lang="id-ID" sz="2400" b="1"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18" name="TextBox 23"/>
          <p:cNvSpPr txBox="1"/>
          <p:nvPr/>
        </p:nvSpPr>
        <p:spPr>
          <a:xfrm rot="2700000">
            <a:off x="6680963" y="4951926"/>
            <a:ext cx="2087563" cy="461665"/>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FFFFFF"/>
                </a:solidFill>
                <a:effectLst/>
                <a:uLnTx/>
                <a:uFillTx/>
                <a:latin typeface="Source Sans Pro"/>
                <a:ea typeface="+mn-ea"/>
                <a:cs typeface="+mn-cs"/>
              </a:rPr>
              <a:t>Service 3</a:t>
            </a:r>
            <a:endParaRPr kumimoji="0" lang="id-ID" sz="2400" b="1"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19" name="TextBox 23"/>
          <p:cNvSpPr txBox="1"/>
          <p:nvPr/>
        </p:nvSpPr>
        <p:spPr>
          <a:xfrm rot="18900000">
            <a:off x="4055599" y="5476683"/>
            <a:ext cx="2087563" cy="461665"/>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FFFFFF"/>
                </a:solidFill>
                <a:effectLst/>
                <a:uLnTx/>
                <a:uFillTx/>
                <a:latin typeface="Source Sans Pro"/>
                <a:ea typeface="+mn-ea"/>
                <a:cs typeface="+mn-cs"/>
              </a:rPr>
              <a:t>Service 4</a:t>
            </a:r>
            <a:endParaRPr kumimoji="0" lang="id-ID" sz="2400" b="1"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20" name="TextBox 23"/>
          <p:cNvSpPr txBox="1"/>
          <p:nvPr/>
        </p:nvSpPr>
        <p:spPr>
          <a:xfrm rot="18900000">
            <a:off x="6065077" y="2326560"/>
            <a:ext cx="2087563" cy="461665"/>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FFFFFF"/>
                </a:solidFill>
                <a:effectLst/>
                <a:uLnTx/>
                <a:uFillTx/>
                <a:latin typeface="Source Sans Pro"/>
                <a:ea typeface="+mn-ea"/>
                <a:cs typeface="+mn-cs"/>
              </a:rPr>
              <a:t>Service 2</a:t>
            </a:r>
            <a:endParaRPr kumimoji="0" lang="id-ID" sz="2400" b="1"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24" name="Rectangle 23"/>
          <p:cNvSpPr/>
          <p:nvPr/>
        </p:nvSpPr>
        <p:spPr>
          <a:xfrm>
            <a:off x="869920" y="1156428"/>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grpSp>
        <p:nvGrpSpPr>
          <p:cNvPr id="37" name="Group 36"/>
          <p:cNvGrpSpPr/>
          <p:nvPr/>
        </p:nvGrpSpPr>
        <p:grpSpPr>
          <a:xfrm>
            <a:off x="838200" y="2266933"/>
            <a:ext cx="2639925" cy="717095"/>
            <a:chOff x="1048436" y="1790012"/>
            <a:chExt cx="2323154" cy="717095"/>
          </a:xfrm>
        </p:grpSpPr>
        <p:sp>
          <p:nvSpPr>
            <p:cNvPr id="38" name="TextBox 37"/>
            <p:cNvSpPr txBox="1"/>
            <p:nvPr/>
          </p:nvSpPr>
          <p:spPr>
            <a:xfrm>
              <a:off x="1840530" y="1790012"/>
              <a:ext cx="1531060"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Unlimited Ideas</a:t>
              </a:r>
            </a:p>
          </p:txBody>
        </p:sp>
        <p:sp>
          <p:nvSpPr>
            <p:cNvPr id="39" name="Rectangle 38"/>
            <p:cNvSpPr/>
            <p:nvPr/>
          </p:nvSpPr>
          <p:spPr>
            <a:xfrm>
              <a:off x="1048436" y="2045442"/>
              <a:ext cx="2323153" cy="46166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Suitable for all personal presentation</a:t>
              </a:r>
            </a:p>
          </p:txBody>
        </p:sp>
      </p:grpSp>
      <p:grpSp>
        <p:nvGrpSpPr>
          <p:cNvPr id="40" name="Group 39"/>
          <p:cNvGrpSpPr/>
          <p:nvPr/>
        </p:nvGrpSpPr>
        <p:grpSpPr>
          <a:xfrm>
            <a:off x="1112809" y="5822635"/>
            <a:ext cx="2917772" cy="717095"/>
            <a:chOff x="453818" y="3206074"/>
            <a:chExt cx="2917772" cy="717095"/>
          </a:xfrm>
        </p:grpSpPr>
        <p:sp>
          <p:nvSpPr>
            <p:cNvPr id="41" name="TextBox 40"/>
            <p:cNvSpPr txBox="1"/>
            <p:nvPr/>
          </p:nvSpPr>
          <p:spPr>
            <a:xfrm>
              <a:off x="1776666" y="3206074"/>
              <a:ext cx="1594924"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Beautiful Layout</a:t>
              </a:r>
            </a:p>
          </p:txBody>
        </p:sp>
        <p:sp>
          <p:nvSpPr>
            <p:cNvPr id="42" name="Rectangle 41"/>
            <p:cNvSpPr/>
            <p:nvPr/>
          </p:nvSpPr>
          <p:spPr>
            <a:xfrm>
              <a:off x="453818" y="3461504"/>
              <a:ext cx="2917772" cy="46166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Suitable for all personal presentation</a:t>
              </a:r>
            </a:p>
          </p:txBody>
        </p:sp>
      </p:grpSp>
      <p:grpSp>
        <p:nvGrpSpPr>
          <p:cNvPr id="43" name="Group 42"/>
          <p:cNvGrpSpPr/>
          <p:nvPr/>
        </p:nvGrpSpPr>
        <p:grpSpPr>
          <a:xfrm>
            <a:off x="8106264" y="1706056"/>
            <a:ext cx="2935547" cy="717095"/>
            <a:chOff x="8740322" y="1790013"/>
            <a:chExt cx="2935547" cy="717095"/>
          </a:xfrm>
        </p:grpSpPr>
        <p:sp>
          <p:nvSpPr>
            <p:cNvPr id="44" name="TextBox 43"/>
            <p:cNvSpPr txBox="1"/>
            <p:nvPr/>
          </p:nvSpPr>
          <p:spPr>
            <a:xfrm>
              <a:off x="8740322" y="1790013"/>
              <a:ext cx="1238609"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Pixel Perfect</a:t>
              </a:r>
            </a:p>
          </p:txBody>
        </p:sp>
        <p:sp>
          <p:nvSpPr>
            <p:cNvPr id="45" name="Rectangle 44"/>
            <p:cNvSpPr/>
            <p:nvPr/>
          </p:nvSpPr>
          <p:spPr>
            <a:xfrm>
              <a:off x="8740322" y="2045443"/>
              <a:ext cx="2935547"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id-ID"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a:t>
              </a:r>
            </a:p>
          </p:txBody>
        </p:sp>
      </p:grpSp>
      <p:grpSp>
        <p:nvGrpSpPr>
          <p:cNvPr id="46" name="Group 45"/>
          <p:cNvGrpSpPr/>
          <p:nvPr/>
        </p:nvGrpSpPr>
        <p:grpSpPr>
          <a:xfrm>
            <a:off x="9092462" y="5568444"/>
            <a:ext cx="2950013" cy="717095"/>
            <a:chOff x="8740323" y="3206075"/>
            <a:chExt cx="2950013" cy="717095"/>
          </a:xfrm>
        </p:grpSpPr>
        <p:sp>
          <p:nvSpPr>
            <p:cNvPr id="47" name="TextBox 46"/>
            <p:cNvSpPr txBox="1"/>
            <p:nvPr/>
          </p:nvSpPr>
          <p:spPr>
            <a:xfrm>
              <a:off x="8740323" y="3206075"/>
              <a:ext cx="118128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Easy to</a:t>
              </a: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 Edit</a:t>
              </a:r>
              <a:endParaRPr kumimoji="0" lang="id-ID"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48" name="Rectangle 47"/>
            <p:cNvSpPr/>
            <p:nvPr/>
          </p:nvSpPr>
          <p:spPr>
            <a:xfrm>
              <a:off x="8740323" y="3461505"/>
              <a:ext cx="2950013"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categories business and personal presentation</a:t>
              </a:r>
              <a:r>
                <a:rPr kumimoji="0" lang="en-US"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 </a:t>
              </a:r>
              <a:r>
                <a:rPr kumimoji="0" lang="id-ID" sz="1200" b="0" i="0" u="none" strike="noStrike" kern="1200" cap="none" spc="0" normalizeH="0" baseline="0" noProof="0" dirty="0">
                  <a:ln>
                    <a:noFill/>
                  </a:ln>
                  <a:solidFill>
                    <a:srgbClr val="21221F">
                      <a:lumMod val="50000"/>
                      <a:lumOff val="50000"/>
                    </a:srgbClr>
                  </a:solidFill>
                  <a:effectLst/>
                  <a:uLnTx/>
                  <a:uFillTx/>
                  <a:latin typeface="Calibri"/>
                  <a:ea typeface="+mn-ea"/>
                  <a:cs typeface="+mn-cs"/>
                </a:rPr>
                <a:t>Suitable for all </a:t>
              </a:r>
            </a:p>
          </p:txBody>
        </p:sp>
      </p:grpSp>
    </p:spTree>
    <p:extLst>
      <p:ext uri="{BB962C8B-B14F-4D97-AF65-F5344CB8AC3E}">
        <p14:creationId xmlns:p14="http://schemas.microsoft.com/office/powerpoint/2010/main" xmlns="" val="2008608190"/>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outVertical)">
                                      <p:cBhvr>
                                        <p:cTn id="7" dur="500"/>
                                        <p:tgtEl>
                                          <p:spTgt spid="24"/>
                                        </p:tgtEl>
                                      </p:cBhvr>
                                    </p:animEffect>
                                  </p:childTnLst>
                                </p:cTn>
                              </p:par>
                            </p:childTnLst>
                          </p:cTn>
                        </p:par>
                        <p:par>
                          <p:cTn id="8" fill="hold">
                            <p:stCondLst>
                              <p:cond delay="500"/>
                            </p:stCondLst>
                            <p:childTnLst>
                              <p:par>
                                <p:cTn id="9" presetID="31"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1000" fill="hold"/>
                                        <p:tgtEl>
                                          <p:spTgt spid="14"/>
                                        </p:tgtEl>
                                        <p:attrNameLst>
                                          <p:attrName>ppt_w</p:attrName>
                                        </p:attrNameLst>
                                      </p:cBhvr>
                                      <p:tavLst>
                                        <p:tav tm="0">
                                          <p:val>
                                            <p:fltVal val="0"/>
                                          </p:val>
                                        </p:tav>
                                        <p:tav tm="100000">
                                          <p:val>
                                            <p:strVal val="#ppt_w"/>
                                          </p:val>
                                        </p:tav>
                                      </p:tavLst>
                                    </p:anim>
                                    <p:anim calcmode="lin" valueType="num">
                                      <p:cBhvr>
                                        <p:cTn id="12" dur="1000" fill="hold"/>
                                        <p:tgtEl>
                                          <p:spTgt spid="14"/>
                                        </p:tgtEl>
                                        <p:attrNameLst>
                                          <p:attrName>ppt_h</p:attrName>
                                        </p:attrNameLst>
                                      </p:cBhvr>
                                      <p:tavLst>
                                        <p:tav tm="0">
                                          <p:val>
                                            <p:fltVal val="0"/>
                                          </p:val>
                                        </p:tav>
                                        <p:tav tm="100000">
                                          <p:val>
                                            <p:strVal val="#ppt_h"/>
                                          </p:val>
                                        </p:tav>
                                      </p:tavLst>
                                    </p:anim>
                                    <p:anim calcmode="lin" valueType="num">
                                      <p:cBhvr>
                                        <p:cTn id="13" dur="1000" fill="hold"/>
                                        <p:tgtEl>
                                          <p:spTgt spid="14"/>
                                        </p:tgtEl>
                                        <p:attrNameLst>
                                          <p:attrName>style.rotation</p:attrName>
                                        </p:attrNameLst>
                                      </p:cBhvr>
                                      <p:tavLst>
                                        <p:tav tm="0">
                                          <p:val>
                                            <p:fltVal val="90"/>
                                          </p:val>
                                        </p:tav>
                                        <p:tav tm="100000">
                                          <p:val>
                                            <p:fltVal val="0"/>
                                          </p:val>
                                        </p:tav>
                                      </p:tavLst>
                                    </p:anim>
                                    <p:animEffect transition="in" filter="fade">
                                      <p:cBhvr>
                                        <p:cTn id="14" dur="1000"/>
                                        <p:tgtEl>
                                          <p:spTgt spid="14"/>
                                        </p:tgtEl>
                                      </p:cBhvr>
                                    </p:animEffect>
                                  </p:childTnLst>
                                </p:cTn>
                              </p:par>
                            </p:childTnLst>
                          </p:cTn>
                        </p:par>
                        <p:par>
                          <p:cTn id="15" fill="hold">
                            <p:stCondLst>
                              <p:cond delay="1500"/>
                            </p:stCondLst>
                            <p:childTnLst>
                              <p:par>
                                <p:cTn id="16" presetID="22" presetClass="entr" presetSubtype="4"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wipe(down)">
                                      <p:cBhvr>
                                        <p:cTn id="18" dur="500"/>
                                        <p:tgtEl>
                                          <p:spTgt spid="17"/>
                                        </p:tgtEl>
                                      </p:cBhvr>
                                    </p:animEffect>
                                  </p:childTnLst>
                                </p:cTn>
                              </p:par>
                            </p:childTnLst>
                          </p:cTn>
                        </p:par>
                        <p:par>
                          <p:cTn id="19" fill="hold">
                            <p:stCondLst>
                              <p:cond delay="2000"/>
                            </p:stCondLst>
                            <p:childTnLst>
                              <p:par>
                                <p:cTn id="20" presetID="12" presetClass="entr" presetSubtype="2" fill="hold" nodeType="after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additive="base">
                                        <p:cTn id="22" dur="500"/>
                                        <p:tgtEl>
                                          <p:spTgt spid="37"/>
                                        </p:tgtEl>
                                        <p:attrNameLst>
                                          <p:attrName>ppt_x</p:attrName>
                                        </p:attrNameLst>
                                      </p:cBhvr>
                                      <p:tavLst>
                                        <p:tav tm="0">
                                          <p:val>
                                            <p:strVal val="#ppt_x+#ppt_w*1.125000"/>
                                          </p:val>
                                        </p:tav>
                                        <p:tav tm="100000">
                                          <p:val>
                                            <p:strVal val="#ppt_x"/>
                                          </p:val>
                                        </p:tav>
                                      </p:tavLst>
                                    </p:anim>
                                    <p:animEffect transition="in" filter="wipe(left)">
                                      <p:cBhvr>
                                        <p:cTn id="23" dur="500"/>
                                        <p:tgtEl>
                                          <p:spTgt spid="37"/>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down)">
                                      <p:cBhvr>
                                        <p:cTn id="27" dur="500"/>
                                        <p:tgtEl>
                                          <p:spTgt spid="20"/>
                                        </p:tgtEl>
                                      </p:cBhvr>
                                    </p:animEffect>
                                  </p:childTnLst>
                                </p:cTn>
                              </p:par>
                            </p:childTnLst>
                          </p:cTn>
                        </p:par>
                        <p:par>
                          <p:cTn id="28" fill="hold">
                            <p:stCondLst>
                              <p:cond delay="3000"/>
                            </p:stCondLst>
                            <p:childTnLst>
                              <p:par>
                                <p:cTn id="29" presetID="12" presetClass="entr" presetSubtype="8" fill="hold" nodeType="afterEffect">
                                  <p:stCondLst>
                                    <p:cond delay="0"/>
                                  </p:stCondLst>
                                  <p:childTnLst>
                                    <p:set>
                                      <p:cBhvr>
                                        <p:cTn id="30" dur="1" fill="hold">
                                          <p:stCondLst>
                                            <p:cond delay="0"/>
                                          </p:stCondLst>
                                        </p:cTn>
                                        <p:tgtEl>
                                          <p:spTgt spid="43"/>
                                        </p:tgtEl>
                                        <p:attrNameLst>
                                          <p:attrName>style.visibility</p:attrName>
                                        </p:attrNameLst>
                                      </p:cBhvr>
                                      <p:to>
                                        <p:strVal val="visible"/>
                                      </p:to>
                                    </p:set>
                                    <p:anim calcmode="lin" valueType="num">
                                      <p:cBhvr additive="base">
                                        <p:cTn id="31" dur="500"/>
                                        <p:tgtEl>
                                          <p:spTgt spid="43"/>
                                        </p:tgtEl>
                                        <p:attrNameLst>
                                          <p:attrName>ppt_x</p:attrName>
                                        </p:attrNameLst>
                                      </p:cBhvr>
                                      <p:tavLst>
                                        <p:tav tm="0">
                                          <p:val>
                                            <p:strVal val="#ppt_x-#ppt_w*1.125000"/>
                                          </p:val>
                                        </p:tav>
                                        <p:tav tm="100000">
                                          <p:val>
                                            <p:strVal val="#ppt_x"/>
                                          </p:val>
                                        </p:tav>
                                      </p:tavLst>
                                    </p:anim>
                                    <p:animEffect transition="in" filter="wipe(right)">
                                      <p:cBhvr>
                                        <p:cTn id="32" dur="500"/>
                                        <p:tgtEl>
                                          <p:spTgt spid="43"/>
                                        </p:tgtEl>
                                      </p:cBhvr>
                                    </p:animEffect>
                                  </p:childTnLst>
                                </p:cTn>
                              </p:par>
                            </p:childTnLst>
                          </p:cTn>
                        </p:par>
                        <p:par>
                          <p:cTn id="33" fill="hold">
                            <p:stCondLst>
                              <p:cond delay="3500"/>
                            </p:stCondLst>
                            <p:childTnLst>
                              <p:par>
                                <p:cTn id="34" presetID="22" presetClass="entr" presetSubtype="1" fill="hold" grpId="0" nodeType="after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wipe(up)">
                                      <p:cBhvr>
                                        <p:cTn id="36" dur="500"/>
                                        <p:tgtEl>
                                          <p:spTgt spid="18"/>
                                        </p:tgtEl>
                                      </p:cBhvr>
                                    </p:animEffect>
                                  </p:childTnLst>
                                </p:cTn>
                              </p:par>
                            </p:childTnLst>
                          </p:cTn>
                        </p:par>
                        <p:par>
                          <p:cTn id="37" fill="hold">
                            <p:stCondLst>
                              <p:cond delay="4000"/>
                            </p:stCondLst>
                            <p:childTnLst>
                              <p:par>
                                <p:cTn id="38" presetID="12" presetClass="entr" presetSubtype="8" fill="hold" nodeType="afterEffect">
                                  <p:stCondLst>
                                    <p:cond delay="0"/>
                                  </p:stCondLst>
                                  <p:childTnLst>
                                    <p:set>
                                      <p:cBhvr>
                                        <p:cTn id="39" dur="1" fill="hold">
                                          <p:stCondLst>
                                            <p:cond delay="0"/>
                                          </p:stCondLst>
                                        </p:cTn>
                                        <p:tgtEl>
                                          <p:spTgt spid="46"/>
                                        </p:tgtEl>
                                        <p:attrNameLst>
                                          <p:attrName>style.visibility</p:attrName>
                                        </p:attrNameLst>
                                      </p:cBhvr>
                                      <p:to>
                                        <p:strVal val="visible"/>
                                      </p:to>
                                    </p:set>
                                    <p:anim calcmode="lin" valueType="num">
                                      <p:cBhvr additive="base">
                                        <p:cTn id="40" dur="500"/>
                                        <p:tgtEl>
                                          <p:spTgt spid="46"/>
                                        </p:tgtEl>
                                        <p:attrNameLst>
                                          <p:attrName>ppt_x</p:attrName>
                                        </p:attrNameLst>
                                      </p:cBhvr>
                                      <p:tavLst>
                                        <p:tav tm="0">
                                          <p:val>
                                            <p:strVal val="#ppt_x-#ppt_w*1.125000"/>
                                          </p:val>
                                        </p:tav>
                                        <p:tav tm="100000">
                                          <p:val>
                                            <p:strVal val="#ppt_x"/>
                                          </p:val>
                                        </p:tav>
                                      </p:tavLst>
                                    </p:anim>
                                    <p:animEffect transition="in" filter="wipe(right)">
                                      <p:cBhvr>
                                        <p:cTn id="41" dur="500"/>
                                        <p:tgtEl>
                                          <p:spTgt spid="46"/>
                                        </p:tgtEl>
                                      </p:cBhvr>
                                    </p:animEffect>
                                  </p:childTnLst>
                                </p:cTn>
                              </p:par>
                            </p:childTnLst>
                          </p:cTn>
                        </p:par>
                        <p:par>
                          <p:cTn id="42" fill="hold">
                            <p:stCondLst>
                              <p:cond delay="4500"/>
                            </p:stCondLst>
                            <p:childTnLst>
                              <p:par>
                                <p:cTn id="43" presetID="22" presetClass="entr" presetSubtype="1" fill="hold" grpId="0" nodeType="after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wipe(up)">
                                      <p:cBhvr>
                                        <p:cTn id="45" dur="500"/>
                                        <p:tgtEl>
                                          <p:spTgt spid="19"/>
                                        </p:tgtEl>
                                      </p:cBhvr>
                                    </p:animEffect>
                                  </p:childTnLst>
                                </p:cTn>
                              </p:par>
                            </p:childTnLst>
                          </p:cTn>
                        </p:par>
                        <p:par>
                          <p:cTn id="46" fill="hold">
                            <p:stCondLst>
                              <p:cond delay="5000"/>
                            </p:stCondLst>
                            <p:childTnLst>
                              <p:par>
                                <p:cTn id="47" presetID="12" presetClass="entr" presetSubtype="2" fill="hold" nodeType="after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additive="base">
                                        <p:cTn id="49" dur="500"/>
                                        <p:tgtEl>
                                          <p:spTgt spid="40"/>
                                        </p:tgtEl>
                                        <p:attrNameLst>
                                          <p:attrName>ppt_x</p:attrName>
                                        </p:attrNameLst>
                                      </p:cBhvr>
                                      <p:tavLst>
                                        <p:tav tm="0">
                                          <p:val>
                                            <p:strVal val="#ppt_x+#ppt_w*1.125000"/>
                                          </p:val>
                                        </p:tav>
                                        <p:tav tm="100000">
                                          <p:val>
                                            <p:strVal val="#ppt_x"/>
                                          </p:val>
                                        </p:tav>
                                      </p:tavLst>
                                    </p:anim>
                                    <p:animEffect transition="in" filter="wipe(left)">
                                      <p:cBhvr>
                                        <p:cTn id="5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Creative Infographic Layout </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38</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30" name="Group 29"/>
          <p:cNvGrpSpPr/>
          <p:nvPr/>
        </p:nvGrpSpPr>
        <p:grpSpPr>
          <a:xfrm>
            <a:off x="2670375" y="1975454"/>
            <a:ext cx="6868502" cy="6031903"/>
            <a:chOff x="2661749" y="2053088"/>
            <a:chExt cx="6868502" cy="6031903"/>
          </a:xfrm>
        </p:grpSpPr>
        <p:grpSp>
          <p:nvGrpSpPr>
            <p:cNvPr id="5" name="组合 18"/>
            <p:cNvGrpSpPr/>
            <p:nvPr/>
          </p:nvGrpSpPr>
          <p:grpSpPr>
            <a:xfrm>
              <a:off x="2661749" y="4014767"/>
              <a:ext cx="6868502" cy="4070224"/>
              <a:chOff x="2555776" y="2204864"/>
              <a:chExt cx="3456384" cy="3456384"/>
            </a:xfrm>
            <a:scene3d>
              <a:camera prst="isometricOffAxis1Top">
                <a:rot lat="17411170" lon="18596411" rev="2947935"/>
              </a:camera>
              <a:lightRig rig="threePt" dir="t"/>
            </a:scene3d>
          </p:grpSpPr>
          <p:sp>
            <p:nvSpPr>
              <p:cNvPr id="15" name="椭圆 19"/>
              <p:cNvSpPr/>
              <p:nvPr/>
            </p:nvSpPr>
            <p:spPr>
              <a:xfrm>
                <a:off x="2555776" y="2204864"/>
                <a:ext cx="3456384" cy="3456384"/>
              </a:xfrm>
              <a:prstGeom prst="ellipse">
                <a:avLst/>
              </a:prstGeom>
              <a:solidFill>
                <a:schemeClr val="accent5"/>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6" name="椭圆 20"/>
              <p:cNvSpPr/>
              <p:nvPr/>
            </p:nvSpPr>
            <p:spPr>
              <a:xfrm>
                <a:off x="2652028" y="2375548"/>
                <a:ext cx="3263879" cy="3263879"/>
              </a:xfrm>
              <a:prstGeom prst="ellipse">
                <a:avLst/>
              </a:prstGeom>
              <a:solidFill>
                <a:sysClr val="window" lastClr="FFFFFF"/>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7" name="椭圆 21"/>
              <p:cNvSpPr/>
              <p:nvPr/>
            </p:nvSpPr>
            <p:spPr>
              <a:xfrm>
                <a:off x="2927938" y="2577026"/>
                <a:ext cx="2712060" cy="2712060"/>
              </a:xfrm>
              <a:prstGeom prst="ellipse">
                <a:avLst/>
              </a:prstGeom>
              <a:solidFill>
                <a:schemeClr val="accent5"/>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8" name="椭圆 22"/>
              <p:cNvSpPr/>
              <p:nvPr/>
            </p:nvSpPr>
            <p:spPr>
              <a:xfrm>
                <a:off x="3298562" y="2948830"/>
                <a:ext cx="1970812" cy="1970812"/>
              </a:xfrm>
              <a:prstGeom prst="ellipse">
                <a:avLst/>
              </a:prstGeom>
              <a:solidFill>
                <a:sysClr val="window" lastClr="FFFFFF"/>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9" name="椭圆 23"/>
              <p:cNvSpPr/>
              <p:nvPr/>
            </p:nvSpPr>
            <p:spPr>
              <a:xfrm>
                <a:off x="3743908" y="3392996"/>
                <a:ext cx="1080120" cy="1080120"/>
              </a:xfrm>
              <a:prstGeom prst="ellipse">
                <a:avLst/>
              </a:prstGeom>
              <a:solidFill>
                <a:sysClr val="window" lastClr="FFFFFF"/>
              </a:solidFill>
              <a:ln w="25400" cap="flat" cmpd="sng" algn="ctr">
                <a:solidFill>
                  <a:schemeClr val="accent5"/>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0" name="椭圆 24"/>
              <p:cNvSpPr/>
              <p:nvPr/>
            </p:nvSpPr>
            <p:spPr>
              <a:xfrm>
                <a:off x="3851672" y="3500760"/>
                <a:ext cx="864592" cy="864592"/>
              </a:xfrm>
              <a:prstGeom prst="ellipse">
                <a:avLst/>
              </a:prstGeom>
              <a:solidFill>
                <a:schemeClr val="accent5"/>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sp>
          <p:nvSpPr>
            <p:cNvPr id="6" name="等腰三角形 25"/>
            <p:cNvSpPr/>
            <p:nvPr/>
          </p:nvSpPr>
          <p:spPr>
            <a:xfrm flipV="1">
              <a:off x="5129869" y="4762716"/>
              <a:ext cx="1932259" cy="1271652"/>
            </a:xfrm>
            <a:prstGeom prst="triangle">
              <a:avLst/>
            </a:prstGeom>
            <a:solidFill>
              <a:schemeClr val="accent4"/>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7" name="矩形 14"/>
            <p:cNvSpPr/>
            <p:nvPr/>
          </p:nvSpPr>
          <p:spPr>
            <a:xfrm>
              <a:off x="5145459" y="4600473"/>
              <a:ext cx="1932259" cy="162241"/>
            </a:xfrm>
            <a:custGeom>
              <a:avLst/>
              <a:gdLst>
                <a:gd name="connsiteX0" fmla="*/ 0 w 1640851"/>
                <a:gd name="connsiteY0" fmla="*/ 0 h 149806"/>
                <a:gd name="connsiteX1" fmla="*/ 1640851 w 1640851"/>
                <a:gd name="connsiteY1" fmla="*/ 0 h 149806"/>
                <a:gd name="connsiteX2" fmla="*/ 1640851 w 1640851"/>
                <a:gd name="connsiteY2" fmla="*/ 149806 h 149806"/>
                <a:gd name="connsiteX3" fmla="*/ 0 w 1640851"/>
                <a:gd name="connsiteY3" fmla="*/ 149806 h 149806"/>
                <a:gd name="connsiteX4" fmla="*/ 0 w 1640851"/>
                <a:gd name="connsiteY4" fmla="*/ 0 h 149806"/>
                <a:gd name="connsiteX0" fmla="*/ 144379 w 1640851"/>
                <a:gd name="connsiteY0" fmla="*/ 12032 h 149806"/>
                <a:gd name="connsiteX1" fmla="*/ 1640851 w 1640851"/>
                <a:gd name="connsiteY1" fmla="*/ 0 h 149806"/>
                <a:gd name="connsiteX2" fmla="*/ 1640851 w 1640851"/>
                <a:gd name="connsiteY2" fmla="*/ 149806 h 149806"/>
                <a:gd name="connsiteX3" fmla="*/ 0 w 1640851"/>
                <a:gd name="connsiteY3" fmla="*/ 149806 h 149806"/>
                <a:gd name="connsiteX4" fmla="*/ 144379 w 1640851"/>
                <a:gd name="connsiteY4" fmla="*/ 12032 h 149806"/>
                <a:gd name="connsiteX0" fmla="*/ 144379 w 1640851"/>
                <a:gd name="connsiteY0" fmla="*/ 24064 h 161838"/>
                <a:gd name="connsiteX1" fmla="*/ 1508504 w 1640851"/>
                <a:gd name="connsiteY1" fmla="*/ 0 h 161838"/>
                <a:gd name="connsiteX2" fmla="*/ 1640851 w 1640851"/>
                <a:gd name="connsiteY2" fmla="*/ 161838 h 161838"/>
                <a:gd name="connsiteX3" fmla="*/ 0 w 1640851"/>
                <a:gd name="connsiteY3" fmla="*/ 161838 h 161838"/>
                <a:gd name="connsiteX4" fmla="*/ 144379 w 1640851"/>
                <a:gd name="connsiteY4" fmla="*/ 24064 h 161838"/>
                <a:gd name="connsiteX0" fmla="*/ 144379 w 1640851"/>
                <a:gd name="connsiteY0" fmla="*/ 0 h 137774"/>
                <a:gd name="connsiteX1" fmla="*/ 1544599 w 1640851"/>
                <a:gd name="connsiteY1" fmla="*/ 0 h 137774"/>
                <a:gd name="connsiteX2" fmla="*/ 1640851 w 1640851"/>
                <a:gd name="connsiteY2" fmla="*/ 137774 h 137774"/>
                <a:gd name="connsiteX3" fmla="*/ 0 w 1640851"/>
                <a:gd name="connsiteY3" fmla="*/ 137774 h 137774"/>
                <a:gd name="connsiteX4" fmla="*/ 144379 w 1640851"/>
                <a:gd name="connsiteY4" fmla="*/ 0 h 137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0851" h="137774">
                  <a:moveTo>
                    <a:pt x="144379" y="0"/>
                  </a:moveTo>
                  <a:lnTo>
                    <a:pt x="1544599" y="0"/>
                  </a:lnTo>
                  <a:lnTo>
                    <a:pt x="1640851" y="137774"/>
                  </a:lnTo>
                  <a:lnTo>
                    <a:pt x="0" y="137774"/>
                  </a:lnTo>
                  <a:lnTo>
                    <a:pt x="144379" y="0"/>
                  </a:lnTo>
                  <a:close/>
                </a:path>
              </a:pathLst>
            </a:custGeom>
            <a:solidFill>
              <a:schemeClr val="accent4">
                <a:lumMod val="75000"/>
              </a:scheme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8" name="矩形 15"/>
            <p:cNvSpPr/>
            <p:nvPr/>
          </p:nvSpPr>
          <p:spPr>
            <a:xfrm>
              <a:off x="4284486" y="3487273"/>
              <a:ext cx="3605486" cy="1103741"/>
            </a:xfrm>
            <a:custGeom>
              <a:avLst/>
              <a:gdLst/>
              <a:ahLst/>
              <a:cxnLst/>
              <a:rect l="l" t="t" r="r" b="b"/>
              <a:pathLst>
                <a:path w="3061735" h="937284">
                  <a:moveTo>
                    <a:pt x="0" y="0"/>
                  </a:moveTo>
                  <a:lnTo>
                    <a:pt x="3061735" y="0"/>
                  </a:lnTo>
                  <a:lnTo>
                    <a:pt x="2493758" y="937284"/>
                  </a:lnTo>
                  <a:lnTo>
                    <a:pt x="567977" y="937284"/>
                  </a:lnTo>
                  <a:close/>
                </a:path>
              </a:pathLst>
            </a:cu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9" name="矩形 17"/>
            <p:cNvSpPr/>
            <p:nvPr/>
          </p:nvSpPr>
          <p:spPr>
            <a:xfrm>
              <a:off x="3508951" y="2215329"/>
              <a:ext cx="5147040" cy="1103741"/>
            </a:xfrm>
            <a:custGeom>
              <a:avLst/>
              <a:gdLst/>
              <a:ahLst/>
              <a:cxnLst/>
              <a:rect l="l" t="t" r="r" b="b"/>
              <a:pathLst>
                <a:path w="4370803" h="937284">
                  <a:moveTo>
                    <a:pt x="0" y="0"/>
                  </a:moveTo>
                  <a:lnTo>
                    <a:pt x="4370803" y="0"/>
                  </a:lnTo>
                  <a:lnTo>
                    <a:pt x="3802825" y="937284"/>
                  </a:lnTo>
                  <a:lnTo>
                    <a:pt x="567978" y="937284"/>
                  </a:lnTo>
                  <a:close/>
                </a:path>
              </a:pathLst>
            </a:custGeom>
            <a:solidFill>
              <a:schemeClr val="accent1"/>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0" name="矩形 14"/>
            <p:cNvSpPr/>
            <p:nvPr/>
          </p:nvSpPr>
          <p:spPr>
            <a:xfrm>
              <a:off x="4288238" y="3325032"/>
              <a:ext cx="3605486" cy="162241"/>
            </a:xfrm>
            <a:custGeom>
              <a:avLst/>
              <a:gdLst>
                <a:gd name="connsiteX0" fmla="*/ 0 w 1640851"/>
                <a:gd name="connsiteY0" fmla="*/ 0 h 149806"/>
                <a:gd name="connsiteX1" fmla="*/ 1640851 w 1640851"/>
                <a:gd name="connsiteY1" fmla="*/ 0 h 149806"/>
                <a:gd name="connsiteX2" fmla="*/ 1640851 w 1640851"/>
                <a:gd name="connsiteY2" fmla="*/ 149806 h 149806"/>
                <a:gd name="connsiteX3" fmla="*/ 0 w 1640851"/>
                <a:gd name="connsiteY3" fmla="*/ 149806 h 149806"/>
                <a:gd name="connsiteX4" fmla="*/ 0 w 1640851"/>
                <a:gd name="connsiteY4" fmla="*/ 0 h 149806"/>
                <a:gd name="connsiteX0" fmla="*/ 144379 w 1640851"/>
                <a:gd name="connsiteY0" fmla="*/ 12032 h 149806"/>
                <a:gd name="connsiteX1" fmla="*/ 1640851 w 1640851"/>
                <a:gd name="connsiteY1" fmla="*/ 0 h 149806"/>
                <a:gd name="connsiteX2" fmla="*/ 1640851 w 1640851"/>
                <a:gd name="connsiteY2" fmla="*/ 149806 h 149806"/>
                <a:gd name="connsiteX3" fmla="*/ 0 w 1640851"/>
                <a:gd name="connsiteY3" fmla="*/ 149806 h 149806"/>
                <a:gd name="connsiteX4" fmla="*/ 144379 w 1640851"/>
                <a:gd name="connsiteY4" fmla="*/ 12032 h 149806"/>
                <a:gd name="connsiteX0" fmla="*/ 144379 w 1640851"/>
                <a:gd name="connsiteY0" fmla="*/ 24064 h 161838"/>
                <a:gd name="connsiteX1" fmla="*/ 1508504 w 1640851"/>
                <a:gd name="connsiteY1" fmla="*/ 0 h 161838"/>
                <a:gd name="connsiteX2" fmla="*/ 1640851 w 1640851"/>
                <a:gd name="connsiteY2" fmla="*/ 161838 h 161838"/>
                <a:gd name="connsiteX3" fmla="*/ 0 w 1640851"/>
                <a:gd name="connsiteY3" fmla="*/ 161838 h 161838"/>
                <a:gd name="connsiteX4" fmla="*/ 144379 w 1640851"/>
                <a:gd name="connsiteY4" fmla="*/ 24064 h 161838"/>
                <a:gd name="connsiteX0" fmla="*/ 144379 w 1640851"/>
                <a:gd name="connsiteY0" fmla="*/ 0 h 137774"/>
                <a:gd name="connsiteX1" fmla="*/ 1544599 w 1640851"/>
                <a:gd name="connsiteY1" fmla="*/ 0 h 137774"/>
                <a:gd name="connsiteX2" fmla="*/ 1640851 w 1640851"/>
                <a:gd name="connsiteY2" fmla="*/ 137774 h 137774"/>
                <a:gd name="connsiteX3" fmla="*/ 0 w 1640851"/>
                <a:gd name="connsiteY3" fmla="*/ 137774 h 137774"/>
                <a:gd name="connsiteX4" fmla="*/ 144379 w 1640851"/>
                <a:gd name="connsiteY4" fmla="*/ 0 h 137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0851" h="137774">
                  <a:moveTo>
                    <a:pt x="144379" y="0"/>
                  </a:moveTo>
                  <a:lnTo>
                    <a:pt x="1544599" y="0"/>
                  </a:lnTo>
                  <a:lnTo>
                    <a:pt x="1640851" y="137774"/>
                  </a:lnTo>
                  <a:lnTo>
                    <a:pt x="0" y="137774"/>
                  </a:lnTo>
                  <a:lnTo>
                    <a:pt x="144379" y="0"/>
                  </a:lnTo>
                  <a:close/>
                </a:path>
              </a:pathLst>
            </a:custGeom>
            <a:solidFill>
              <a:schemeClr val="accent2">
                <a:lumMod val="75000"/>
              </a:scheme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1" name="矩形 14"/>
            <p:cNvSpPr/>
            <p:nvPr/>
          </p:nvSpPr>
          <p:spPr>
            <a:xfrm>
              <a:off x="3508951" y="2053088"/>
              <a:ext cx="5147040" cy="162241"/>
            </a:xfrm>
            <a:custGeom>
              <a:avLst/>
              <a:gdLst>
                <a:gd name="connsiteX0" fmla="*/ 0 w 1640851"/>
                <a:gd name="connsiteY0" fmla="*/ 0 h 149806"/>
                <a:gd name="connsiteX1" fmla="*/ 1640851 w 1640851"/>
                <a:gd name="connsiteY1" fmla="*/ 0 h 149806"/>
                <a:gd name="connsiteX2" fmla="*/ 1640851 w 1640851"/>
                <a:gd name="connsiteY2" fmla="*/ 149806 h 149806"/>
                <a:gd name="connsiteX3" fmla="*/ 0 w 1640851"/>
                <a:gd name="connsiteY3" fmla="*/ 149806 h 149806"/>
                <a:gd name="connsiteX4" fmla="*/ 0 w 1640851"/>
                <a:gd name="connsiteY4" fmla="*/ 0 h 149806"/>
                <a:gd name="connsiteX0" fmla="*/ 144379 w 1640851"/>
                <a:gd name="connsiteY0" fmla="*/ 12032 h 149806"/>
                <a:gd name="connsiteX1" fmla="*/ 1640851 w 1640851"/>
                <a:gd name="connsiteY1" fmla="*/ 0 h 149806"/>
                <a:gd name="connsiteX2" fmla="*/ 1640851 w 1640851"/>
                <a:gd name="connsiteY2" fmla="*/ 149806 h 149806"/>
                <a:gd name="connsiteX3" fmla="*/ 0 w 1640851"/>
                <a:gd name="connsiteY3" fmla="*/ 149806 h 149806"/>
                <a:gd name="connsiteX4" fmla="*/ 144379 w 1640851"/>
                <a:gd name="connsiteY4" fmla="*/ 12032 h 149806"/>
                <a:gd name="connsiteX0" fmla="*/ 144379 w 1640851"/>
                <a:gd name="connsiteY0" fmla="*/ 24064 h 161838"/>
                <a:gd name="connsiteX1" fmla="*/ 1508504 w 1640851"/>
                <a:gd name="connsiteY1" fmla="*/ 0 h 161838"/>
                <a:gd name="connsiteX2" fmla="*/ 1640851 w 1640851"/>
                <a:gd name="connsiteY2" fmla="*/ 161838 h 161838"/>
                <a:gd name="connsiteX3" fmla="*/ 0 w 1640851"/>
                <a:gd name="connsiteY3" fmla="*/ 161838 h 161838"/>
                <a:gd name="connsiteX4" fmla="*/ 144379 w 1640851"/>
                <a:gd name="connsiteY4" fmla="*/ 24064 h 161838"/>
                <a:gd name="connsiteX0" fmla="*/ 144379 w 1640851"/>
                <a:gd name="connsiteY0" fmla="*/ 0 h 137774"/>
                <a:gd name="connsiteX1" fmla="*/ 1544599 w 1640851"/>
                <a:gd name="connsiteY1" fmla="*/ 0 h 137774"/>
                <a:gd name="connsiteX2" fmla="*/ 1640851 w 1640851"/>
                <a:gd name="connsiteY2" fmla="*/ 137774 h 137774"/>
                <a:gd name="connsiteX3" fmla="*/ 0 w 1640851"/>
                <a:gd name="connsiteY3" fmla="*/ 137774 h 137774"/>
                <a:gd name="connsiteX4" fmla="*/ 144379 w 1640851"/>
                <a:gd name="connsiteY4" fmla="*/ 0 h 137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0851" h="137774">
                  <a:moveTo>
                    <a:pt x="144379" y="0"/>
                  </a:moveTo>
                  <a:lnTo>
                    <a:pt x="1544599" y="0"/>
                  </a:lnTo>
                  <a:lnTo>
                    <a:pt x="1640851" y="137774"/>
                  </a:lnTo>
                  <a:lnTo>
                    <a:pt x="0" y="137774"/>
                  </a:lnTo>
                  <a:lnTo>
                    <a:pt x="144379" y="0"/>
                  </a:lnTo>
                  <a:close/>
                </a:path>
              </a:pathLst>
            </a:custGeom>
            <a:solidFill>
              <a:schemeClr val="accent1">
                <a:lumMod val="75000"/>
              </a:scheme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2" name="Rectangle 11"/>
            <p:cNvSpPr/>
            <p:nvPr/>
          </p:nvSpPr>
          <p:spPr>
            <a:xfrm>
              <a:off x="4259342" y="2433675"/>
              <a:ext cx="3704492"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srgbClr val="F8F4E9"/>
                  </a:solidFill>
                  <a:effectLst/>
                  <a:uLnTx/>
                  <a:uFillTx/>
                  <a:latin typeface="Calibri"/>
                  <a:ea typeface="+mn-ea"/>
                  <a:cs typeface="+mn-cs"/>
                </a:rPr>
                <a:t>Lorem ipsum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dolor</a:t>
              </a:r>
              <a:r>
                <a:rPr kumimoji="0" lang="en-GB" sz="1200" b="0" i="0" u="none" strike="noStrike" kern="1200" cap="none" spc="0" normalizeH="0" baseline="0" noProof="0" dirty="0">
                  <a:ln>
                    <a:noFill/>
                  </a:ln>
                  <a:solidFill>
                    <a:srgbClr val="F8F4E9"/>
                  </a:solidFill>
                  <a:effectLst/>
                  <a:uLnTx/>
                  <a:uFillTx/>
                  <a:latin typeface="Calibri"/>
                  <a:ea typeface="+mn-ea"/>
                  <a:cs typeface="+mn-cs"/>
                </a:rPr>
                <a:t> sit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amet</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consectetuer</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adipiscing</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elit</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sed</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diam</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nonummy</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nibh</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euismod</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tincidunt</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ut</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laoreet</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dolore</a:t>
              </a:r>
              <a:r>
                <a:rPr kumimoji="0" lang="en-GB" sz="1200" b="0" i="0" u="none" strike="noStrike" kern="1200" cap="none" spc="0" normalizeH="0" baseline="0" noProof="0" dirty="0">
                  <a:ln>
                    <a:noFill/>
                  </a:ln>
                  <a:solidFill>
                    <a:srgbClr val="F8F4E9"/>
                  </a:solidFill>
                  <a:effectLst/>
                  <a:uLnTx/>
                  <a:uFillTx/>
                  <a:latin typeface="Calibri"/>
                  <a:ea typeface="+mn-ea"/>
                  <a:cs typeface="+mn-cs"/>
                </a:rPr>
                <a:t> magna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aliquam</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erat</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volutpat</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p>
          </p:txBody>
        </p:sp>
        <p:sp>
          <p:nvSpPr>
            <p:cNvPr id="13" name="Rectangle 12"/>
            <p:cNvSpPr/>
            <p:nvPr/>
          </p:nvSpPr>
          <p:spPr>
            <a:xfrm>
              <a:off x="4703840" y="3810793"/>
              <a:ext cx="2838983" cy="46166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srgbClr val="F8F4E9"/>
                  </a:solidFill>
                  <a:effectLst/>
                  <a:uLnTx/>
                  <a:uFillTx/>
                  <a:latin typeface="Calibri"/>
                  <a:ea typeface="+mn-ea"/>
                  <a:cs typeface="+mn-cs"/>
                </a:rPr>
                <a:t>Lorem ipsum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dolor</a:t>
              </a:r>
              <a:r>
                <a:rPr kumimoji="0" lang="en-GB" sz="1200" b="0" i="0" u="none" strike="noStrike" kern="1200" cap="none" spc="0" normalizeH="0" baseline="0" noProof="0" dirty="0">
                  <a:ln>
                    <a:noFill/>
                  </a:ln>
                  <a:solidFill>
                    <a:srgbClr val="F8F4E9"/>
                  </a:solidFill>
                  <a:effectLst/>
                  <a:uLnTx/>
                  <a:uFillTx/>
                  <a:latin typeface="Calibri"/>
                  <a:ea typeface="+mn-ea"/>
                  <a:cs typeface="+mn-cs"/>
                </a:rPr>
                <a:t> sit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amet</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consectetuer</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adipiscing</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elit</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sed</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diam</a:t>
              </a:r>
              <a:r>
                <a:rPr kumimoji="0" lang="en-GB" sz="1200" b="0" i="0" u="none" strike="noStrike" kern="1200" cap="none" spc="0" normalizeH="0" baseline="0" noProof="0" dirty="0">
                  <a:ln>
                    <a:noFill/>
                  </a:ln>
                  <a:solidFill>
                    <a:srgbClr val="F8F4E9"/>
                  </a:solidFill>
                  <a:effectLst/>
                  <a:uLnTx/>
                  <a:uFillTx/>
                  <a:latin typeface="Calibri"/>
                  <a:ea typeface="+mn-ea"/>
                  <a:cs typeface="+mn-cs"/>
                </a:rPr>
                <a:t> </a:t>
              </a:r>
              <a:r>
                <a:rPr kumimoji="0" lang="en-GB" sz="1200" b="0" i="0" u="none" strike="noStrike" kern="1200" cap="none" spc="0" normalizeH="0" baseline="0" noProof="0" dirty="0" err="1">
                  <a:ln>
                    <a:noFill/>
                  </a:ln>
                  <a:solidFill>
                    <a:srgbClr val="F8F4E9"/>
                  </a:solidFill>
                  <a:effectLst/>
                  <a:uLnTx/>
                  <a:uFillTx/>
                  <a:latin typeface="Calibri"/>
                  <a:ea typeface="+mn-ea"/>
                  <a:cs typeface="+mn-cs"/>
                </a:rPr>
                <a:t>nonummy</a:t>
              </a:r>
              <a:endParaRPr kumimoji="0" lang="en-GB" sz="1200" b="0" i="0" u="none" strike="noStrike" kern="1200" cap="none" spc="0" normalizeH="0" baseline="0" noProof="0" dirty="0">
                <a:ln>
                  <a:noFill/>
                </a:ln>
                <a:solidFill>
                  <a:srgbClr val="F8F4E9"/>
                </a:solidFill>
                <a:effectLst/>
                <a:uLnTx/>
                <a:uFillTx/>
                <a:latin typeface="Calibri"/>
                <a:ea typeface="+mn-ea"/>
                <a:cs typeface="+mn-cs"/>
              </a:endParaRPr>
            </a:p>
          </p:txBody>
        </p:sp>
        <p:sp>
          <p:nvSpPr>
            <p:cNvPr id="14" name="TextBox 13"/>
            <p:cNvSpPr txBox="1"/>
            <p:nvPr/>
          </p:nvSpPr>
          <p:spPr>
            <a:xfrm>
              <a:off x="5572989" y="4891423"/>
              <a:ext cx="1100686"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8F4E9"/>
                  </a:solidFill>
                  <a:effectLst/>
                  <a:uLnTx/>
                  <a:uFillTx/>
                  <a:latin typeface="Calibri"/>
                  <a:ea typeface="+mn-ea"/>
                  <a:cs typeface="+mn-cs"/>
                </a:rPr>
                <a:t>SUCCESS</a:t>
              </a:r>
              <a:endParaRPr kumimoji="0" lang="en-GB" sz="2000" b="0" i="0" u="none" strike="noStrike" kern="1200" cap="none" spc="0" normalizeH="0" baseline="0" noProof="0" dirty="0">
                <a:ln>
                  <a:noFill/>
                </a:ln>
                <a:solidFill>
                  <a:srgbClr val="F8F4E9"/>
                </a:solidFill>
                <a:effectLst/>
                <a:uLnTx/>
                <a:uFillTx/>
                <a:latin typeface="Calibri"/>
                <a:ea typeface="+mn-ea"/>
                <a:cs typeface="+mn-cs"/>
              </a:endParaRPr>
            </a:p>
          </p:txBody>
        </p:sp>
      </p:grpSp>
      <p:sp>
        <p:nvSpPr>
          <p:cNvPr id="31" name="Rectangle 30"/>
          <p:cNvSpPr/>
          <p:nvPr/>
        </p:nvSpPr>
        <p:spPr>
          <a:xfrm>
            <a:off x="3452004" y="1158688"/>
            <a:ext cx="5287992"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1944489183"/>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arn(outVertical)">
                                      <p:cBhvr>
                                        <p:cTn id="7" dur="500"/>
                                        <p:tgtEl>
                                          <p:spTgt spid="31"/>
                                        </p:tgtEl>
                                      </p:cBhvr>
                                    </p:animEffect>
                                  </p:childTnLst>
                                </p:cTn>
                              </p:par>
                            </p:childTnLst>
                          </p:cTn>
                        </p:par>
                        <p:par>
                          <p:cTn id="8" fill="hold">
                            <p:stCondLst>
                              <p:cond delay="500"/>
                            </p:stCondLst>
                            <p:childTnLst>
                              <p:par>
                                <p:cTn id="9" presetID="37" presetClass="entr" presetSubtype="0"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1000"/>
                                        <p:tgtEl>
                                          <p:spTgt spid="30"/>
                                        </p:tgtEl>
                                      </p:cBhvr>
                                    </p:animEffect>
                                    <p:anim calcmode="lin" valueType="num">
                                      <p:cBhvr>
                                        <p:cTn id="12" dur="1000" fill="hold"/>
                                        <p:tgtEl>
                                          <p:spTgt spid="30"/>
                                        </p:tgtEl>
                                        <p:attrNameLst>
                                          <p:attrName>ppt_x</p:attrName>
                                        </p:attrNameLst>
                                      </p:cBhvr>
                                      <p:tavLst>
                                        <p:tav tm="0">
                                          <p:val>
                                            <p:strVal val="#ppt_x"/>
                                          </p:val>
                                        </p:tav>
                                        <p:tav tm="100000">
                                          <p:val>
                                            <p:strVal val="#ppt_x"/>
                                          </p:val>
                                        </p:tav>
                                      </p:tavLst>
                                    </p:anim>
                                    <p:anim calcmode="lin" valueType="num">
                                      <p:cBhvr>
                                        <p:cTn id="13" dur="900" decel="100000" fill="hold"/>
                                        <p:tgtEl>
                                          <p:spTgt spid="30"/>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Services Of Company </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39</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43" name="Rectangle 42"/>
          <p:cNvSpPr/>
          <p:nvPr/>
        </p:nvSpPr>
        <p:spPr>
          <a:xfrm>
            <a:off x="3452004" y="1150062"/>
            <a:ext cx="5287992"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grpSp>
        <p:nvGrpSpPr>
          <p:cNvPr id="9" name="Group 8"/>
          <p:cNvGrpSpPr/>
          <p:nvPr/>
        </p:nvGrpSpPr>
        <p:grpSpPr>
          <a:xfrm>
            <a:off x="1341626" y="1801102"/>
            <a:ext cx="1738012" cy="3135366"/>
            <a:chOff x="1341626" y="1801102"/>
            <a:chExt cx="1738012" cy="3135366"/>
          </a:xfrm>
        </p:grpSpPr>
        <p:grpSp>
          <p:nvGrpSpPr>
            <p:cNvPr id="24" name="Group 23"/>
            <p:cNvGrpSpPr/>
            <p:nvPr/>
          </p:nvGrpSpPr>
          <p:grpSpPr>
            <a:xfrm>
              <a:off x="1341626" y="1801102"/>
              <a:ext cx="1738012" cy="3135366"/>
              <a:chOff x="3446463" y="1935163"/>
              <a:chExt cx="1271587" cy="2293937"/>
            </a:xfrm>
          </p:grpSpPr>
          <p:sp>
            <p:nvSpPr>
              <p:cNvPr id="4" name="任意多边形 51"/>
              <p:cNvSpPr>
                <a:spLocks noChangeArrowheads="1"/>
              </p:cNvSpPr>
              <p:nvPr/>
            </p:nvSpPr>
            <p:spPr bwMode="auto">
              <a:xfrm>
                <a:off x="3446463" y="2957513"/>
                <a:ext cx="1271587" cy="1271587"/>
              </a:xfrm>
              <a:custGeom>
                <a:avLst/>
                <a:gdLst>
                  <a:gd name="T0" fmla="*/ 764009 w 1058191"/>
                  <a:gd name="T1" fmla="*/ 0 h 1058190"/>
                  <a:gd name="T2" fmla="*/ 868650 w 1058191"/>
                  <a:gd name="T3" fmla="*/ 43344 h 1058190"/>
                  <a:gd name="T4" fmla="*/ 1484673 w 1058191"/>
                  <a:gd name="T5" fmla="*/ 659369 h 1058190"/>
                  <a:gd name="T6" fmla="*/ 1484673 w 1058191"/>
                  <a:gd name="T7" fmla="*/ 868650 h 1058190"/>
                  <a:gd name="T8" fmla="*/ 868650 w 1058191"/>
                  <a:gd name="T9" fmla="*/ 1484675 h 1058190"/>
                  <a:gd name="T10" fmla="*/ 659367 w 1058191"/>
                  <a:gd name="T11" fmla="*/ 1484675 h 1058190"/>
                  <a:gd name="T12" fmla="*/ 43344 w 1058191"/>
                  <a:gd name="T13" fmla="*/ 868650 h 1058190"/>
                  <a:gd name="T14" fmla="*/ 43344 w 1058191"/>
                  <a:gd name="T15" fmla="*/ 659369 h 1058190"/>
                  <a:gd name="T16" fmla="*/ 659367 w 1058191"/>
                  <a:gd name="T17" fmla="*/ 43344 h 1058190"/>
                  <a:gd name="T18" fmla="*/ 764009 w 1058191"/>
                  <a:gd name="T19" fmla="*/ 0 h 105819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058191"/>
                  <a:gd name="T31" fmla="*/ 0 h 1058190"/>
                  <a:gd name="T32" fmla="*/ 1058191 w 1058191"/>
                  <a:gd name="T33" fmla="*/ 1058190 h 105819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058191" h="1058190">
                    <a:moveTo>
                      <a:pt x="529096" y="0"/>
                    </a:moveTo>
                    <a:cubicBezTo>
                      <a:pt x="555323" y="0"/>
                      <a:pt x="581551" y="10006"/>
                      <a:pt x="601562" y="30017"/>
                    </a:cubicBezTo>
                    <a:lnTo>
                      <a:pt x="1028174" y="456629"/>
                    </a:lnTo>
                    <a:cubicBezTo>
                      <a:pt x="1068197" y="496651"/>
                      <a:pt x="1068197" y="561540"/>
                      <a:pt x="1028174" y="601562"/>
                    </a:cubicBezTo>
                    <a:lnTo>
                      <a:pt x="601562" y="1028174"/>
                    </a:lnTo>
                    <a:cubicBezTo>
                      <a:pt x="561540" y="1068196"/>
                      <a:pt x="496651" y="1068196"/>
                      <a:pt x="456629" y="1028174"/>
                    </a:cubicBezTo>
                    <a:lnTo>
                      <a:pt x="30017" y="601562"/>
                    </a:lnTo>
                    <a:cubicBezTo>
                      <a:pt x="-10006" y="561540"/>
                      <a:pt x="-10006" y="496651"/>
                      <a:pt x="30017" y="456629"/>
                    </a:cubicBezTo>
                    <a:lnTo>
                      <a:pt x="456629" y="30017"/>
                    </a:lnTo>
                    <a:cubicBezTo>
                      <a:pt x="476640" y="10006"/>
                      <a:pt x="502868" y="0"/>
                      <a:pt x="529096" y="0"/>
                    </a:cubicBezTo>
                    <a:close/>
                  </a:path>
                </a:pathLst>
              </a:custGeom>
              <a:solidFill>
                <a:schemeClr val="accent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5" name="圆角矩形 12"/>
              <p:cNvSpPr>
                <a:spLocks noChangeArrowheads="1"/>
              </p:cNvSpPr>
              <p:nvPr/>
            </p:nvSpPr>
            <p:spPr bwMode="auto">
              <a:xfrm rot="2700000">
                <a:off x="3630613" y="3140075"/>
                <a:ext cx="904875" cy="904875"/>
              </a:xfrm>
              <a:prstGeom prst="roundRect">
                <a:avLst>
                  <a:gd name="adj" fmla="val 12681"/>
                </a:avLst>
              </a:prstGeom>
              <a:noFill/>
              <a:ln w="1587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6" name="椭圆 16"/>
              <p:cNvSpPr>
                <a:spLocks noChangeArrowheads="1"/>
              </p:cNvSpPr>
              <p:nvPr/>
            </p:nvSpPr>
            <p:spPr bwMode="auto">
              <a:xfrm>
                <a:off x="4022725" y="3108325"/>
                <a:ext cx="119063" cy="119063"/>
              </a:xfrm>
              <a:prstGeom prst="ellipse">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7" name="椭圆 17"/>
              <p:cNvSpPr>
                <a:spLocks noChangeArrowheads="1"/>
              </p:cNvSpPr>
              <p:nvPr/>
            </p:nvSpPr>
            <p:spPr bwMode="auto">
              <a:xfrm>
                <a:off x="3998913" y="3082925"/>
                <a:ext cx="168275" cy="169863"/>
              </a:xfrm>
              <a:prstGeom prst="ellipse">
                <a:avLst/>
              </a:prstGeom>
              <a:noFill/>
              <a:ln w="254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8" name="任意多边形 20"/>
              <p:cNvSpPr>
                <a:spLocks/>
              </p:cNvSpPr>
              <p:nvPr/>
            </p:nvSpPr>
            <p:spPr bwMode="auto">
              <a:xfrm>
                <a:off x="3848100" y="1935163"/>
                <a:ext cx="300038" cy="1222375"/>
              </a:xfrm>
              <a:custGeom>
                <a:avLst/>
                <a:gdLst>
                  <a:gd name="T0" fmla="*/ 225955 w 207779"/>
                  <a:gd name="T1" fmla="*/ 1222375 h 850640"/>
                  <a:gd name="T2" fmla="*/ 5886 w 207779"/>
                  <a:gd name="T3" fmla="*/ 576326 h 850640"/>
                  <a:gd name="T4" fmla="*/ 82910 w 207779"/>
                  <a:gd name="T5" fmla="*/ 72626 h 850640"/>
                  <a:gd name="T6" fmla="*/ 291976 w 207779"/>
                  <a:gd name="T7" fmla="*/ 105476 h 850640"/>
                  <a:gd name="T8" fmla="*/ 236959 w 207779"/>
                  <a:gd name="T9" fmla="*/ 1025275 h 8506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7779" h="850640">
                    <a:moveTo>
                      <a:pt x="156476" y="850640"/>
                    </a:moveTo>
                    <a:cubicBezTo>
                      <a:pt x="88531" y="692525"/>
                      <a:pt x="20586" y="534410"/>
                      <a:pt x="4076" y="401060"/>
                    </a:cubicBezTo>
                    <a:cubicBezTo>
                      <a:pt x="-12434" y="267710"/>
                      <a:pt x="24396" y="105150"/>
                      <a:pt x="57416" y="50540"/>
                    </a:cubicBezTo>
                    <a:cubicBezTo>
                      <a:pt x="90436" y="-4070"/>
                      <a:pt x="184416" y="-37090"/>
                      <a:pt x="202196" y="73400"/>
                    </a:cubicBezTo>
                    <a:cubicBezTo>
                      <a:pt x="219976" y="183890"/>
                      <a:pt x="192036" y="448685"/>
                      <a:pt x="164096" y="713480"/>
                    </a:cubicBezTo>
                  </a:path>
                </a:pathLst>
              </a:custGeom>
              <a:noFill/>
              <a:ln w="25400" cap="flat" cmpd="sng">
                <a:solidFill>
                  <a:schemeClr val="accent1"/>
                </a:solidFill>
                <a:round/>
                <a:headEnd/>
                <a:tailEnd/>
              </a:ln>
              <a:extLst>
                <a:ext uri="{909E8E84-426E-40DD-AFC4-6F175D3DCCD1}">
                  <a14:hiddenFill xmlns:a14="http://schemas.microsoft.com/office/drawing/2010/main" xmlns="">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45" name="Freeform 102"/>
            <p:cNvSpPr>
              <a:spLocks noChangeArrowheads="1"/>
            </p:cNvSpPr>
            <p:nvPr/>
          </p:nvSpPr>
          <p:spPr bwMode="auto">
            <a:xfrm>
              <a:off x="2015476" y="3739056"/>
              <a:ext cx="390312" cy="348860"/>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49" name="TextBox 48"/>
            <p:cNvSpPr txBox="1"/>
            <p:nvPr/>
          </p:nvSpPr>
          <p:spPr>
            <a:xfrm>
              <a:off x="1786926" y="4142640"/>
              <a:ext cx="8474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ource Sans Pro"/>
                  <a:ea typeface="+mn-ea"/>
                  <a:cs typeface="+mn-cs"/>
                </a:rPr>
                <a:t>WEBSITE</a:t>
              </a:r>
              <a:endParaRPr kumimoji="0" lang="id-ID" sz="1400" b="0" i="0" u="none" strike="noStrike" kern="1200" cap="none" spc="0" normalizeH="0" baseline="0" noProof="0" dirty="0">
                <a:ln>
                  <a:noFill/>
                </a:ln>
                <a:solidFill>
                  <a:srgbClr val="FFFFFF"/>
                </a:solidFill>
                <a:effectLst/>
                <a:uLnTx/>
                <a:uFillTx/>
                <a:latin typeface="Source Sans Pro"/>
                <a:ea typeface="+mn-ea"/>
                <a:cs typeface="+mn-cs"/>
              </a:endParaRPr>
            </a:p>
          </p:txBody>
        </p:sp>
      </p:grpSp>
      <p:grpSp>
        <p:nvGrpSpPr>
          <p:cNvPr id="10" name="Group 9"/>
          <p:cNvGrpSpPr/>
          <p:nvPr/>
        </p:nvGrpSpPr>
        <p:grpSpPr>
          <a:xfrm>
            <a:off x="3936237" y="1801102"/>
            <a:ext cx="1738012" cy="3135366"/>
            <a:chOff x="3936237" y="1801102"/>
            <a:chExt cx="1738012" cy="3135366"/>
          </a:xfrm>
        </p:grpSpPr>
        <p:grpSp>
          <p:nvGrpSpPr>
            <p:cNvPr id="25" name="Group 24"/>
            <p:cNvGrpSpPr/>
            <p:nvPr/>
          </p:nvGrpSpPr>
          <p:grpSpPr>
            <a:xfrm>
              <a:off x="3936237" y="1801102"/>
              <a:ext cx="1738012" cy="3135366"/>
              <a:chOff x="3446463" y="1935163"/>
              <a:chExt cx="1271587" cy="2293937"/>
            </a:xfrm>
          </p:grpSpPr>
          <p:sp>
            <p:nvSpPr>
              <p:cNvPr id="26" name="任意多边形 51"/>
              <p:cNvSpPr>
                <a:spLocks noChangeArrowheads="1"/>
              </p:cNvSpPr>
              <p:nvPr/>
            </p:nvSpPr>
            <p:spPr bwMode="auto">
              <a:xfrm>
                <a:off x="3446463" y="2957513"/>
                <a:ext cx="1271587" cy="1271587"/>
              </a:xfrm>
              <a:custGeom>
                <a:avLst/>
                <a:gdLst>
                  <a:gd name="T0" fmla="*/ 764009 w 1058191"/>
                  <a:gd name="T1" fmla="*/ 0 h 1058190"/>
                  <a:gd name="T2" fmla="*/ 868650 w 1058191"/>
                  <a:gd name="T3" fmla="*/ 43344 h 1058190"/>
                  <a:gd name="T4" fmla="*/ 1484673 w 1058191"/>
                  <a:gd name="T5" fmla="*/ 659369 h 1058190"/>
                  <a:gd name="T6" fmla="*/ 1484673 w 1058191"/>
                  <a:gd name="T7" fmla="*/ 868650 h 1058190"/>
                  <a:gd name="T8" fmla="*/ 868650 w 1058191"/>
                  <a:gd name="T9" fmla="*/ 1484675 h 1058190"/>
                  <a:gd name="T10" fmla="*/ 659367 w 1058191"/>
                  <a:gd name="T11" fmla="*/ 1484675 h 1058190"/>
                  <a:gd name="T12" fmla="*/ 43344 w 1058191"/>
                  <a:gd name="T13" fmla="*/ 868650 h 1058190"/>
                  <a:gd name="T14" fmla="*/ 43344 w 1058191"/>
                  <a:gd name="T15" fmla="*/ 659369 h 1058190"/>
                  <a:gd name="T16" fmla="*/ 659367 w 1058191"/>
                  <a:gd name="T17" fmla="*/ 43344 h 1058190"/>
                  <a:gd name="T18" fmla="*/ 764009 w 1058191"/>
                  <a:gd name="T19" fmla="*/ 0 h 105819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058191"/>
                  <a:gd name="T31" fmla="*/ 0 h 1058190"/>
                  <a:gd name="T32" fmla="*/ 1058191 w 1058191"/>
                  <a:gd name="T33" fmla="*/ 1058190 h 105819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058191" h="1058190">
                    <a:moveTo>
                      <a:pt x="529096" y="0"/>
                    </a:moveTo>
                    <a:cubicBezTo>
                      <a:pt x="555323" y="0"/>
                      <a:pt x="581551" y="10006"/>
                      <a:pt x="601562" y="30017"/>
                    </a:cubicBezTo>
                    <a:lnTo>
                      <a:pt x="1028174" y="456629"/>
                    </a:lnTo>
                    <a:cubicBezTo>
                      <a:pt x="1068197" y="496651"/>
                      <a:pt x="1068197" y="561540"/>
                      <a:pt x="1028174" y="601562"/>
                    </a:cubicBezTo>
                    <a:lnTo>
                      <a:pt x="601562" y="1028174"/>
                    </a:lnTo>
                    <a:cubicBezTo>
                      <a:pt x="561540" y="1068196"/>
                      <a:pt x="496651" y="1068196"/>
                      <a:pt x="456629" y="1028174"/>
                    </a:cubicBezTo>
                    <a:lnTo>
                      <a:pt x="30017" y="601562"/>
                    </a:lnTo>
                    <a:cubicBezTo>
                      <a:pt x="-10006" y="561540"/>
                      <a:pt x="-10006" y="496651"/>
                      <a:pt x="30017" y="456629"/>
                    </a:cubicBezTo>
                    <a:lnTo>
                      <a:pt x="456629" y="30017"/>
                    </a:lnTo>
                    <a:cubicBezTo>
                      <a:pt x="476640" y="10006"/>
                      <a:pt x="502868" y="0"/>
                      <a:pt x="529096" y="0"/>
                    </a:cubicBezTo>
                    <a:close/>
                  </a:path>
                </a:pathLst>
              </a:custGeom>
              <a:solidFill>
                <a:schemeClr val="accent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27" name="圆角矩形 12"/>
              <p:cNvSpPr>
                <a:spLocks noChangeArrowheads="1"/>
              </p:cNvSpPr>
              <p:nvPr/>
            </p:nvSpPr>
            <p:spPr bwMode="auto">
              <a:xfrm rot="2700000">
                <a:off x="3630613" y="3140075"/>
                <a:ext cx="904875" cy="904875"/>
              </a:xfrm>
              <a:prstGeom prst="roundRect">
                <a:avLst>
                  <a:gd name="adj" fmla="val 12681"/>
                </a:avLst>
              </a:prstGeom>
              <a:noFill/>
              <a:ln w="1587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28" name="椭圆 16"/>
              <p:cNvSpPr>
                <a:spLocks noChangeArrowheads="1"/>
              </p:cNvSpPr>
              <p:nvPr/>
            </p:nvSpPr>
            <p:spPr bwMode="auto">
              <a:xfrm>
                <a:off x="4022725" y="3108325"/>
                <a:ext cx="119063" cy="119063"/>
              </a:xfrm>
              <a:prstGeom prst="ellipse">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29" name="椭圆 17"/>
              <p:cNvSpPr>
                <a:spLocks noChangeArrowheads="1"/>
              </p:cNvSpPr>
              <p:nvPr/>
            </p:nvSpPr>
            <p:spPr bwMode="auto">
              <a:xfrm>
                <a:off x="3998913" y="3082925"/>
                <a:ext cx="168275" cy="169863"/>
              </a:xfrm>
              <a:prstGeom prst="ellipse">
                <a:avLst/>
              </a:prstGeom>
              <a:noFill/>
              <a:ln w="254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30" name="任意多边形 20"/>
              <p:cNvSpPr>
                <a:spLocks/>
              </p:cNvSpPr>
              <p:nvPr/>
            </p:nvSpPr>
            <p:spPr bwMode="auto">
              <a:xfrm>
                <a:off x="3848100" y="1935163"/>
                <a:ext cx="300038" cy="1222375"/>
              </a:xfrm>
              <a:custGeom>
                <a:avLst/>
                <a:gdLst>
                  <a:gd name="T0" fmla="*/ 225955 w 207779"/>
                  <a:gd name="T1" fmla="*/ 1222375 h 850640"/>
                  <a:gd name="T2" fmla="*/ 5886 w 207779"/>
                  <a:gd name="T3" fmla="*/ 576326 h 850640"/>
                  <a:gd name="T4" fmla="*/ 82910 w 207779"/>
                  <a:gd name="T5" fmla="*/ 72626 h 850640"/>
                  <a:gd name="T6" fmla="*/ 291976 w 207779"/>
                  <a:gd name="T7" fmla="*/ 105476 h 850640"/>
                  <a:gd name="T8" fmla="*/ 236959 w 207779"/>
                  <a:gd name="T9" fmla="*/ 1025275 h 8506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7779" h="850640">
                    <a:moveTo>
                      <a:pt x="156476" y="850640"/>
                    </a:moveTo>
                    <a:cubicBezTo>
                      <a:pt x="88531" y="692525"/>
                      <a:pt x="20586" y="534410"/>
                      <a:pt x="4076" y="401060"/>
                    </a:cubicBezTo>
                    <a:cubicBezTo>
                      <a:pt x="-12434" y="267710"/>
                      <a:pt x="24396" y="105150"/>
                      <a:pt x="57416" y="50540"/>
                    </a:cubicBezTo>
                    <a:cubicBezTo>
                      <a:pt x="90436" y="-4070"/>
                      <a:pt x="184416" y="-37090"/>
                      <a:pt x="202196" y="73400"/>
                    </a:cubicBezTo>
                    <a:cubicBezTo>
                      <a:pt x="219976" y="183890"/>
                      <a:pt x="192036" y="448685"/>
                      <a:pt x="164096" y="713480"/>
                    </a:cubicBezTo>
                  </a:path>
                </a:pathLst>
              </a:custGeom>
              <a:noFill/>
              <a:ln w="25400" cap="flat" cmpd="sng">
                <a:solidFill>
                  <a:schemeClr val="accent2"/>
                </a:solidFill>
                <a:round/>
                <a:headEnd/>
                <a:tailEnd/>
              </a:ln>
              <a:extLst>
                <a:ext uri="{909E8E84-426E-40DD-AFC4-6F175D3DCCD1}">
                  <a14:hiddenFill xmlns:a14="http://schemas.microsoft.com/office/drawing/2010/main" xmlns="">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46" name="Freeform 116"/>
            <p:cNvSpPr>
              <a:spLocks noChangeArrowheads="1"/>
            </p:cNvSpPr>
            <p:nvPr/>
          </p:nvSpPr>
          <p:spPr bwMode="auto">
            <a:xfrm>
              <a:off x="4630811" y="3725240"/>
              <a:ext cx="348863" cy="362676"/>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51" name="TextBox 50"/>
            <p:cNvSpPr txBox="1"/>
            <p:nvPr/>
          </p:nvSpPr>
          <p:spPr>
            <a:xfrm>
              <a:off x="4381536" y="4142639"/>
              <a:ext cx="76335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ource Sans Pro"/>
                  <a:ea typeface="+mn-ea"/>
                  <a:cs typeface="+mn-cs"/>
                </a:rPr>
                <a:t>MOBILE</a:t>
              </a:r>
              <a:endParaRPr kumimoji="0" lang="id-ID" sz="1400" b="0" i="0" u="none" strike="noStrike" kern="1200" cap="none" spc="0" normalizeH="0" baseline="0" noProof="0" dirty="0">
                <a:ln>
                  <a:noFill/>
                </a:ln>
                <a:solidFill>
                  <a:srgbClr val="FFFFFF"/>
                </a:solidFill>
                <a:effectLst/>
                <a:uLnTx/>
                <a:uFillTx/>
                <a:latin typeface="Source Sans Pro"/>
                <a:ea typeface="+mn-ea"/>
                <a:cs typeface="+mn-cs"/>
              </a:endParaRPr>
            </a:p>
          </p:txBody>
        </p:sp>
      </p:grpSp>
      <p:grpSp>
        <p:nvGrpSpPr>
          <p:cNvPr id="11" name="Group 10"/>
          <p:cNvGrpSpPr/>
          <p:nvPr/>
        </p:nvGrpSpPr>
        <p:grpSpPr>
          <a:xfrm>
            <a:off x="6526397" y="1801102"/>
            <a:ext cx="1738012" cy="3135366"/>
            <a:chOff x="6526397" y="1801102"/>
            <a:chExt cx="1738012" cy="3135366"/>
          </a:xfrm>
        </p:grpSpPr>
        <p:grpSp>
          <p:nvGrpSpPr>
            <p:cNvPr id="31" name="Group 30"/>
            <p:cNvGrpSpPr/>
            <p:nvPr/>
          </p:nvGrpSpPr>
          <p:grpSpPr>
            <a:xfrm>
              <a:off x="6526397" y="1801102"/>
              <a:ext cx="1738012" cy="3135366"/>
              <a:chOff x="3446463" y="1935163"/>
              <a:chExt cx="1271587" cy="2293937"/>
            </a:xfrm>
          </p:grpSpPr>
          <p:sp>
            <p:nvSpPr>
              <p:cNvPr id="32" name="任意多边形 51"/>
              <p:cNvSpPr>
                <a:spLocks noChangeArrowheads="1"/>
              </p:cNvSpPr>
              <p:nvPr/>
            </p:nvSpPr>
            <p:spPr bwMode="auto">
              <a:xfrm>
                <a:off x="3446463" y="2957513"/>
                <a:ext cx="1271587" cy="1271587"/>
              </a:xfrm>
              <a:custGeom>
                <a:avLst/>
                <a:gdLst>
                  <a:gd name="T0" fmla="*/ 764009 w 1058191"/>
                  <a:gd name="T1" fmla="*/ 0 h 1058190"/>
                  <a:gd name="T2" fmla="*/ 868650 w 1058191"/>
                  <a:gd name="T3" fmla="*/ 43344 h 1058190"/>
                  <a:gd name="T4" fmla="*/ 1484673 w 1058191"/>
                  <a:gd name="T5" fmla="*/ 659369 h 1058190"/>
                  <a:gd name="T6" fmla="*/ 1484673 w 1058191"/>
                  <a:gd name="T7" fmla="*/ 868650 h 1058190"/>
                  <a:gd name="T8" fmla="*/ 868650 w 1058191"/>
                  <a:gd name="T9" fmla="*/ 1484675 h 1058190"/>
                  <a:gd name="T10" fmla="*/ 659367 w 1058191"/>
                  <a:gd name="T11" fmla="*/ 1484675 h 1058190"/>
                  <a:gd name="T12" fmla="*/ 43344 w 1058191"/>
                  <a:gd name="T13" fmla="*/ 868650 h 1058190"/>
                  <a:gd name="T14" fmla="*/ 43344 w 1058191"/>
                  <a:gd name="T15" fmla="*/ 659369 h 1058190"/>
                  <a:gd name="T16" fmla="*/ 659367 w 1058191"/>
                  <a:gd name="T17" fmla="*/ 43344 h 1058190"/>
                  <a:gd name="T18" fmla="*/ 764009 w 1058191"/>
                  <a:gd name="T19" fmla="*/ 0 h 105819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058191"/>
                  <a:gd name="T31" fmla="*/ 0 h 1058190"/>
                  <a:gd name="T32" fmla="*/ 1058191 w 1058191"/>
                  <a:gd name="T33" fmla="*/ 1058190 h 105819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058191" h="1058190">
                    <a:moveTo>
                      <a:pt x="529096" y="0"/>
                    </a:moveTo>
                    <a:cubicBezTo>
                      <a:pt x="555323" y="0"/>
                      <a:pt x="581551" y="10006"/>
                      <a:pt x="601562" y="30017"/>
                    </a:cubicBezTo>
                    <a:lnTo>
                      <a:pt x="1028174" y="456629"/>
                    </a:lnTo>
                    <a:cubicBezTo>
                      <a:pt x="1068197" y="496651"/>
                      <a:pt x="1068197" y="561540"/>
                      <a:pt x="1028174" y="601562"/>
                    </a:cubicBezTo>
                    <a:lnTo>
                      <a:pt x="601562" y="1028174"/>
                    </a:lnTo>
                    <a:cubicBezTo>
                      <a:pt x="561540" y="1068196"/>
                      <a:pt x="496651" y="1068196"/>
                      <a:pt x="456629" y="1028174"/>
                    </a:cubicBezTo>
                    <a:lnTo>
                      <a:pt x="30017" y="601562"/>
                    </a:lnTo>
                    <a:cubicBezTo>
                      <a:pt x="-10006" y="561540"/>
                      <a:pt x="-10006" y="496651"/>
                      <a:pt x="30017" y="456629"/>
                    </a:cubicBezTo>
                    <a:lnTo>
                      <a:pt x="456629" y="30017"/>
                    </a:lnTo>
                    <a:cubicBezTo>
                      <a:pt x="476640" y="10006"/>
                      <a:pt x="502868" y="0"/>
                      <a:pt x="529096" y="0"/>
                    </a:cubicBezTo>
                    <a:close/>
                  </a:path>
                </a:pathLst>
              </a:custGeom>
              <a:solidFill>
                <a:schemeClr val="accent3"/>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33" name="圆角矩形 12"/>
              <p:cNvSpPr>
                <a:spLocks noChangeArrowheads="1"/>
              </p:cNvSpPr>
              <p:nvPr/>
            </p:nvSpPr>
            <p:spPr bwMode="auto">
              <a:xfrm rot="2700000">
                <a:off x="3630613" y="3140075"/>
                <a:ext cx="904875" cy="904875"/>
              </a:xfrm>
              <a:prstGeom prst="roundRect">
                <a:avLst>
                  <a:gd name="adj" fmla="val 12681"/>
                </a:avLst>
              </a:prstGeom>
              <a:noFill/>
              <a:ln w="1587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34" name="椭圆 16"/>
              <p:cNvSpPr>
                <a:spLocks noChangeArrowheads="1"/>
              </p:cNvSpPr>
              <p:nvPr/>
            </p:nvSpPr>
            <p:spPr bwMode="auto">
              <a:xfrm>
                <a:off x="4022725" y="3108325"/>
                <a:ext cx="119063" cy="119063"/>
              </a:xfrm>
              <a:prstGeom prst="ellipse">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35" name="椭圆 17"/>
              <p:cNvSpPr>
                <a:spLocks noChangeArrowheads="1"/>
              </p:cNvSpPr>
              <p:nvPr/>
            </p:nvSpPr>
            <p:spPr bwMode="auto">
              <a:xfrm>
                <a:off x="3998913" y="3082925"/>
                <a:ext cx="168275" cy="169863"/>
              </a:xfrm>
              <a:prstGeom prst="ellipse">
                <a:avLst/>
              </a:prstGeom>
              <a:noFill/>
              <a:ln w="254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36" name="任意多边形 20"/>
              <p:cNvSpPr>
                <a:spLocks/>
              </p:cNvSpPr>
              <p:nvPr/>
            </p:nvSpPr>
            <p:spPr bwMode="auto">
              <a:xfrm>
                <a:off x="3848100" y="1935163"/>
                <a:ext cx="300038" cy="1222375"/>
              </a:xfrm>
              <a:custGeom>
                <a:avLst/>
                <a:gdLst>
                  <a:gd name="T0" fmla="*/ 225955 w 207779"/>
                  <a:gd name="T1" fmla="*/ 1222375 h 850640"/>
                  <a:gd name="T2" fmla="*/ 5886 w 207779"/>
                  <a:gd name="T3" fmla="*/ 576326 h 850640"/>
                  <a:gd name="T4" fmla="*/ 82910 w 207779"/>
                  <a:gd name="T5" fmla="*/ 72626 h 850640"/>
                  <a:gd name="T6" fmla="*/ 291976 w 207779"/>
                  <a:gd name="T7" fmla="*/ 105476 h 850640"/>
                  <a:gd name="T8" fmla="*/ 236959 w 207779"/>
                  <a:gd name="T9" fmla="*/ 1025275 h 8506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7779" h="850640">
                    <a:moveTo>
                      <a:pt x="156476" y="850640"/>
                    </a:moveTo>
                    <a:cubicBezTo>
                      <a:pt x="88531" y="692525"/>
                      <a:pt x="20586" y="534410"/>
                      <a:pt x="4076" y="401060"/>
                    </a:cubicBezTo>
                    <a:cubicBezTo>
                      <a:pt x="-12434" y="267710"/>
                      <a:pt x="24396" y="105150"/>
                      <a:pt x="57416" y="50540"/>
                    </a:cubicBezTo>
                    <a:cubicBezTo>
                      <a:pt x="90436" y="-4070"/>
                      <a:pt x="184416" y="-37090"/>
                      <a:pt x="202196" y="73400"/>
                    </a:cubicBezTo>
                    <a:cubicBezTo>
                      <a:pt x="219976" y="183890"/>
                      <a:pt x="192036" y="448685"/>
                      <a:pt x="164096" y="713480"/>
                    </a:cubicBezTo>
                  </a:path>
                </a:pathLst>
              </a:custGeom>
              <a:noFill/>
              <a:ln w="25400" cap="flat" cmpd="sng">
                <a:solidFill>
                  <a:schemeClr val="accent3"/>
                </a:solidFill>
                <a:round/>
                <a:headEnd/>
                <a:tailEnd/>
              </a:ln>
              <a:extLst>
                <a:ext uri="{909E8E84-426E-40DD-AFC4-6F175D3DCCD1}">
                  <a14:hiddenFill xmlns:a14="http://schemas.microsoft.com/office/drawing/2010/main" xmlns="">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44" name="Freeform 30"/>
            <p:cNvSpPr>
              <a:spLocks noChangeArrowheads="1"/>
            </p:cNvSpPr>
            <p:nvPr/>
          </p:nvSpPr>
          <p:spPr bwMode="auto">
            <a:xfrm rot="19024198">
              <a:off x="7200246" y="3726697"/>
              <a:ext cx="390312" cy="369587"/>
            </a:xfrm>
            <a:custGeom>
              <a:avLst/>
              <a:gdLst>
                <a:gd name="T0" fmla="*/ 133 w 498"/>
                <a:gd name="T1" fmla="*/ 469 h 470"/>
                <a:gd name="T2" fmla="*/ 133 w 498"/>
                <a:gd name="T3" fmla="*/ 469 h 470"/>
                <a:gd name="T4" fmla="*/ 186 w 498"/>
                <a:gd name="T5" fmla="*/ 469 h 470"/>
                <a:gd name="T6" fmla="*/ 293 w 498"/>
                <a:gd name="T7" fmla="*/ 265 h 470"/>
                <a:gd name="T8" fmla="*/ 426 w 498"/>
                <a:gd name="T9" fmla="*/ 265 h 470"/>
                <a:gd name="T10" fmla="*/ 497 w 498"/>
                <a:gd name="T11" fmla="*/ 230 h 470"/>
                <a:gd name="T12" fmla="*/ 426 w 498"/>
                <a:gd name="T13" fmla="*/ 195 h 470"/>
                <a:gd name="T14" fmla="*/ 293 w 498"/>
                <a:gd name="T15" fmla="*/ 195 h 470"/>
                <a:gd name="T16" fmla="*/ 186 w 498"/>
                <a:gd name="T17" fmla="*/ 0 h 470"/>
                <a:gd name="T18" fmla="*/ 133 w 498"/>
                <a:gd name="T19" fmla="*/ 0 h 470"/>
                <a:gd name="T20" fmla="*/ 195 w 498"/>
                <a:gd name="T21" fmla="*/ 195 h 470"/>
                <a:gd name="T22" fmla="*/ 107 w 498"/>
                <a:gd name="T23" fmla="*/ 195 h 470"/>
                <a:gd name="T24" fmla="*/ 53 w 498"/>
                <a:gd name="T25" fmla="*/ 150 h 470"/>
                <a:gd name="T26" fmla="*/ 0 w 498"/>
                <a:gd name="T27" fmla="*/ 150 h 470"/>
                <a:gd name="T28" fmla="*/ 36 w 498"/>
                <a:gd name="T29" fmla="*/ 230 h 470"/>
                <a:gd name="T30" fmla="*/ 0 w 498"/>
                <a:gd name="T31" fmla="*/ 319 h 470"/>
                <a:gd name="T32" fmla="*/ 53 w 498"/>
                <a:gd name="T33" fmla="*/ 319 h 470"/>
                <a:gd name="T34" fmla="*/ 107 w 498"/>
                <a:gd name="T35" fmla="*/ 265 h 470"/>
                <a:gd name="T36" fmla="*/ 195 w 498"/>
                <a:gd name="T37" fmla="*/ 265 h 470"/>
                <a:gd name="T38" fmla="*/ 133 w 498"/>
                <a:gd name="T39" fmla="*/ 4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470">
                  <a:moveTo>
                    <a:pt x="133" y="469"/>
                  </a:moveTo>
                  <a:lnTo>
                    <a:pt x="133" y="469"/>
                  </a:lnTo>
                  <a:cubicBezTo>
                    <a:pt x="186" y="469"/>
                    <a:pt x="186" y="469"/>
                    <a:pt x="186" y="469"/>
                  </a:cubicBezTo>
                  <a:cubicBezTo>
                    <a:pt x="293" y="265"/>
                    <a:pt x="293" y="265"/>
                    <a:pt x="293" y="265"/>
                  </a:cubicBezTo>
                  <a:cubicBezTo>
                    <a:pt x="426" y="265"/>
                    <a:pt x="426" y="265"/>
                    <a:pt x="426" y="265"/>
                  </a:cubicBezTo>
                  <a:cubicBezTo>
                    <a:pt x="426" y="265"/>
                    <a:pt x="497" y="265"/>
                    <a:pt x="497" y="230"/>
                  </a:cubicBezTo>
                  <a:cubicBezTo>
                    <a:pt x="497" y="195"/>
                    <a:pt x="426" y="195"/>
                    <a:pt x="426" y="195"/>
                  </a:cubicBezTo>
                  <a:cubicBezTo>
                    <a:pt x="293" y="195"/>
                    <a:pt x="293" y="195"/>
                    <a:pt x="293" y="195"/>
                  </a:cubicBezTo>
                  <a:cubicBezTo>
                    <a:pt x="186" y="0"/>
                    <a:pt x="186" y="0"/>
                    <a:pt x="186" y="0"/>
                  </a:cubicBezTo>
                  <a:cubicBezTo>
                    <a:pt x="133" y="0"/>
                    <a:pt x="133" y="0"/>
                    <a:pt x="133" y="0"/>
                  </a:cubicBezTo>
                  <a:cubicBezTo>
                    <a:pt x="195" y="195"/>
                    <a:pt x="195" y="195"/>
                    <a:pt x="195" y="195"/>
                  </a:cubicBezTo>
                  <a:cubicBezTo>
                    <a:pt x="107" y="195"/>
                    <a:pt x="107" y="195"/>
                    <a:pt x="107" y="195"/>
                  </a:cubicBezTo>
                  <a:cubicBezTo>
                    <a:pt x="53" y="150"/>
                    <a:pt x="53" y="150"/>
                    <a:pt x="53" y="150"/>
                  </a:cubicBezTo>
                  <a:cubicBezTo>
                    <a:pt x="0" y="150"/>
                    <a:pt x="0" y="150"/>
                    <a:pt x="0" y="150"/>
                  </a:cubicBezTo>
                  <a:cubicBezTo>
                    <a:pt x="36" y="230"/>
                    <a:pt x="36" y="230"/>
                    <a:pt x="36" y="230"/>
                  </a:cubicBezTo>
                  <a:cubicBezTo>
                    <a:pt x="0" y="319"/>
                    <a:pt x="0" y="319"/>
                    <a:pt x="0" y="319"/>
                  </a:cubicBezTo>
                  <a:cubicBezTo>
                    <a:pt x="53" y="319"/>
                    <a:pt x="53" y="319"/>
                    <a:pt x="53" y="319"/>
                  </a:cubicBezTo>
                  <a:cubicBezTo>
                    <a:pt x="107" y="265"/>
                    <a:pt x="107" y="265"/>
                    <a:pt x="107" y="265"/>
                  </a:cubicBezTo>
                  <a:cubicBezTo>
                    <a:pt x="195" y="265"/>
                    <a:pt x="195" y="265"/>
                    <a:pt x="195" y="265"/>
                  </a:cubicBezTo>
                  <a:lnTo>
                    <a:pt x="133" y="469"/>
                  </a:lnTo>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52" name="TextBox 51"/>
            <p:cNvSpPr txBox="1"/>
            <p:nvPr/>
          </p:nvSpPr>
          <p:spPr>
            <a:xfrm>
              <a:off x="7022126" y="4142638"/>
              <a:ext cx="74655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ource Sans Pro"/>
                  <a:ea typeface="+mn-ea"/>
                  <a:cs typeface="+mn-cs"/>
                </a:rPr>
                <a:t>TABLET</a:t>
              </a:r>
              <a:endParaRPr kumimoji="0" lang="id-ID" sz="1400" b="0" i="0" u="none" strike="noStrike" kern="1200" cap="none" spc="0" normalizeH="0" baseline="0" noProof="0" dirty="0">
                <a:ln>
                  <a:noFill/>
                </a:ln>
                <a:solidFill>
                  <a:srgbClr val="FFFFFF"/>
                </a:solidFill>
                <a:effectLst/>
                <a:uLnTx/>
                <a:uFillTx/>
                <a:latin typeface="Source Sans Pro"/>
                <a:ea typeface="+mn-ea"/>
                <a:cs typeface="+mn-cs"/>
              </a:endParaRPr>
            </a:p>
          </p:txBody>
        </p:sp>
      </p:grpSp>
      <p:grpSp>
        <p:nvGrpSpPr>
          <p:cNvPr id="12" name="Group 11"/>
          <p:cNvGrpSpPr/>
          <p:nvPr/>
        </p:nvGrpSpPr>
        <p:grpSpPr>
          <a:xfrm>
            <a:off x="9112106" y="1801102"/>
            <a:ext cx="1738012" cy="3135366"/>
            <a:chOff x="9112106" y="1801102"/>
            <a:chExt cx="1738012" cy="3135366"/>
          </a:xfrm>
        </p:grpSpPr>
        <p:grpSp>
          <p:nvGrpSpPr>
            <p:cNvPr id="37" name="Group 36"/>
            <p:cNvGrpSpPr/>
            <p:nvPr/>
          </p:nvGrpSpPr>
          <p:grpSpPr>
            <a:xfrm>
              <a:off x="9112106" y="1801102"/>
              <a:ext cx="1738012" cy="3135366"/>
              <a:chOff x="3446463" y="1935163"/>
              <a:chExt cx="1271587" cy="2293937"/>
            </a:xfrm>
          </p:grpSpPr>
          <p:sp>
            <p:nvSpPr>
              <p:cNvPr id="38" name="任意多边形 51"/>
              <p:cNvSpPr>
                <a:spLocks noChangeArrowheads="1"/>
              </p:cNvSpPr>
              <p:nvPr/>
            </p:nvSpPr>
            <p:spPr bwMode="auto">
              <a:xfrm>
                <a:off x="3446463" y="2957513"/>
                <a:ext cx="1271587" cy="1271587"/>
              </a:xfrm>
              <a:custGeom>
                <a:avLst/>
                <a:gdLst>
                  <a:gd name="T0" fmla="*/ 764009 w 1058191"/>
                  <a:gd name="T1" fmla="*/ 0 h 1058190"/>
                  <a:gd name="T2" fmla="*/ 868650 w 1058191"/>
                  <a:gd name="T3" fmla="*/ 43344 h 1058190"/>
                  <a:gd name="T4" fmla="*/ 1484673 w 1058191"/>
                  <a:gd name="T5" fmla="*/ 659369 h 1058190"/>
                  <a:gd name="T6" fmla="*/ 1484673 w 1058191"/>
                  <a:gd name="T7" fmla="*/ 868650 h 1058190"/>
                  <a:gd name="T8" fmla="*/ 868650 w 1058191"/>
                  <a:gd name="T9" fmla="*/ 1484675 h 1058190"/>
                  <a:gd name="T10" fmla="*/ 659367 w 1058191"/>
                  <a:gd name="T11" fmla="*/ 1484675 h 1058190"/>
                  <a:gd name="T12" fmla="*/ 43344 w 1058191"/>
                  <a:gd name="T13" fmla="*/ 868650 h 1058190"/>
                  <a:gd name="T14" fmla="*/ 43344 w 1058191"/>
                  <a:gd name="T15" fmla="*/ 659369 h 1058190"/>
                  <a:gd name="T16" fmla="*/ 659367 w 1058191"/>
                  <a:gd name="T17" fmla="*/ 43344 h 1058190"/>
                  <a:gd name="T18" fmla="*/ 764009 w 1058191"/>
                  <a:gd name="T19" fmla="*/ 0 h 105819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058191"/>
                  <a:gd name="T31" fmla="*/ 0 h 1058190"/>
                  <a:gd name="T32" fmla="*/ 1058191 w 1058191"/>
                  <a:gd name="T33" fmla="*/ 1058190 h 105819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058191" h="1058190">
                    <a:moveTo>
                      <a:pt x="529096" y="0"/>
                    </a:moveTo>
                    <a:cubicBezTo>
                      <a:pt x="555323" y="0"/>
                      <a:pt x="581551" y="10006"/>
                      <a:pt x="601562" y="30017"/>
                    </a:cubicBezTo>
                    <a:lnTo>
                      <a:pt x="1028174" y="456629"/>
                    </a:lnTo>
                    <a:cubicBezTo>
                      <a:pt x="1068197" y="496651"/>
                      <a:pt x="1068197" y="561540"/>
                      <a:pt x="1028174" y="601562"/>
                    </a:cubicBezTo>
                    <a:lnTo>
                      <a:pt x="601562" y="1028174"/>
                    </a:lnTo>
                    <a:cubicBezTo>
                      <a:pt x="561540" y="1068196"/>
                      <a:pt x="496651" y="1068196"/>
                      <a:pt x="456629" y="1028174"/>
                    </a:cubicBezTo>
                    <a:lnTo>
                      <a:pt x="30017" y="601562"/>
                    </a:lnTo>
                    <a:cubicBezTo>
                      <a:pt x="-10006" y="561540"/>
                      <a:pt x="-10006" y="496651"/>
                      <a:pt x="30017" y="456629"/>
                    </a:cubicBezTo>
                    <a:lnTo>
                      <a:pt x="456629" y="30017"/>
                    </a:lnTo>
                    <a:cubicBezTo>
                      <a:pt x="476640" y="10006"/>
                      <a:pt x="502868" y="0"/>
                      <a:pt x="529096" y="0"/>
                    </a:cubicBezTo>
                    <a:close/>
                  </a:path>
                </a:pathLst>
              </a:custGeom>
              <a:solidFill>
                <a:schemeClr val="accent4"/>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39" name="圆角矩形 12"/>
              <p:cNvSpPr>
                <a:spLocks noChangeArrowheads="1"/>
              </p:cNvSpPr>
              <p:nvPr/>
            </p:nvSpPr>
            <p:spPr bwMode="auto">
              <a:xfrm rot="2700000">
                <a:off x="3630613" y="3140075"/>
                <a:ext cx="904875" cy="904875"/>
              </a:xfrm>
              <a:prstGeom prst="roundRect">
                <a:avLst>
                  <a:gd name="adj" fmla="val 12681"/>
                </a:avLst>
              </a:prstGeom>
              <a:noFill/>
              <a:ln w="1587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40" name="椭圆 16"/>
              <p:cNvSpPr>
                <a:spLocks noChangeArrowheads="1"/>
              </p:cNvSpPr>
              <p:nvPr/>
            </p:nvSpPr>
            <p:spPr bwMode="auto">
              <a:xfrm>
                <a:off x="4022725" y="3108325"/>
                <a:ext cx="119063" cy="119063"/>
              </a:xfrm>
              <a:prstGeom prst="ellipse">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41" name="椭圆 17"/>
              <p:cNvSpPr>
                <a:spLocks noChangeArrowheads="1"/>
              </p:cNvSpPr>
              <p:nvPr/>
            </p:nvSpPr>
            <p:spPr bwMode="auto">
              <a:xfrm>
                <a:off x="3998913" y="3082925"/>
                <a:ext cx="168275" cy="169863"/>
              </a:xfrm>
              <a:prstGeom prst="ellipse">
                <a:avLst/>
              </a:prstGeom>
              <a:noFill/>
              <a:ln w="254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lIns="0" tIns="0" rIns="0" bIns="0" anchor="ctr"/>
              <a:lstStyle>
                <a:lvl1pPr>
                  <a:spcBef>
                    <a:spcPct val="20000"/>
                  </a:spcBef>
                  <a:buChar char="•"/>
                  <a:defRPr sz="3200">
                    <a:solidFill>
                      <a:schemeClr val="tx1"/>
                    </a:solidFill>
                    <a:latin typeface="Arial" panose="020B0604020202020204" pitchFamily="34" charset="0"/>
                    <a:ea typeface="SimSun"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SimSun"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SimSun"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SimSun"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SimSun"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cs typeface="+mn-cs"/>
                </a:endParaRPr>
              </a:p>
            </p:txBody>
          </p:sp>
          <p:sp>
            <p:nvSpPr>
              <p:cNvPr id="42" name="任意多边形 20"/>
              <p:cNvSpPr>
                <a:spLocks/>
              </p:cNvSpPr>
              <p:nvPr/>
            </p:nvSpPr>
            <p:spPr bwMode="auto">
              <a:xfrm>
                <a:off x="3848100" y="1935163"/>
                <a:ext cx="300038" cy="1222375"/>
              </a:xfrm>
              <a:custGeom>
                <a:avLst/>
                <a:gdLst>
                  <a:gd name="T0" fmla="*/ 225955 w 207779"/>
                  <a:gd name="T1" fmla="*/ 1222375 h 850640"/>
                  <a:gd name="T2" fmla="*/ 5886 w 207779"/>
                  <a:gd name="T3" fmla="*/ 576326 h 850640"/>
                  <a:gd name="T4" fmla="*/ 82910 w 207779"/>
                  <a:gd name="T5" fmla="*/ 72626 h 850640"/>
                  <a:gd name="T6" fmla="*/ 291976 w 207779"/>
                  <a:gd name="T7" fmla="*/ 105476 h 850640"/>
                  <a:gd name="T8" fmla="*/ 236959 w 207779"/>
                  <a:gd name="T9" fmla="*/ 1025275 h 8506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7779" h="850640">
                    <a:moveTo>
                      <a:pt x="156476" y="850640"/>
                    </a:moveTo>
                    <a:cubicBezTo>
                      <a:pt x="88531" y="692525"/>
                      <a:pt x="20586" y="534410"/>
                      <a:pt x="4076" y="401060"/>
                    </a:cubicBezTo>
                    <a:cubicBezTo>
                      <a:pt x="-12434" y="267710"/>
                      <a:pt x="24396" y="105150"/>
                      <a:pt x="57416" y="50540"/>
                    </a:cubicBezTo>
                    <a:cubicBezTo>
                      <a:pt x="90436" y="-4070"/>
                      <a:pt x="184416" y="-37090"/>
                      <a:pt x="202196" y="73400"/>
                    </a:cubicBezTo>
                    <a:cubicBezTo>
                      <a:pt x="219976" y="183890"/>
                      <a:pt x="192036" y="448685"/>
                      <a:pt x="164096" y="713480"/>
                    </a:cubicBezTo>
                  </a:path>
                </a:pathLst>
              </a:custGeom>
              <a:noFill/>
              <a:ln w="25400" cap="flat" cmpd="sng">
                <a:solidFill>
                  <a:schemeClr val="accent4"/>
                </a:solidFill>
                <a:round/>
                <a:headEnd/>
                <a:tailEnd/>
              </a:ln>
              <a:extLst>
                <a:ext uri="{909E8E84-426E-40DD-AFC4-6F175D3DCCD1}">
                  <a14:hiddenFill xmlns:a14="http://schemas.microsoft.com/office/drawing/2010/main" xmlns="">
                    <a:solidFill>
                      <a:srgbClr val="FFFFFF"/>
                    </a:solidFill>
                  </a14:hiddenFill>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47" name="Freeform 155"/>
            <p:cNvSpPr>
              <a:spLocks noChangeArrowheads="1"/>
            </p:cNvSpPr>
            <p:nvPr/>
          </p:nvSpPr>
          <p:spPr bwMode="auto">
            <a:xfrm>
              <a:off x="9799772" y="3718331"/>
              <a:ext cx="362679" cy="390310"/>
            </a:xfrm>
            <a:custGeom>
              <a:avLst/>
              <a:gdLst>
                <a:gd name="T0" fmla="*/ 79 w 461"/>
                <a:gd name="T1" fmla="*/ 9 h 497"/>
                <a:gd name="T2" fmla="*/ 79 w 461"/>
                <a:gd name="T3" fmla="*/ 9 h 497"/>
                <a:gd name="T4" fmla="*/ 71 w 461"/>
                <a:gd name="T5" fmla="*/ 9 h 497"/>
                <a:gd name="T6" fmla="*/ 0 w 461"/>
                <a:gd name="T7" fmla="*/ 195 h 497"/>
                <a:gd name="T8" fmla="*/ 79 w 461"/>
                <a:gd name="T9" fmla="*/ 274 h 497"/>
                <a:gd name="T10" fmla="*/ 159 w 461"/>
                <a:gd name="T11" fmla="*/ 195 h 497"/>
                <a:gd name="T12" fmla="*/ 79 w 461"/>
                <a:gd name="T13" fmla="*/ 9 h 497"/>
                <a:gd name="T14" fmla="*/ 390 w 461"/>
                <a:gd name="T15" fmla="*/ 9 h 497"/>
                <a:gd name="T16" fmla="*/ 390 w 461"/>
                <a:gd name="T17" fmla="*/ 9 h 497"/>
                <a:gd name="T18" fmla="*/ 381 w 461"/>
                <a:gd name="T19" fmla="*/ 9 h 497"/>
                <a:gd name="T20" fmla="*/ 301 w 461"/>
                <a:gd name="T21" fmla="*/ 195 h 497"/>
                <a:gd name="T22" fmla="*/ 381 w 461"/>
                <a:gd name="T23" fmla="*/ 274 h 497"/>
                <a:gd name="T24" fmla="*/ 460 w 461"/>
                <a:gd name="T25" fmla="*/ 195 h 497"/>
                <a:gd name="T26" fmla="*/ 390 w 461"/>
                <a:gd name="T27" fmla="*/ 9 h 497"/>
                <a:gd name="T28" fmla="*/ 230 w 461"/>
                <a:gd name="T29" fmla="*/ 221 h 497"/>
                <a:gd name="T30" fmla="*/ 230 w 461"/>
                <a:gd name="T31" fmla="*/ 221 h 497"/>
                <a:gd name="T32" fmla="*/ 150 w 461"/>
                <a:gd name="T33" fmla="*/ 417 h 497"/>
                <a:gd name="T34" fmla="*/ 230 w 461"/>
                <a:gd name="T35" fmla="*/ 496 h 497"/>
                <a:gd name="T36" fmla="*/ 310 w 461"/>
                <a:gd name="T37" fmla="*/ 417 h 497"/>
                <a:gd name="T38" fmla="*/ 230 w 461"/>
                <a:gd name="T39" fmla="*/ 221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97">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53" name="TextBox 52"/>
            <p:cNvSpPr txBox="1"/>
            <p:nvPr/>
          </p:nvSpPr>
          <p:spPr>
            <a:xfrm>
              <a:off x="9585008" y="4142637"/>
              <a:ext cx="79220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ource Sans Pro"/>
                  <a:ea typeface="+mn-ea"/>
                  <a:cs typeface="+mn-cs"/>
                </a:rPr>
                <a:t>DESIGN </a:t>
              </a:r>
              <a:endParaRPr kumimoji="0" lang="id-ID" sz="1400" b="0" i="0" u="none" strike="noStrike" kern="1200" cap="none" spc="0" normalizeH="0" baseline="0" noProof="0" dirty="0">
                <a:ln>
                  <a:noFill/>
                </a:ln>
                <a:solidFill>
                  <a:srgbClr val="FFFFFF"/>
                </a:solidFill>
                <a:effectLst/>
                <a:uLnTx/>
                <a:uFillTx/>
                <a:latin typeface="Source Sans Pro"/>
                <a:ea typeface="+mn-ea"/>
                <a:cs typeface="+mn-cs"/>
              </a:endParaRPr>
            </a:p>
          </p:txBody>
        </p:sp>
      </p:grpSp>
      <p:grpSp>
        <p:nvGrpSpPr>
          <p:cNvPr id="54" name="Group 53"/>
          <p:cNvGrpSpPr/>
          <p:nvPr/>
        </p:nvGrpSpPr>
        <p:grpSpPr>
          <a:xfrm>
            <a:off x="1178721" y="5088105"/>
            <a:ext cx="2070512" cy="726169"/>
            <a:chOff x="3042844" y="5001767"/>
            <a:chExt cx="2070512" cy="726169"/>
          </a:xfrm>
        </p:grpSpPr>
        <p:sp>
          <p:nvSpPr>
            <p:cNvPr id="55" name="TextBox 54"/>
            <p:cNvSpPr txBox="1"/>
            <p:nvPr/>
          </p:nvSpPr>
          <p:spPr>
            <a:xfrm>
              <a:off x="3424818" y="5001767"/>
              <a:ext cx="1308500"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BAF7"/>
                  </a:solidFill>
                  <a:effectLst/>
                  <a:uLnTx/>
                  <a:uFillTx/>
                  <a:latin typeface="Source Sans Pro"/>
                  <a:ea typeface="+mn-ea"/>
                  <a:cs typeface="+mn-cs"/>
                </a:rPr>
                <a:t>DEVELOPMENT</a:t>
              </a:r>
            </a:p>
          </p:txBody>
        </p:sp>
        <p:sp>
          <p:nvSpPr>
            <p:cNvPr id="56" name="TextBox 55"/>
            <p:cNvSpPr txBox="1"/>
            <p:nvPr/>
          </p:nvSpPr>
          <p:spPr>
            <a:xfrm>
              <a:off x="3042844" y="5266271"/>
              <a:ext cx="207051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grpSp>
        <p:nvGrpSpPr>
          <p:cNvPr id="57" name="Group 56"/>
          <p:cNvGrpSpPr/>
          <p:nvPr/>
        </p:nvGrpSpPr>
        <p:grpSpPr>
          <a:xfrm>
            <a:off x="3764430" y="5088105"/>
            <a:ext cx="2070512" cy="726169"/>
            <a:chOff x="3042844" y="5001767"/>
            <a:chExt cx="2070512" cy="726169"/>
          </a:xfrm>
        </p:grpSpPr>
        <p:sp>
          <p:nvSpPr>
            <p:cNvPr id="58" name="TextBox 57"/>
            <p:cNvSpPr txBox="1"/>
            <p:nvPr/>
          </p:nvSpPr>
          <p:spPr>
            <a:xfrm>
              <a:off x="3378425" y="5001767"/>
              <a:ext cx="1401282"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19C1B0"/>
                  </a:solidFill>
                  <a:effectLst/>
                  <a:uLnTx/>
                  <a:uFillTx/>
                  <a:latin typeface="Source Sans Pro"/>
                  <a:ea typeface="+mn-ea"/>
                  <a:cs typeface="+mn-cs"/>
                </a:rPr>
                <a:t>PHOTOGRAPHIC</a:t>
              </a:r>
            </a:p>
          </p:txBody>
        </p:sp>
        <p:sp>
          <p:nvSpPr>
            <p:cNvPr id="59" name="TextBox 58"/>
            <p:cNvSpPr txBox="1"/>
            <p:nvPr/>
          </p:nvSpPr>
          <p:spPr>
            <a:xfrm>
              <a:off x="3042844" y="5266271"/>
              <a:ext cx="207051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grpSp>
        <p:nvGrpSpPr>
          <p:cNvPr id="60" name="Group 59"/>
          <p:cNvGrpSpPr/>
          <p:nvPr/>
        </p:nvGrpSpPr>
        <p:grpSpPr>
          <a:xfrm>
            <a:off x="6360145" y="5088105"/>
            <a:ext cx="2070512" cy="726169"/>
            <a:chOff x="3042844" y="5001767"/>
            <a:chExt cx="2070512" cy="726169"/>
          </a:xfrm>
        </p:grpSpPr>
        <p:sp>
          <p:nvSpPr>
            <p:cNvPr id="61" name="TextBox 60"/>
            <p:cNvSpPr txBox="1"/>
            <p:nvPr/>
          </p:nvSpPr>
          <p:spPr>
            <a:xfrm>
              <a:off x="3378420" y="5001767"/>
              <a:ext cx="139974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dirty="0">
                  <a:ln>
                    <a:noFill/>
                  </a:ln>
                  <a:solidFill>
                    <a:srgbClr val="89C600"/>
                  </a:solidFill>
                  <a:effectLst/>
                  <a:uLnTx/>
                  <a:uFillTx/>
                  <a:latin typeface="Source Sans Pro"/>
                  <a:ea typeface="+mn-ea"/>
                  <a:cs typeface="+mn-cs"/>
                </a:rPr>
                <a:t>SEARCH ENGINE</a:t>
              </a:r>
              <a:endParaRPr kumimoji="0" lang="en-US" sz="1400" b="0" i="0" u="none" strike="noStrike" kern="1200" cap="none" spc="0" normalizeH="0" baseline="0" noProof="0" dirty="0">
                <a:ln>
                  <a:noFill/>
                </a:ln>
                <a:solidFill>
                  <a:srgbClr val="89C600"/>
                </a:solidFill>
                <a:effectLst/>
                <a:uLnTx/>
                <a:uFillTx/>
                <a:latin typeface="Source Sans Pro"/>
                <a:ea typeface="+mn-ea"/>
                <a:cs typeface="+mn-cs"/>
              </a:endParaRPr>
            </a:p>
          </p:txBody>
        </p:sp>
        <p:sp>
          <p:nvSpPr>
            <p:cNvPr id="62" name="TextBox 61"/>
            <p:cNvSpPr txBox="1"/>
            <p:nvPr/>
          </p:nvSpPr>
          <p:spPr>
            <a:xfrm>
              <a:off x="3042844" y="5266271"/>
              <a:ext cx="207051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grpSp>
        <p:nvGrpSpPr>
          <p:cNvPr id="63" name="Group 62"/>
          <p:cNvGrpSpPr/>
          <p:nvPr/>
        </p:nvGrpSpPr>
        <p:grpSpPr>
          <a:xfrm>
            <a:off x="8945854" y="5088105"/>
            <a:ext cx="2070512" cy="726169"/>
            <a:chOff x="3042844" y="5001767"/>
            <a:chExt cx="2070512" cy="726169"/>
          </a:xfrm>
        </p:grpSpPr>
        <p:sp>
          <p:nvSpPr>
            <p:cNvPr id="64" name="TextBox 63"/>
            <p:cNvSpPr txBox="1"/>
            <p:nvPr/>
          </p:nvSpPr>
          <p:spPr>
            <a:xfrm>
              <a:off x="3424819" y="5001767"/>
              <a:ext cx="1308500"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C000"/>
                  </a:solidFill>
                  <a:effectLst/>
                  <a:uLnTx/>
                  <a:uFillTx/>
                  <a:latin typeface="Source Sans Pro"/>
                  <a:ea typeface="+mn-ea"/>
                  <a:cs typeface="+mn-cs"/>
                </a:rPr>
                <a:t>DEVELOPMENT</a:t>
              </a:r>
            </a:p>
          </p:txBody>
        </p:sp>
        <p:sp>
          <p:nvSpPr>
            <p:cNvPr id="65" name="TextBox 64"/>
            <p:cNvSpPr txBox="1"/>
            <p:nvPr/>
          </p:nvSpPr>
          <p:spPr>
            <a:xfrm>
              <a:off x="3042844" y="5266271"/>
              <a:ext cx="207051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spTree>
    <p:extLst>
      <p:ext uri="{BB962C8B-B14F-4D97-AF65-F5344CB8AC3E}">
        <p14:creationId xmlns:p14="http://schemas.microsoft.com/office/powerpoint/2010/main" xmlns="" val="3371408898"/>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barn(outVertical)">
                                      <p:cBhvr>
                                        <p:cTn id="7" dur="500"/>
                                        <p:tgtEl>
                                          <p:spTgt spid="43"/>
                                        </p:tgtEl>
                                      </p:cBhvr>
                                    </p:animEffect>
                                  </p:childTnLst>
                                </p:cTn>
                              </p:par>
                            </p:childTnLst>
                          </p:cTn>
                        </p:par>
                        <p:par>
                          <p:cTn id="8" fill="hold">
                            <p:stCondLst>
                              <p:cond delay="500"/>
                            </p:stCondLst>
                            <p:childTnLst>
                              <p:par>
                                <p:cTn id="9" presetID="18" presetClass="entr" presetSubtype="6"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strips(downRight)">
                                      <p:cBhvr>
                                        <p:cTn id="11" dur="500"/>
                                        <p:tgtEl>
                                          <p:spTgt spid="9"/>
                                        </p:tgtEl>
                                      </p:cBhvr>
                                    </p:animEffect>
                                  </p:childTnLst>
                                </p:cTn>
                              </p:par>
                            </p:childTnLst>
                          </p:cTn>
                        </p:par>
                        <p:par>
                          <p:cTn id="12" fill="hold">
                            <p:stCondLst>
                              <p:cond delay="1000"/>
                            </p:stCondLst>
                            <p:childTnLst>
                              <p:par>
                                <p:cTn id="13" presetID="12" presetClass="entr" presetSubtype="1" fill="hold" nodeType="afterEffect">
                                  <p:stCondLst>
                                    <p:cond delay="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500"/>
                                        <p:tgtEl>
                                          <p:spTgt spid="54"/>
                                        </p:tgtEl>
                                        <p:attrNameLst>
                                          <p:attrName>ppt_y</p:attrName>
                                        </p:attrNameLst>
                                      </p:cBhvr>
                                      <p:tavLst>
                                        <p:tav tm="0">
                                          <p:val>
                                            <p:strVal val="#ppt_y-#ppt_h*1.125000"/>
                                          </p:val>
                                        </p:tav>
                                        <p:tav tm="100000">
                                          <p:val>
                                            <p:strVal val="#ppt_y"/>
                                          </p:val>
                                        </p:tav>
                                      </p:tavLst>
                                    </p:anim>
                                    <p:animEffect transition="in" filter="wipe(down)">
                                      <p:cBhvr>
                                        <p:cTn id="16" dur="500"/>
                                        <p:tgtEl>
                                          <p:spTgt spid="54"/>
                                        </p:tgtEl>
                                      </p:cBhvr>
                                    </p:animEffect>
                                  </p:childTnLst>
                                </p:cTn>
                              </p:par>
                            </p:childTnLst>
                          </p:cTn>
                        </p:par>
                        <p:par>
                          <p:cTn id="17" fill="hold">
                            <p:stCondLst>
                              <p:cond delay="1500"/>
                            </p:stCondLst>
                            <p:childTnLst>
                              <p:par>
                                <p:cTn id="18" presetID="18" presetClass="entr" presetSubtype="6"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strips(downRight)">
                                      <p:cBhvr>
                                        <p:cTn id="20" dur="500"/>
                                        <p:tgtEl>
                                          <p:spTgt spid="10"/>
                                        </p:tgtEl>
                                      </p:cBhvr>
                                    </p:animEffect>
                                  </p:childTnLst>
                                </p:cTn>
                              </p:par>
                            </p:childTnLst>
                          </p:cTn>
                        </p:par>
                        <p:par>
                          <p:cTn id="21" fill="hold">
                            <p:stCondLst>
                              <p:cond delay="2000"/>
                            </p:stCondLst>
                            <p:childTnLst>
                              <p:par>
                                <p:cTn id="22" presetID="12" presetClass="entr" presetSubtype="1" fill="hold" nodeType="afterEffect">
                                  <p:stCondLst>
                                    <p:cond delay="0"/>
                                  </p:stCondLst>
                                  <p:childTnLst>
                                    <p:set>
                                      <p:cBhvr>
                                        <p:cTn id="23" dur="1" fill="hold">
                                          <p:stCondLst>
                                            <p:cond delay="0"/>
                                          </p:stCondLst>
                                        </p:cTn>
                                        <p:tgtEl>
                                          <p:spTgt spid="57"/>
                                        </p:tgtEl>
                                        <p:attrNameLst>
                                          <p:attrName>style.visibility</p:attrName>
                                        </p:attrNameLst>
                                      </p:cBhvr>
                                      <p:to>
                                        <p:strVal val="visible"/>
                                      </p:to>
                                    </p:set>
                                    <p:anim calcmode="lin" valueType="num">
                                      <p:cBhvr additive="base">
                                        <p:cTn id="24" dur="500"/>
                                        <p:tgtEl>
                                          <p:spTgt spid="57"/>
                                        </p:tgtEl>
                                        <p:attrNameLst>
                                          <p:attrName>ppt_y</p:attrName>
                                        </p:attrNameLst>
                                      </p:cBhvr>
                                      <p:tavLst>
                                        <p:tav tm="0">
                                          <p:val>
                                            <p:strVal val="#ppt_y-#ppt_h*1.125000"/>
                                          </p:val>
                                        </p:tav>
                                        <p:tav tm="100000">
                                          <p:val>
                                            <p:strVal val="#ppt_y"/>
                                          </p:val>
                                        </p:tav>
                                      </p:tavLst>
                                    </p:anim>
                                    <p:animEffect transition="in" filter="wipe(down)">
                                      <p:cBhvr>
                                        <p:cTn id="25" dur="500"/>
                                        <p:tgtEl>
                                          <p:spTgt spid="57"/>
                                        </p:tgtEl>
                                      </p:cBhvr>
                                    </p:animEffect>
                                  </p:childTnLst>
                                </p:cTn>
                              </p:par>
                            </p:childTnLst>
                          </p:cTn>
                        </p:par>
                        <p:par>
                          <p:cTn id="26" fill="hold">
                            <p:stCondLst>
                              <p:cond delay="2500"/>
                            </p:stCondLst>
                            <p:childTnLst>
                              <p:par>
                                <p:cTn id="27" presetID="18" presetClass="entr" presetSubtype="6" fill="hold"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strips(downRight)">
                                      <p:cBhvr>
                                        <p:cTn id="29" dur="500"/>
                                        <p:tgtEl>
                                          <p:spTgt spid="11"/>
                                        </p:tgtEl>
                                      </p:cBhvr>
                                    </p:animEffect>
                                  </p:childTnLst>
                                </p:cTn>
                              </p:par>
                            </p:childTnLst>
                          </p:cTn>
                        </p:par>
                        <p:par>
                          <p:cTn id="30" fill="hold">
                            <p:stCondLst>
                              <p:cond delay="3000"/>
                            </p:stCondLst>
                            <p:childTnLst>
                              <p:par>
                                <p:cTn id="31" presetID="12" presetClass="entr" presetSubtype="1" fill="hold" nodeType="afterEffect">
                                  <p:stCondLst>
                                    <p:cond delay="0"/>
                                  </p:stCondLst>
                                  <p:childTnLst>
                                    <p:set>
                                      <p:cBhvr>
                                        <p:cTn id="32" dur="1" fill="hold">
                                          <p:stCondLst>
                                            <p:cond delay="0"/>
                                          </p:stCondLst>
                                        </p:cTn>
                                        <p:tgtEl>
                                          <p:spTgt spid="60"/>
                                        </p:tgtEl>
                                        <p:attrNameLst>
                                          <p:attrName>style.visibility</p:attrName>
                                        </p:attrNameLst>
                                      </p:cBhvr>
                                      <p:to>
                                        <p:strVal val="visible"/>
                                      </p:to>
                                    </p:set>
                                    <p:anim calcmode="lin" valueType="num">
                                      <p:cBhvr additive="base">
                                        <p:cTn id="33" dur="500"/>
                                        <p:tgtEl>
                                          <p:spTgt spid="60"/>
                                        </p:tgtEl>
                                        <p:attrNameLst>
                                          <p:attrName>ppt_y</p:attrName>
                                        </p:attrNameLst>
                                      </p:cBhvr>
                                      <p:tavLst>
                                        <p:tav tm="0">
                                          <p:val>
                                            <p:strVal val="#ppt_y-#ppt_h*1.125000"/>
                                          </p:val>
                                        </p:tav>
                                        <p:tav tm="100000">
                                          <p:val>
                                            <p:strVal val="#ppt_y"/>
                                          </p:val>
                                        </p:tav>
                                      </p:tavLst>
                                    </p:anim>
                                    <p:animEffect transition="in" filter="wipe(down)">
                                      <p:cBhvr>
                                        <p:cTn id="34" dur="500"/>
                                        <p:tgtEl>
                                          <p:spTgt spid="60"/>
                                        </p:tgtEl>
                                      </p:cBhvr>
                                    </p:animEffect>
                                  </p:childTnLst>
                                </p:cTn>
                              </p:par>
                            </p:childTnLst>
                          </p:cTn>
                        </p:par>
                        <p:par>
                          <p:cTn id="35" fill="hold">
                            <p:stCondLst>
                              <p:cond delay="3500"/>
                            </p:stCondLst>
                            <p:childTnLst>
                              <p:par>
                                <p:cTn id="36" presetID="18" presetClass="entr" presetSubtype="6" fill="hold" nodeType="after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strips(downRight)">
                                      <p:cBhvr>
                                        <p:cTn id="38" dur="500"/>
                                        <p:tgtEl>
                                          <p:spTgt spid="12"/>
                                        </p:tgtEl>
                                      </p:cBhvr>
                                    </p:animEffect>
                                  </p:childTnLst>
                                </p:cTn>
                              </p:par>
                            </p:childTnLst>
                          </p:cTn>
                        </p:par>
                        <p:par>
                          <p:cTn id="39" fill="hold">
                            <p:stCondLst>
                              <p:cond delay="4000"/>
                            </p:stCondLst>
                            <p:childTnLst>
                              <p:par>
                                <p:cTn id="40" presetID="12" presetClass="entr" presetSubtype="1" fill="hold" nodeType="afterEffect">
                                  <p:stCondLst>
                                    <p:cond delay="0"/>
                                  </p:stCondLst>
                                  <p:childTnLst>
                                    <p:set>
                                      <p:cBhvr>
                                        <p:cTn id="41" dur="1" fill="hold">
                                          <p:stCondLst>
                                            <p:cond delay="0"/>
                                          </p:stCondLst>
                                        </p:cTn>
                                        <p:tgtEl>
                                          <p:spTgt spid="63"/>
                                        </p:tgtEl>
                                        <p:attrNameLst>
                                          <p:attrName>style.visibility</p:attrName>
                                        </p:attrNameLst>
                                      </p:cBhvr>
                                      <p:to>
                                        <p:strVal val="visible"/>
                                      </p:to>
                                    </p:set>
                                    <p:anim calcmode="lin" valueType="num">
                                      <p:cBhvr additive="base">
                                        <p:cTn id="42" dur="500"/>
                                        <p:tgtEl>
                                          <p:spTgt spid="63"/>
                                        </p:tgtEl>
                                        <p:attrNameLst>
                                          <p:attrName>ppt_y</p:attrName>
                                        </p:attrNameLst>
                                      </p:cBhvr>
                                      <p:tavLst>
                                        <p:tav tm="0">
                                          <p:val>
                                            <p:strVal val="#ppt_y-#ppt_h*1.125000"/>
                                          </p:val>
                                        </p:tav>
                                        <p:tav tm="100000">
                                          <p:val>
                                            <p:strVal val="#ppt_y"/>
                                          </p:val>
                                        </p:tav>
                                      </p:tavLst>
                                    </p:anim>
                                    <p:animEffect transition="in" filter="wipe(down)">
                                      <p:cBhvr>
                                        <p:cTn id="43"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Tree Infographic Layout</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45" name="Freeform 44"/>
          <p:cNvSpPr/>
          <p:nvPr/>
        </p:nvSpPr>
        <p:spPr>
          <a:xfrm>
            <a:off x="9601814" y="845079"/>
            <a:ext cx="504" cy="990"/>
          </a:xfrm>
          <a:custGeom>
            <a:avLst/>
            <a:gdLst>
              <a:gd name="connsiteX0" fmla="*/ 504 w 504"/>
              <a:gd name="connsiteY0" fmla="*/ 0 h 990"/>
              <a:gd name="connsiteX1" fmla="*/ 504 w 504"/>
              <a:gd name="connsiteY1" fmla="*/ 784 h 990"/>
              <a:gd name="connsiteX2" fmla="*/ 0 w 504"/>
              <a:gd name="connsiteY2" fmla="*/ 990 h 990"/>
              <a:gd name="connsiteX3" fmla="*/ 504 w 504"/>
              <a:gd name="connsiteY3" fmla="*/ 0 h 990"/>
            </a:gdLst>
            <a:ahLst/>
            <a:cxnLst>
              <a:cxn ang="0">
                <a:pos x="connsiteX0" y="connsiteY0"/>
              </a:cxn>
              <a:cxn ang="0">
                <a:pos x="connsiteX1" y="connsiteY1"/>
              </a:cxn>
              <a:cxn ang="0">
                <a:pos x="connsiteX2" y="connsiteY2"/>
              </a:cxn>
              <a:cxn ang="0">
                <a:pos x="connsiteX3" y="connsiteY3"/>
              </a:cxn>
            </a:cxnLst>
            <a:rect l="l" t="t" r="r" b="b"/>
            <a:pathLst>
              <a:path w="504" h="990">
                <a:moveTo>
                  <a:pt x="504" y="0"/>
                </a:moveTo>
                <a:lnTo>
                  <a:pt x="504" y="784"/>
                </a:lnTo>
                <a:lnTo>
                  <a:pt x="0" y="990"/>
                </a:lnTo>
                <a:lnTo>
                  <a:pt x="504" y="0"/>
                </a:lnTo>
                <a:close/>
              </a:path>
            </a:pathLst>
          </a:custGeom>
          <a:solidFill>
            <a:schemeClr val="accent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52" name="Rectangle 51"/>
          <p:cNvSpPr/>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cxnSp>
        <p:nvCxnSpPr>
          <p:cNvPr id="53" name="Elbow Connector 52"/>
          <p:cNvCxnSpPr/>
          <p:nvPr/>
        </p:nvCxnSpPr>
        <p:spPr>
          <a:xfrm rot="10800000" flipV="1">
            <a:off x="3398728" y="1900366"/>
            <a:ext cx="1422400" cy="233362"/>
          </a:xfrm>
          <a:prstGeom prst="bentConnector3">
            <a:avLst>
              <a:gd name="adj1" fmla="val 100001"/>
            </a:avLst>
          </a:prstGeom>
          <a:ln w="12700">
            <a:solidFill>
              <a:schemeClr val="accent3">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4" name="Elbow Connector 53"/>
          <p:cNvCxnSpPr/>
          <p:nvPr/>
        </p:nvCxnSpPr>
        <p:spPr>
          <a:xfrm>
            <a:off x="7479493" y="2727001"/>
            <a:ext cx="1549400" cy="290513"/>
          </a:xfrm>
          <a:prstGeom prst="bentConnector3">
            <a:avLst>
              <a:gd name="adj1" fmla="val 99501"/>
            </a:avLst>
          </a:prstGeom>
          <a:ln w="12700">
            <a:solidFill>
              <a:schemeClr val="accent4">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5" name="Elbow Connector 54"/>
          <p:cNvCxnSpPr/>
          <p:nvPr/>
        </p:nvCxnSpPr>
        <p:spPr>
          <a:xfrm>
            <a:off x="6890887" y="3963114"/>
            <a:ext cx="1813632" cy="703689"/>
          </a:xfrm>
          <a:prstGeom prst="bentConnector3">
            <a:avLst>
              <a:gd name="adj1" fmla="val 50000"/>
            </a:avLst>
          </a:prstGeom>
          <a:ln w="12700">
            <a:solidFill>
              <a:schemeClr val="accent5">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6" name="Elbow Connector 55"/>
          <p:cNvCxnSpPr/>
          <p:nvPr/>
        </p:nvCxnSpPr>
        <p:spPr>
          <a:xfrm rot="10800000" flipV="1">
            <a:off x="3278149" y="3113538"/>
            <a:ext cx="1295348" cy="1218617"/>
          </a:xfrm>
          <a:prstGeom prst="bentConnector3">
            <a:avLst>
              <a:gd name="adj1" fmla="val 50000"/>
            </a:avLst>
          </a:prstGeom>
          <a:ln w="12700">
            <a:solidFill>
              <a:schemeClr val="accent2">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57" name="Group 56"/>
          <p:cNvGrpSpPr/>
          <p:nvPr/>
        </p:nvGrpSpPr>
        <p:grpSpPr>
          <a:xfrm>
            <a:off x="2290825" y="2172718"/>
            <a:ext cx="2211211" cy="722061"/>
            <a:chOff x="2598226" y="2325291"/>
            <a:chExt cx="2211211" cy="722061"/>
          </a:xfrm>
        </p:grpSpPr>
        <p:sp>
          <p:nvSpPr>
            <p:cNvPr id="58" name="Rectangle 57"/>
            <p:cNvSpPr/>
            <p:nvPr/>
          </p:nvSpPr>
          <p:spPr>
            <a:xfrm>
              <a:off x="3047081" y="2325291"/>
              <a:ext cx="1313501" cy="30777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9C600"/>
                  </a:solidFill>
                  <a:effectLst/>
                  <a:uLnTx/>
                  <a:uFillTx/>
                  <a:latin typeface="Source Sans Pro"/>
                  <a:ea typeface="+mn-ea"/>
                  <a:cs typeface="+mn-cs"/>
                </a:rPr>
                <a:t>Graphic Design</a:t>
              </a:r>
            </a:p>
          </p:txBody>
        </p:sp>
        <p:sp>
          <p:nvSpPr>
            <p:cNvPr id="59" name="TextBox 58"/>
            <p:cNvSpPr txBox="1"/>
            <p:nvPr/>
          </p:nvSpPr>
          <p:spPr>
            <a:xfrm>
              <a:off x="2598226" y="2585687"/>
              <a:ext cx="2211211"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60" name="Group 59"/>
          <p:cNvGrpSpPr/>
          <p:nvPr/>
        </p:nvGrpSpPr>
        <p:grpSpPr>
          <a:xfrm>
            <a:off x="7963994" y="3059295"/>
            <a:ext cx="2211211" cy="708921"/>
            <a:chOff x="7726623" y="3081713"/>
            <a:chExt cx="2211211" cy="708921"/>
          </a:xfrm>
        </p:grpSpPr>
        <p:sp>
          <p:nvSpPr>
            <p:cNvPr id="61" name="Rectangle 60"/>
            <p:cNvSpPr/>
            <p:nvPr/>
          </p:nvSpPr>
          <p:spPr>
            <a:xfrm>
              <a:off x="8150827" y="3081713"/>
              <a:ext cx="1313501" cy="30777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C000"/>
                  </a:solidFill>
                  <a:effectLst/>
                  <a:uLnTx/>
                  <a:uFillTx/>
                  <a:latin typeface="Source Sans Pro"/>
                  <a:ea typeface="+mn-ea"/>
                  <a:cs typeface="+mn-cs"/>
                </a:rPr>
                <a:t>Graphic Design</a:t>
              </a:r>
            </a:p>
          </p:txBody>
        </p:sp>
        <p:sp>
          <p:nvSpPr>
            <p:cNvPr id="62" name="TextBox 61"/>
            <p:cNvSpPr txBox="1"/>
            <p:nvPr/>
          </p:nvSpPr>
          <p:spPr>
            <a:xfrm>
              <a:off x="7726623" y="3328969"/>
              <a:ext cx="2211211"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63" name="Group 62"/>
          <p:cNvGrpSpPr/>
          <p:nvPr/>
        </p:nvGrpSpPr>
        <p:grpSpPr>
          <a:xfrm>
            <a:off x="8779584" y="4504198"/>
            <a:ext cx="3216493" cy="863397"/>
            <a:chOff x="7351333" y="2153582"/>
            <a:chExt cx="3920741" cy="644132"/>
          </a:xfrm>
        </p:grpSpPr>
        <p:sp>
          <p:nvSpPr>
            <p:cNvPr id="64" name="TextBox 63"/>
            <p:cNvSpPr txBox="1"/>
            <p:nvPr/>
          </p:nvSpPr>
          <p:spPr>
            <a:xfrm>
              <a:off x="7351333" y="2153582"/>
              <a:ext cx="1551324" cy="22961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43816"/>
                  </a:solidFill>
                  <a:effectLst/>
                  <a:uLnTx/>
                  <a:uFillTx/>
                  <a:latin typeface="Source Sans Pro"/>
                  <a:ea typeface="+mn-ea"/>
                  <a:cs typeface="+mn-cs"/>
                </a:rPr>
                <a:t>Social Media</a:t>
              </a:r>
            </a:p>
          </p:txBody>
        </p:sp>
        <p:sp>
          <p:nvSpPr>
            <p:cNvPr id="65" name="TextBox 64"/>
            <p:cNvSpPr txBox="1"/>
            <p:nvPr/>
          </p:nvSpPr>
          <p:spPr>
            <a:xfrm>
              <a:off x="7351334" y="2315523"/>
              <a:ext cx="3920740" cy="48219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nulla</a:t>
              </a:r>
              <a:endPar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66" name="Group 65"/>
          <p:cNvGrpSpPr/>
          <p:nvPr/>
        </p:nvGrpSpPr>
        <p:grpSpPr>
          <a:xfrm>
            <a:off x="615965" y="4163705"/>
            <a:ext cx="2615867" cy="722277"/>
            <a:chOff x="1270924" y="2962718"/>
            <a:chExt cx="2615867" cy="722277"/>
          </a:xfrm>
        </p:grpSpPr>
        <p:sp>
          <p:nvSpPr>
            <p:cNvPr id="67" name="TextBox 66"/>
            <p:cNvSpPr txBox="1"/>
            <p:nvPr/>
          </p:nvSpPr>
          <p:spPr>
            <a:xfrm>
              <a:off x="2716278" y="2962718"/>
              <a:ext cx="1170513" cy="30777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19C1B0"/>
                  </a:solidFill>
                  <a:effectLst/>
                  <a:uLnTx/>
                  <a:uFillTx/>
                  <a:latin typeface="Source Sans Pro"/>
                  <a:ea typeface="+mn-ea"/>
                  <a:cs typeface="+mn-cs"/>
                </a:rPr>
                <a:t>Social Media</a:t>
              </a:r>
              <a:endParaRPr kumimoji="0" lang="id-ID" sz="1400" b="0" i="0" u="none" strike="noStrike" kern="1200" cap="none" spc="0" normalizeH="0" baseline="0" noProof="0" dirty="0">
                <a:ln>
                  <a:noFill/>
                </a:ln>
                <a:solidFill>
                  <a:srgbClr val="19C1B0"/>
                </a:solidFill>
                <a:effectLst/>
                <a:uLnTx/>
                <a:uFillTx/>
                <a:latin typeface="Source Sans Pro"/>
                <a:ea typeface="+mn-ea"/>
                <a:cs typeface="+mn-cs"/>
              </a:endParaRPr>
            </a:p>
          </p:txBody>
        </p:sp>
        <p:sp>
          <p:nvSpPr>
            <p:cNvPr id="68" name="TextBox 67"/>
            <p:cNvSpPr txBox="1"/>
            <p:nvPr/>
          </p:nvSpPr>
          <p:spPr>
            <a:xfrm>
              <a:off x="1270924" y="3223330"/>
              <a:ext cx="2615867" cy="46166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id-ID"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Suitable for all category</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Lorem Ipsum is not simply random text</a:t>
              </a:r>
              <a:endParaRPr kumimoji="0" lang="en-US" sz="1200" b="1"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
        <p:nvSpPr>
          <p:cNvPr id="12" name="Freeform 26"/>
          <p:cNvSpPr>
            <a:spLocks/>
          </p:cNvSpPr>
          <p:nvPr/>
        </p:nvSpPr>
        <p:spPr bwMode="auto">
          <a:xfrm>
            <a:off x="3892460" y="4876892"/>
            <a:ext cx="4266020" cy="1981107"/>
          </a:xfrm>
          <a:custGeom>
            <a:avLst/>
            <a:gdLst>
              <a:gd name="T0" fmla="*/ 388 w 775"/>
              <a:gd name="T1" fmla="*/ 361 h 361"/>
              <a:gd name="T2" fmla="*/ 775 w 775"/>
              <a:gd name="T3" fmla="*/ 0 h 361"/>
              <a:gd name="T4" fmla="*/ 0 w 775"/>
              <a:gd name="T5" fmla="*/ 0 h 361"/>
              <a:gd name="T6" fmla="*/ 388 w 775"/>
              <a:gd name="T7" fmla="*/ 361 h 361"/>
            </a:gdLst>
            <a:ahLst/>
            <a:cxnLst>
              <a:cxn ang="0">
                <a:pos x="T0" y="T1"/>
              </a:cxn>
              <a:cxn ang="0">
                <a:pos x="T2" y="T3"/>
              </a:cxn>
              <a:cxn ang="0">
                <a:pos x="T4" y="T5"/>
              </a:cxn>
              <a:cxn ang="0">
                <a:pos x="T6" y="T7"/>
              </a:cxn>
            </a:cxnLst>
            <a:rect l="0" t="0" r="r" b="b"/>
            <a:pathLst>
              <a:path w="775" h="361">
                <a:moveTo>
                  <a:pt x="388" y="361"/>
                </a:moveTo>
                <a:cubicBezTo>
                  <a:pt x="602" y="361"/>
                  <a:pt x="775" y="199"/>
                  <a:pt x="775" y="0"/>
                </a:cubicBezTo>
                <a:cubicBezTo>
                  <a:pt x="0" y="0"/>
                  <a:pt x="0" y="0"/>
                  <a:pt x="0" y="0"/>
                </a:cubicBezTo>
                <a:cubicBezTo>
                  <a:pt x="0" y="199"/>
                  <a:pt x="174" y="361"/>
                  <a:pt x="388" y="361"/>
                </a:cubicBez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3" name="Freeform 27"/>
          <p:cNvSpPr>
            <a:spLocks/>
          </p:cNvSpPr>
          <p:nvPr/>
        </p:nvSpPr>
        <p:spPr bwMode="auto">
          <a:xfrm>
            <a:off x="4347625" y="4876892"/>
            <a:ext cx="3360332" cy="1564032"/>
          </a:xfrm>
          <a:custGeom>
            <a:avLst/>
            <a:gdLst>
              <a:gd name="T0" fmla="*/ 305 w 610"/>
              <a:gd name="T1" fmla="*/ 285 h 285"/>
              <a:gd name="T2" fmla="*/ 610 w 610"/>
              <a:gd name="T3" fmla="*/ 0 h 285"/>
              <a:gd name="T4" fmla="*/ 0 w 610"/>
              <a:gd name="T5" fmla="*/ 0 h 285"/>
              <a:gd name="T6" fmla="*/ 305 w 610"/>
              <a:gd name="T7" fmla="*/ 285 h 285"/>
            </a:gdLst>
            <a:ahLst/>
            <a:cxnLst>
              <a:cxn ang="0">
                <a:pos x="T0" y="T1"/>
              </a:cxn>
              <a:cxn ang="0">
                <a:pos x="T2" y="T3"/>
              </a:cxn>
              <a:cxn ang="0">
                <a:pos x="T4" y="T5"/>
              </a:cxn>
              <a:cxn ang="0">
                <a:pos x="T6" y="T7"/>
              </a:cxn>
            </a:cxnLst>
            <a:rect l="0" t="0" r="r" b="b"/>
            <a:pathLst>
              <a:path w="610" h="285">
                <a:moveTo>
                  <a:pt x="305" y="285"/>
                </a:moveTo>
                <a:cubicBezTo>
                  <a:pt x="474" y="285"/>
                  <a:pt x="610" y="157"/>
                  <a:pt x="610" y="0"/>
                </a:cubicBezTo>
                <a:cubicBezTo>
                  <a:pt x="0" y="0"/>
                  <a:pt x="0" y="0"/>
                  <a:pt x="0" y="0"/>
                </a:cubicBezTo>
                <a:cubicBezTo>
                  <a:pt x="0" y="157"/>
                  <a:pt x="136" y="285"/>
                  <a:pt x="305" y="285"/>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4" name="Freeform 28"/>
          <p:cNvSpPr>
            <a:spLocks/>
          </p:cNvSpPr>
          <p:nvPr/>
        </p:nvSpPr>
        <p:spPr bwMode="auto">
          <a:xfrm>
            <a:off x="4777246" y="4876892"/>
            <a:ext cx="2501090" cy="1163177"/>
          </a:xfrm>
          <a:custGeom>
            <a:avLst/>
            <a:gdLst>
              <a:gd name="T0" fmla="*/ 227 w 454"/>
              <a:gd name="T1" fmla="*/ 212 h 212"/>
              <a:gd name="T2" fmla="*/ 454 w 454"/>
              <a:gd name="T3" fmla="*/ 0 h 212"/>
              <a:gd name="T4" fmla="*/ 0 w 454"/>
              <a:gd name="T5" fmla="*/ 0 h 212"/>
              <a:gd name="T6" fmla="*/ 227 w 454"/>
              <a:gd name="T7" fmla="*/ 212 h 212"/>
            </a:gdLst>
            <a:ahLst/>
            <a:cxnLst>
              <a:cxn ang="0">
                <a:pos x="T0" y="T1"/>
              </a:cxn>
              <a:cxn ang="0">
                <a:pos x="T2" y="T3"/>
              </a:cxn>
              <a:cxn ang="0">
                <a:pos x="T4" y="T5"/>
              </a:cxn>
              <a:cxn ang="0">
                <a:pos x="T6" y="T7"/>
              </a:cxn>
            </a:cxnLst>
            <a:rect l="0" t="0" r="r" b="b"/>
            <a:pathLst>
              <a:path w="454" h="212">
                <a:moveTo>
                  <a:pt x="227" y="212"/>
                </a:moveTo>
                <a:cubicBezTo>
                  <a:pt x="352" y="212"/>
                  <a:pt x="454" y="117"/>
                  <a:pt x="454" y="0"/>
                </a:cubicBezTo>
                <a:cubicBezTo>
                  <a:pt x="0" y="0"/>
                  <a:pt x="0" y="0"/>
                  <a:pt x="0" y="0"/>
                </a:cubicBezTo>
                <a:cubicBezTo>
                  <a:pt x="0" y="117"/>
                  <a:pt x="102" y="212"/>
                  <a:pt x="227" y="212"/>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50" name="Group 49"/>
          <p:cNvGrpSpPr/>
          <p:nvPr/>
        </p:nvGrpSpPr>
        <p:grpSpPr>
          <a:xfrm>
            <a:off x="4281058" y="1656080"/>
            <a:ext cx="3350354" cy="3955327"/>
            <a:chOff x="4314677" y="1542818"/>
            <a:chExt cx="3411408" cy="4036428"/>
          </a:xfrm>
        </p:grpSpPr>
        <p:sp>
          <p:nvSpPr>
            <p:cNvPr id="17" name="Freeform 16"/>
            <p:cNvSpPr/>
            <p:nvPr/>
          </p:nvSpPr>
          <p:spPr>
            <a:xfrm>
              <a:off x="5291338" y="4203052"/>
              <a:ext cx="1604294" cy="1376194"/>
            </a:xfrm>
            <a:custGeom>
              <a:avLst/>
              <a:gdLst>
                <a:gd name="connsiteX0" fmla="*/ 598676 w 1604294"/>
                <a:gd name="connsiteY0" fmla="*/ 0 h 1376194"/>
                <a:gd name="connsiteX1" fmla="*/ 1006796 w 1604294"/>
                <a:gd name="connsiteY1" fmla="*/ 0 h 1376194"/>
                <a:gd name="connsiteX2" fmla="*/ 998476 w 1604294"/>
                <a:gd name="connsiteY2" fmla="*/ 121182 h 1376194"/>
                <a:gd name="connsiteX3" fmla="*/ 981648 w 1604294"/>
                <a:gd name="connsiteY3" fmla="*/ 345291 h 1376194"/>
                <a:gd name="connsiteX4" fmla="*/ 981648 w 1604294"/>
                <a:gd name="connsiteY4" fmla="*/ 373305 h 1376194"/>
                <a:gd name="connsiteX5" fmla="*/ 1267728 w 1604294"/>
                <a:gd name="connsiteY5" fmla="*/ 625428 h 1376194"/>
                <a:gd name="connsiteX6" fmla="*/ 1604294 w 1604294"/>
                <a:gd name="connsiteY6" fmla="*/ 625428 h 1376194"/>
                <a:gd name="connsiteX7" fmla="*/ 802147 w 1604294"/>
                <a:gd name="connsiteY7" fmla="*/ 1376194 h 1376194"/>
                <a:gd name="connsiteX8" fmla="*/ 0 w 1604294"/>
                <a:gd name="connsiteY8" fmla="*/ 625428 h 1376194"/>
                <a:gd name="connsiteX9" fmla="*/ 286080 w 1604294"/>
                <a:gd name="connsiteY9" fmla="*/ 625428 h 1376194"/>
                <a:gd name="connsiteX10" fmla="*/ 544113 w 1604294"/>
                <a:gd name="connsiteY10" fmla="*/ 474154 h 1376194"/>
                <a:gd name="connsiteX11" fmla="*/ 577770 w 1604294"/>
                <a:gd name="connsiteY11" fmla="*/ 356497 h 1376194"/>
                <a:gd name="connsiteX12" fmla="*/ 588989 w 1604294"/>
                <a:gd name="connsiteY12" fmla="*/ 154798 h 1376194"/>
                <a:gd name="connsiteX13" fmla="*/ 598676 w 1604294"/>
                <a:gd name="connsiteY13" fmla="*/ 0 h 137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04294" h="1376194">
                  <a:moveTo>
                    <a:pt x="598676" y="0"/>
                  </a:moveTo>
                  <a:lnTo>
                    <a:pt x="1006796" y="0"/>
                  </a:lnTo>
                  <a:lnTo>
                    <a:pt x="998476" y="121182"/>
                  </a:lnTo>
                  <a:cubicBezTo>
                    <a:pt x="992867" y="194017"/>
                    <a:pt x="987257" y="272456"/>
                    <a:pt x="981648" y="345291"/>
                  </a:cubicBezTo>
                  <a:cubicBezTo>
                    <a:pt x="981648" y="356497"/>
                    <a:pt x="981648" y="362099"/>
                    <a:pt x="981648" y="373305"/>
                  </a:cubicBezTo>
                  <a:cubicBezTo>
                    <a:pt x="987257" y="513373"/>
                    <a:pt x="1116274" y="625428"/>
                    <a:pt x="1267728" y="625428"/>
                  </a:cubicBezTo>
                  <a:cubicBezTo>
                    <a:pt x="1267728" y="625428"/>
                    <a:pt x="1267728" y="625428"/>
                    <a:pt x="1604294" y="625428"/>
                  </a:cubicBezTo>
                  <a:cubicBezTo>
                    <a:pt x="1604294" y="1040030"/>
                    <a:pt x="1245291" y="1376194"/>
                    <a:pt x="802147" y="1376194"/>
                  </a:cubicBezTo>
                  <a:cubicBezTo>
                    <a:pt x="359002" y="1376194"/>
                    <a:pt x="0" y="1040030"/>
                    <a:pt x="0" y="625428"/>
                  </a:cubicBezTo>
                  <a:cubicBezTo>
                    <a:pt x="0" y="625428"/>
                    <a:pt x="0" y="625428"/>
                    <a:pt x="286080" y="625428"/>
                  </a:cubicBezTo>
                  <a:cubicBezTo>
                    <a:pt x="392659" y="625428"/>
                    <a:pt x="499238" y="569400"/>
                    <a:pt x="544113" y="474154"/>
                  </a:cubicBezTo>
                  <a:cubicBezTo>
                    <a:pt x="560941" y="440538"/>
                    <a:pt x="572160" y="401318"/>
                    <a:pt x="577770" y="356497"/>
                  </a:cubicBezTo>
                  <a:cubicBezTo>
                    <a:pt x="583379" y="289264"/>
                    <a:pt x="583379" y="222031"/>
                    <a:pt x="588989" y="154798"/>
                  </a:cubicBezTo>
                  <a:lnTo>
                    <a:pt x="598676" y="0"/>
                  </a:lnTo>
                  <a:close/>
                </a:path>
              </a:pathLst>
            </a:custGeom>
            <a:solidFill>
              <a:schemeClr val="accent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3" name="Freeform 42"/>
            <p:cNvSpPr/>
            <p:nvPr/>
          </p:nvSpPr>
          <p:spPr>
            <a:xfrm>
              <a:off x="4314677" y="1542818"/>
              <a:ext cx="3411408" cy="3357972"/>
            </a:xfrm>
            <a:custGeom>
              <a:avLst/>
              <a:gdLst>
                <a:gd name="connsiteX0" fmla="*/ 2671672 w 3192564"/>
                <a:gd name="connsiteY0" fmla="*/ 0 h 4025630"/>
                <a:gd name="connsiteX1" fmla="*/ 2049962 w 3192564"/>
                <a:gd name="connsiteY1" fmla="*/ 818841 h 4025630"/>
                <a:gd name="connsiteX2" fmla="*/ 1932341 w 3192564"/>
                <a:gd name="connsiteY2" fmla="*/ 785419 h 4025630"/>
                <a:gd name="connsiteX3" fmla="*/ 1965947 w 3192564"/>
                <a:gd name="connsiteY3" fmla="*/ 584886 h 4025630"/>
                <a:gd name="connsiteX4" fmla="*/ 2016356 w 3192564"/>
                <a:gd name="connsiteY4" fmla="*/ 484620 h 4025630"/>
                <a:gd name="connsiteX5" fmla="*/ 2100371 w 3192564"/>
                <a:gd name="connsiteY5" fmla="*/ 417776 h 4025630"/>
                <a:gd name="connsiteX6" fmla="*/ 2217992 w 3192564"/>
                <a:gd name="connsiteY6" fmla="*/ 350932 h 4025630"/>
                <a:gd name="connsiteX7" fmla="*/ 2302007 w 3192564"/>
                <a:gd name="connsiteY7" fmla="*/ 317510 h 4025630"/>
                <a:gd name="connsiteX8" fmla="*/ 2402824 w 3192564"/>
                <a:gd name="connsiteY8" fmla="*/ 267377 h 4025630"/>
                <a:gd name="connsiteX9" fmla="*/ 2537248 w 3192564"/>
                <a:gd name="connsiteY9" fmla="*/ 183821 h 4025630"/>
                <a:gd name="connsiteX10" fmla="*/ 2402824 w 3192564"/>
                <a:gd name="connsiteY10" fmla="*/ 250665 h 4025630"/>
                <a:gd name="connsiteX11" fmla="*/ 2285204 w 3192564"/>
                <a:gd name="connsiteY11" fmla="*/ 284088 h 4025630"/>
                <a:gd name="connsiteX12" fmla="*/ 2201189 w 3192564"/>
                <a:gd name="connsiteY12" fmla="*/ 317510 h 4025630"/>
                <a:gd name="connsiteX13" fmla="*/ 1965947 w 3192564"/>
                <a:gd name="connsiteY13" fmla="*/ 484620 h 4025630"/>
                <a:gd name="connsiteX14" fmla="*/ 1781115 w 3192564"/>
                <a:gd name="connsiteY14" fmla="*/ 2239278 h 4025630"/>
                <a:gd name="connsiteX15" fmla="*/ 2234795 w 3192564"/>
                <a:gd name="connsiteY15" fmla="*/ 1604259 h 4025630"/>
                <a:gd name="connsiteX16" fmla="*/ 2318810 w 3192564"/>
                <a:gd name="connsiteY16" fmla="*/ 1503993 h 4025630"/>
                <a:gd name="connsiteX17" fmla="*/ 2402824 w 3192564"/>
                <a:gd name="connsiteY17" fmla="*/ 1420438 h 4025630"/>
                <a:gd name="connsiteX18" fmla="*/ 2503642 w 3192564"/>
                <a:gd name="connsiteY18" fmla="*/ 1387016 h 4025630"/>
                <a:gd name="connsiteX19" fmla="*/ 2638066 w 3192564"/>
                <a:gd name="connsiteY19" fmla="*/ 1370305 h 4025630"/>
                <a:gd name="connsiteX20" fmla="*/ 2722081 w 3192564"/>
                <a:gd name="connsiteY20" fmla="*/ 1370305 h 4025630"/>
                <a:gd name="connsiteX21" fmla="*/ 2839702 w 3192564"/>
                <a:gd name="connsiteY21" fmla="*/ 1353594 h 4025630"/>
                <a:gd name="connsiteX22" fmla="*/ 2990928 w 3192564"/>
                <a:gd name="connsiteY22" fmla="*/ 1320172 h 4025630"/>
                <a:gd name="connsiteX23" fmla="*/ 2839702 w 3192564"/>
                <a:gd name="connsiteY23" fmla="*/ 1336883 h 4025630"/>
                <a:gd name="connsiteX24" fmla="*/ 2722081 w 3192564"/>
                <a:gd name="connsiteY24" fmla="*/ 1336883 h 4025630"/>
                <a:gd name="connsiteX25" fmla="*/ 2638066 w 3192564"/>
                <a:gd name="connsiteY25" fmla="*/ 1336883 h 4025630"/>
                <a:gd name="connsiteX26" fmla="*/ 2268401 w 3192564"/>
                <a:gd name="connsiteY26" fmla="*/ 1453860 h 4025630"/>
                <a:gd name="connsiteX27" fmla="*/ 2201189 w 3192564"/>
                <a:gd name="connsiteY27" fmla="*/ 1570837 h 4025630"/>
                <a:gd name="connsiteX28" fmla="*/ 2167583 w 3192564"/>
                <a:gd name="connsiteY28" fmla="*/ 1487282 h 4025630"/>
                <a:gd name="connsiteX29" fmla="*/ 2453234 w 3192564"/>
                <a:gd name="connsiteY29" fmla="*/ 1203194 h 4025630"/>
                <a:gd name="connsiteX30" fmla="*/ 3024534 w 3192564"/>
                <a:gd name="connsiteY30" fmla="*/ 1253327 h 4025630"/>
                <a:gd name="connsiteX31" fmla="*/ 3192564 w 3192564"/>
                <a:gd name="connsiteY31" fmla="*/ 1186483 h 4025630"/>
                <a:gd name="connsiteX32" fmla="*/ 2318810 w 3192564"/>
                <a:gd name="connsiteY32" fmla="*/ 1754658 h 4025630"/>
                <a:gd name="connsiteX33" fmla="*/ 2268401 w 3192564"/>
                <a:gd name="connsiteY33" fmla="*/ 1721236 h 4025630"/>
                <a:gd name="connsiteX34" fmla="*/ 1881932 w 3192564"/>
                <a:gd name="connsiteY34" fmla="*/ 2891009 h 4025630"/>
                <a:gd name="connsiteX35" fmla="*/ 2033159 w 3192564"/>
                <a:gd name="connsiteY35" fmla="*/ 2757320 h 4025630"/>
                <a:gd name="connsiteX36" fmla="*/ 2302007 w 3192564"/>
                <a:gd name="connsiteY36" fmla="*/ 2506655 h 4025630"/>
                <a:gd name="connsiteX37" fmla="*/ 2873308 w 3192564"/>
                <a:gd name="connsiteY37" fmla="*/ 2506655 h 4025630"/>
                <a:gd name="connsiteX38" fmla="*/ 3058140 w 3192564"/>
                <a:gd name="connsiteY38" fmla="*/ 2439811 h 4025630"/>
                <a:gd name="connsiteX39" fmla="*/ 2201189 w 3192564"/>
                <a:gd name="connsiteY39" fmla="*/ 3058119 h 4025630"/>
                <a:gd name="connsiteX40" fmla="*/ 2083568 w 3192564"/>
                <a:gd name="connsiteY40" fmla="*/ 2991275 h 4025630"/>
                <a:gd name="connsiteX41" fmla="*/ 2167583 w 3192564"/>
                <a:gd name="connsiteY41" fmla="*/ 2807453 h 4025630"/>
                <a:gd name="connsiteX42" fmla="*/ 2268401 w 3192564"/>
                <a:gd name="connsiteY42" fmla="*/ 2723898 h 4025630"/>
                <a:gd name="connsiteX43" fmla="*/ 2369218 w 3192564"/>
                <a:gd name="connsiteY43" fmla="*/ 2673765 h 4025630"/>
                <a:gd name="connsiteX44" fmla="*/ 2503642 w 3192564"/>
                <a:gd name="connsiteY44" fmla="*/ 2657054 h 4025630"/>
                <a:gd name="connsiteX45" fmla="*/ 2587657 w 3192564"/>
                <a:gd name="connsiteY45" fmla="*/ 2640343 h 4025630"/>
                <a:gd name="connsiteX46" fmla="*/ 2705278 w 3192564"/>
                <a:gd name="connsiteY46" fmla="*/ 2623632 h 4025630"/>
                <a:gd name="connsiteX47" fmla="*/ 2856505 w 3192564"/>
                <a:gd name="connsiteY47" fmla="*/ 2590210 h 4025630"/>
                <a:gd name="connsiteX48" fmla="*/ 2705278 w 3192564"/>
                <a:gd name="connsiteY48" fmla="*/ 2606921 h 4025630"/>
                <a:gd name="connsiteX49" fmla="*/ 2587657 w 3192564"/>
                <a:gd name="connsiteY49" fmla="*/ 2606921 h 4025630"/>
                <a:gd name="connsiteX50" fmla="*/ 2503642 w 3192564"/>
                <a:gd name="connsiteY50" fmla="*/ 2623632 h 4025630"/>
                <a:gd name="connsiteX51" fmla="*/ 2318810 w 3192564"/>
                <a:gd name="connsiteY51" fmla="*/ 2657054 h 4025630"/>
                <a:gd name="connsiteX52" fmla="*/ 2066765 w 3192564"/>
                <a:gd name="connsiteY52" fmla="*/ 2891009 h 4025630"/>
                <a:gd name="connsiteX53" fmla="*/ 1814721 w 3192564"/>
                <a:gd name="connsiteY53" fmla="*/ 3559450 h 4025630"/>
                <a:gd name="connsiteX54" fmla="*/ 1772114 w 3192564"/>
                <a:gd name="connsiteY54" fmla="*/ 3928398 h 4025630"/>
                <a:gd name="connsiteX55" fmla="*/ 1771230 w 3192564"/>
                <a:gd name="connsiteY55" fmla="*/ 4025630 h 4025630"/>
                <a:gd name="connsiteX56" fmla="*/ 1401457 w 3192564"/>
                <a:gd name="connsiteY56" fmla="*/ 4025630 h 4025630"/>
                <a:gd name="connsiteX57" fmla="*/ 1406822 w 3192564"/>
                <a:gd name="connsiteY57" fmla="*/ 4005589 h 4025630"/>
                <a:gd name="connsiteX58" fmla="*/ 1041784 w 3192564"/>
                <a:gd name="connsiteY58" fmla="*/ 2590210 h 4025630"/>
                <a:gd name="connsiteX59" fmla="*/ 1512267 w 3192564"/>
                <a:gd name="connsiteY59" fmla="*/ 2974564 h 4025630"/>
                <a:gd name="connsiteX60" fmla="*/ 991375 w 3192564"/>
                <a:gd name="connsiteY60" fmla="*/ 1905058 h 4025630"/>
                <a:gd name="connsiteX61" fmla="*/ 0 w 3192564"/>
                <a:gd name="connsiteY61" fmla="*/ 1637681 h 4025630"/>
                <a:gd name="connsiteX62" fmla="*/ 184833 w 3192564"/>
                <a:gd name="connsiteY62" fmla="*/ 1637681 h 4025630"/>
                <a:gd name="connsiteX63" fmla="*/ 688922 w 3192564"/>
                <a:gd name="connsiteY63" fmla="*/ 1420438 h 4025630"/>
                <a:gd name="connsiteX64" fmla="*/ 1075390 w 3192564"/>
                <a:gd name="connsiteY64" fmla="*/ 1620970 h 4025630"/>
                <a:gd name="connsiteX65" fmla="*/ 1058587 w 3192564"/>
                <a:gd name="connsiteY65" fmla="*/ 1704525 h 4025630"/>
                <a:gd name="connsiteX66" fmla="*/ 957769 w 3192564"/>
                <a:gd name="connsiteY66" fmla="*/ 1620970 h 4025630"/>
                <a:gd name="connsiteX67" fmla="*/ 554498 w 3192564"/>
                <a:gd name="connsiteY67" fmla="*/ 1604259 h 4025630"/>
                <a:gd name="connsiteX68" fmla="*/ 487286 w 3192564"/>
                <a:gd name="connsiteY68" fmla="*/ 1637681 h 4025630"/>
                <a:gd name="connsiteX69" fmla="*/ 369666 w 3192564"/>
                <a:gd name="connsiteY69" fmla="*/ 1671103 h 4025630"/>
                <a:gd name="connsiteX70" fmla="*/ 218439 w 3192564"/>
                <a:gd name="connsiteY70" fmla="*/ 1704525 h 4025630"/>
                <a:gd name="connsiteX71" fmla="*/ 369666 w 3192564"/>
                <a:gd name="connsiteY71" fmla="*/ 1687814 h 4025630"/>
                <a:gd name="connsiteX72" fmla="*/ 403271 w 3192564"/>
                <a:gd name="connsiteY72" fmla="*/ 1687814 h 4025630"/>
                <a:gd name="connsiteX73" fmla="*/ 436877 w 3192564"/>
                <a:gd name="connsiteY73" fmla="*/ 1671103 h 4025630"/>
                <a:gd name="connsiteX74" fmla="*/ 487286 w 3192564"/>
                <a:gd name="connsiteY74" fmla="*/ 1654392 h 4025630"/>
                <a:gd name="connsiteX75" fmla="*/ 571301 w 3192564"/>
                <a:gd name="connsiteY75" fmla="*/ 1637681 h 4025630"/>
                <a:gd name="connsiteX76" fmla="*/ 705725 w 3192564"/>
                <a:gd name="connsiteY76" fmla="*/ 1620970 h 4025630"/>
                <a:gd name="connsiteX77" fmla="*/ 823345 w 3192564"/>
                <a:gd name="connsiteY77" fmla="*/ 1620970 h 4025630"/>
                <a:gd name="connsiteX78" fmla="*/ 924163 w 3192564"/>
                <a:gd name="connsiteY78" fmla="*/ 1654392 h 4025630"/>
                <a:gd name="connsiteX79" fmla="*/ 1041784 w 3192564"/>
                <a:gd name="connsiteY79" fmla="*/ 1754658 h 4025630"/>
                <a:gd name="connsiteX80" fmla="*/ 1478661 w 3192564"/>
                <a:gd name="connsiteY80" fmla="*/ 2172434 h 4025630"/>
                <a:gd name="connsiteX81" fmla="*/ 1142602 w 3192564"/>
                <a:gd name="connsiteY81" fmla="*/ 935818 h 4025630"/>
                <a:gd name="connsiteX82" fmla="*/ 1075390 w 3192564"/>
                <a:gd name="connsiteY82" fmla="*/ 935818 h 4025630"/>
                <a:gd name="connsiteX83" fmla="*/ 436877 w 3192564"/>
                <a:gd name="connsiteY83" fmla="*/ 116977 h 4025630"/>
                <a:gd name="connsiteX84" fmla="*/ 588104 w 3192564"/>
                <a:gd name="connsiteY84" fmla="*/ 233954 h 4025630"/>
                <a:gd name="connsiteX85" fmla="*/ 1125799 w 3192564"/>
                <a:gd name="connsiteY85" fmla="*/ 384354 h 4025630"/>
                <a:gd name="connsiteX86" fmla="*/ 1310632 w 3192564"/>
                <a:gd name="connsiteY86" fmla="*/ 751996 h 4025630"/>
                <a:gd name="connsiteX87" fmla="*/ 1243420 w 3192564"/>
                <a:gd name="connsiteY87" fmla="*/ 818841 h 4025630"/>
                <a:gd name="connsiteX88" fmla="*/ 1209814 w 3192564"/>
                <a:gd name="connsiteY88" fmla="*/ 685152 h 4025630"/>
                <a:gd name="connsiteX89" fmla="*/ 907360 w 3192564"/>
                <a:gd name="connsiteY89" fmla="*/ 434487 h 4025630"/>
                <a:gd name="connsiteX90" fmla="*/ 840148 w 3192564"/>
                <a:gd name="connsiteY90" fmla="*/ 417776 h 4025630"/>
                <a:gd name="connsiteX91" fmla="*/ 722528 w 3192564"/>
                <a:gd name="connsiteY91" fmla="*/ 367643 h 4025630"/>
                <a:gd name="connsiteX92" fmla="*/ 588104 w 3192564"/>
                <a:gd name="connsiteY92" fmla="*/ 317510 h 4025630"/>
                <a:gd name="connsiteX93" fmla="*/ 722528 w 3192564"/>
                <a:gd name="connsiteY93" fmla="*/ 384354 h 4025630"/>
                <a:gd name="connsiteX94" fmla="*/ 823345 w 3192564"/>
                <a:gd name="connsiteY94" fmla="*/ 434487 h 4025630"/>
                <a:gd name="connsiteX95" fmla="*/ 907360 w 3192564"/>
                <a:gd name="connsiteY95" fmla="*/ 467909 h 4025630"/>
                <a:gd name="connsiteX96" fmla="*/ 1024981 w 3192564"/>
                <a:gd name="connsiteY96" fmla="*/ 534753 h 4025630"/>
                <a:gd name="connsiteX97" fmla="*/ 1108996 w 3192564"/>
                <a:gd name="connsiteY97" fmla="*/ 618308 h 4025630"/>
                <a:gd name="connsiteX98" fmla="*/ 1159405 w 3192564"/>
                <a:gd name="connsiteY98" fmla="*/ 701863 h 4025630"/>
                <a:gd name="connsiteX99" fmla="*/ 1176208 w 3192564"/>
                <a:gd name="connsiteY99" fmla="*/ 751996 h 4025630"/>
                <a:gd name="connsiteX100" fmla="*/ 1512267 w 3192564"/>
                <a:gd name="connsiteY100" fmla="*/ 1487282 h 4025630"/>
                <a:gd name="connsiteX101" fmla="*/ 1708390 w 3192564"/>
                <a:gd name="connsiteY101" fmla="*/ 777585 h 4025630"/>
                <a:gd name="connsiteX102" fmla="*/ 1763808 w 3192564"/>
                <a:gd name="connsiteY102" fmla="*/ 668647 h 4025630"/>
                <a:gd name="connsiteX103" fmla="*/ 1764312 w 3192564"/>
                <a:gd name="connsiteY103" fmla="*/ 668441 h 4025630"/>
                <a:gd name="connsiteX104" fmla="*/ 1764312 w 3192564"/>
                <a:gd name="connsiteY104" fmla="*/ 667657 h 4025630"/>
                <a:gd name="connsiteX105" fmla="*/ 1797918 w 3192564"/>
                <a:gd name="connsiteY105" fmla="*/ 601597 h 4025630"/>
                <a:gd name="connsiteX106" fmla="*/ 1797918 w 3192564"/>
                <a:gd name="connsiteY106" fmla="*/ 551464 h 4025630"/>
                <a:gd name="connsiteX107" fmla="*/ 1663494 w 3192564"/>
                <a:gd name="connsiteY107" fmla="*/ 384354 h 4025630"/>
                <a:gd name="connsiteX108" fmla="*/ 1613085 w 3192564"/>
                <a:gd name="connsiteY108" fmla="*/ 350932 h 4025630"/>
                <a:gd name="connsiteX109" fmla="*/ 1562676 w 3192564"/>
                <a:gd name="connsiteY109" fmla="*/ 317510 h 4025630"/>
                <a:gd name="connsiteX110" fmla="*/ 1613085 w 3192564"/>
                <a:gd name="connsiteY110" fmla="*/ 367643 h 4025630"/>
                <a:gd name="connsiteX111" fmla="*/ 1646691 w 3192564"/>
                <a:gd name="connsiteY111" fmla="*/ 401065 h 4025630"/>
                <a:gd name="connsiteX112" fmla="*/ 1713903 w 3192564"/>
                <a:gd name="connsiteY112" fmla="*/ 451198 h 4025630"/>
                <a:gd name="connsiteX113" fmla="*/ 1747509 w 3192564"/>
                <a:gd name="connsiteY113" fmla="*/ 501331 h 4025630"/>
                <a:gd name="connsiteX114" fmla="*/ 1764312 w 3192564"/>
                <a:gd name="connsiteY114" fmla="*/ 568175 h 4025630"/>
                <a:gd name="connsiteX115" fmla="*/ 1764312 w 3192564"/>
                <a:gd name="connsiteY115" fmla="*/ 667657 h 4025630"/>
                <a:gd name="connsiteX116" fmla="*/ 1763808 w 3192564"/>
                <a:gd name="connsiteY116" fmla="*/ 668647 h 4025630"/>
                <a:gd name="connsiteX117" fmla="*/ 1728606 w 3192564"/>
                <a:gd name="connsiteY117" fmla="*/ 683063 h 4025630"/>
                <a:gd name="connsiteX118" fmla="*/ 1680297 w 3192564"/>
                <a:gd name="connsiteY118" fmla="*/ 685152 h 4025630"/>
                <a:gd name="connsiteX119" fmla="*/ 1445055 w 3192564"/>
                <a:gd name="connsiteY119" fmla="*/ 133688 h 4025630"/>
                <a:gd name="connsiteX120" fmla="*/ 1512267 w 3192564"/>
                <a:gd name="connsiteY120" fmla="*/ 217243 h 4025630"/>
                <a:gd name="connsiteX121" fmla="*/ 1797918 w 3192564"/>
                <a:gd name="connsiteY121" fmla="*/ 367643 h 4025630"/>
                <a:gd name="connsiteX122" fmla="*/ 1831524 w 3192564"/>
                <a:gd name="connsiteY122" fmla="*/ 434487 h 4025630"/>
                <a:gd name="connsiteX123" fmla="*/ 1999553 w 3192564"/>
                <a:gd name="connsiteY123" fmla="*/ 267377 h 4025630"/>
                <a:gd name="connsiteX124" fmla="*/ 2537248 w 3192564"/>
                <a:gd name="connsiteY124" fmla="*/ 116977 h 4025630"/>
                <a:gd name="connsiteX125" fmla="*/ 2671672 w 3192564"/>
                <a:gd name="connsiteY125" fmla="*/ 0 h 4025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3192564" h="4025630">
                  <a:moveTo>
                    <a:pt x="2671672" y="0"/>
                  </a:moveTo>
                  <a:cubicBezTo>
                    <a:pt x="2671672" y="0"/>
                    <a:pt x="2638066" y="735285"/>
                    <a:pt x="2049962" y="818841"/>
                  </a:cubicBezTo>
                  <a:cubicBezTo>
                    <a:pt x="1982750" y="818841"/>
                    <a:pt x="1949144" y="802130"/>
                    <a:pt x="1932341" y="785419"/>
                  </a:cubicBezTo>
                  <a:cubicBezTo>
                    <a:pt x="1932341" y="718574"/>
                    <a:pt x="1932341" y="651730"/>
                    <a:pt x="1965947" y="584886"/>
                  </a:cubicBezTo>
                  <a:cubicBezTo>
                    <a:pt x="1965947" y="551464"/>
                    <a:pt x="1999553" y="518042"/>
                    <a:pt x="2016356" y="484620"/>
                  </a:cubicBezTo>
                  <a:cubicBezTo>
                    <a:pt x="2049962" y="451198"/>
                    <a:pt x="2083568" y="434487"/>
                    <a:pt x="2100371" y="417776"/>
                  </a:cubicBezTo>
                  <a:cubicBezTo>
                    <a:pt x="2150780" y="367643"/>
                    <a:pt x="2201189" y="350932"/>
                    <a:pt x="2217992" y="350932"/>
                  </a:cubicBezTo>
                  <a:cubicBezTo>
                    <a:pt x="2234795" y="350932"/>
                    <a:pt x="2268401" y="334221"/>
                    <a:pt x="2302007" y="317510"/>
                  </a:cubicBezTo>
                  <a:cubicBezTo>
                    <a:pt x="2335612" y="300799"/>
                    <a:pt x="2369218" y="284088"/>
                    <a:pt x="2402824" y="267377"/>
                  </a:cubicBezTo>
                  <a:cubicBezTo>
                    <a:pt x="2486839" y="233954"/>
                    <a:pt x="2537248" y="183821"/>
                    <a:pt x="2537248" y="183821"/>
                  </a:cubicBezTo>
                  <a:cubicBezTo>
                    <a:pt x="2537248" y="183821"/>
                    <a:pt x="2470036" y="217243"/>
                    <a:pt x="2402824" y="250665"/>
                  </a:cubicBezTo>
                  <a:cubicBezTo>
                    <a:pt x="2369218" y="267377"/>
                    <a:pt x="2318810" y="284088"/>
                    <a:pt x="2285204" y="284088"/>
                  </a:cubicBezTo>
                  <a:cubicBezTo>
                    <a:pt x="2251598" y="300799"/>
                    <a:pt x="2217992" y="317510"/>
                    <a:pt x="2201189" y="317510"/>
                  </a:cubicBezTo>
                  <a:cubicBezTo>
                    <a:pt x="2184386" y="334221"/>
                    <a:pt x="2049962" y="367643"/>
                    <a:pt x="1965947" y="484620"/>
                  </a:cubicBezTo>
                  <a:cubicBezTo>
                    <a:pt x="1545873" y="1587548"/>
                    <a:pt x="1781115" y="2239278"/>
                    <a:pt x="1781115" y="2239278"/>
                  </a:cubicBezTo>
                  <a:cubicBezTo>
                    <a:pt x="1848326" y="2022035"/>
                    <a:pt x="2049962" y="1788080"/>
                    <a:pt x="2234795" y="1604259"/>
                  </a:cubicBezTo>
                  <a:cubicBezTo>
                    <a:pt x="2268401" y="1570837"/>
                    <a:pt x="2285204" y="1537415"/>
                    <a:pt x="2318810" y="1503993"/>
                  </a:cubicBezTo>
                  <a:cubicBezTo>
                    <a:pt x="2335612" y="1470571"/>
                    <a:pt x="2369218" y="1437149"/>
                    <a:pt x="2402824" y="1420438"/>
                  </a:cubicBezTo>
                  <a:cubicBezTo>
                    <a:pt x="2436430" y="1403727"/>
                    <a:pt x="2470036" y="1387016"/>
                    <a:pt x="2503642" y="1387016"/>
                  </a:cubicBezTo>
                  <a:cubicBezTo>
                    <a:pt x="2570854" y="1370305"/>
                    <a:pt x="2621263" y="1370305"/>
                    <a:pt x="2638066" y="1370305"/>
                  </a:cubicBezTo>
                  <a:cubicBezTo>
                    <a:pt x="2654869" y="1370305"/>
                    <a:pt x="2688475" y="1370305"/>
                    <a:pt x="2722081" y="1370305"/>
                  </a:cubicBezTo>
                  <a:cubicBezTo>
                    <a:pt x="2755687" y="1370305"/>
                    <a:pt x="2806096" y="1370305"/>
                    <a:pt x="2839702" y="1353594"/>
                  </a:cubicBezTo>
                  <a:cubicBezTo>
                    <a:pt x="2923716" y="1336883"/>
                    <a:pt x="2990928" y="1320172"/>
                    <a:pt x="2990928" y="1320172"/>
                  </a:cubicBezTo>
                  <a:cubicBezTo>
                    <a:pt x="2990928" y="1320172"/>
                    <a:pt x="2923716" y="1336883"/>
                    <a:pt x="2839702" y="1336883"/>
                  </a:cubicBezTo>
                  <a:cubicBezTo>
                    <a:pt x="2806096" y="1336883"/>
                    <a:pt x="2755687" y="1336883"/>
                    <a:pt x="2722081" y="1336883"/>
                  </a:cubicBezTo>
                  <a:cubicBezTo>
                    <a:pt x="2688475" y="1336883"/>
                    <a:pt x="2654869" y="1336883"/>
                    <a:pt x="2638066" y="1336883"/>
                  </a:cubicBezTo>
                  <a:cubicBezTo>
                    <a:pt x="2604460" y="1336883"/>
                    <a:pt x="2419628" y="1320172"/>
                    <a:pt x="2268401" y="1453860"/>
                  </a:cubicBezTo>
                  <a:cubicBezTo>
                    <a:pt x="2234795" y="1503993"/>
                    <a:pt x="2217992" y="1537415"/>
                    <a:pt x="2201189" y="1570837"/>
                  </a:cubicBezTo>
                  <a:cubicBezTo>
                    <a:pt x="2184386" y="1554126"/>
                    <a:pt x="2150780" y="1537415"/>
                    <a:pt x="2167583" y="1487282"/>
                  </a:cubicBezTo>
                  <a:cubicBezTo>
                    <a:pt x="2167583" y="1420438"/>
                    <a:pt x="2234795" y="1253327"/>
                    <a:pt x="2453234" y="1203194"/>
                  </a:cubicBezTo>
                  <a:cubicBezTo>
                    <a:pt x="2688475" y="1153061"/>
                    <a:pt x="2906914" y="1253327"/>
                    <a:pt x="3024534" y="1253327"/>
                  </a:cubicBezTo>
                  <a:cubicBezTo>
                    <a:pt x="3125352" y="1253327"/>
                    <a:pt x="3192564" y="1186483"/>
                    <a:pt x="3192564" y="1186483"/>
                  </a:cubicBezTo>
                  <a:cubicBezTo>
                    <a:pt x="3192564" y="1186483"/>
                    <a:pt x="2890110" y="1871636"/>
                    <a:pt x="2318810" y="1754658"/>
                  </a:cubicBezTo>
                  <a:cubicBezTo>
                    <a:pt x="2285204" y="1737947"/>
                    <a:pt x="2268401" y="1721236"/>
                    <a:pt x="2268401" y="1721236"/>
                  </a:cubicBezTo>
                  <a:cubicBezTo>
                    <a:pt x="1764312" y="2339545"/>
                    <a:pt x="1881932" y="2891009"/>
                    <a:pt x="1881932" y="2891009"/>
                  </a:cubicBezTo>
                  <a:cubicBezTo>
                    <a:pt x="1932341" y="2840875"/>
                    <a:pt x="1982750" y="2790742"/>
                    <a:pt x="2033159" y="2757320"/>
                  </a:cubicBezTo>
                  <a:cubicBezTo>
                    <a:pt x="2049962" y="2673765"/>
                    <a:pt x="2117174" y="2540077"/>
                    <a:pt x="2302007" y="2506655"/>
                  </a:cubicBezTo>
                  <a:cubicBezTo>
                    <a:pt x="2537248" y="2439811"/>
                    <a:pt x="2755687" y="2506655"/>
                    <a:pt x="2873308" y="2506655"/>
                  </a:cubicBezTo>
                  <a:cubicBezTo>
                    <a:pt x="2990928" y="2506655"/>
                    <a:pt x="3058140" y="2439811"/>
                    <a:pt x="3058140" y="2439811"/>
                  </a:cubicBezTo>
                  <a:cubicBezTo>
                    <a:pt x="3058140" y="2439811"/>
                    <a:pt x="2806096" y="3141674"/>
                    <a:pt x="2201189" y="3058119"/>
                  </a:cubicBezTo>
                  <a:cubicBezTo>
                    <a:pt x="2133977" y="3041408"/>
                    <a:pt x="2100371" y="3007986"/>
                    <a:pt x="2083568" y="2991275"/>
                  </a:cubicBezTo>
                  <a:cubicBezTo>
                    <a:pt x="2100371" y="2924431"/>
                    <a:pt x="2133977" y="2857586"/>
                    <a:pt x="2167583" y="2807453"/>
                  </a:cubicBezTo>
                  <a:cubicBezTo>
                    <a:pt x="2201189" y="2774031"/>
                    <a:pt x="2234795" y="2740609"/>
                    <a:pt x="2268401" y="2723898"/>
                  </a:cubicBezTo>
                  <a:cubicBezTo>
                    <a:pt x="2302007" y="2707187"/>
                    <a:pt x="2335612" y="2690476"/>
                    <a:pt x="2369218" y="2673765"/>
                  </a:cubicBezTo>
                  <a:cubicBezTo>
                    <a:pt x="2436430" y="2657054"/>
                    <a:pt x="2486839" y="2657054"/>
                    <a:pt x="2503642" y="2657054"/>
                  </a:cubicBezTo>
                  <a:cubicBezTo>
                    <a:pt x="2520445" y="2657054"/>
                    <a:pt x="2554051" y="2640343"/>
                    <a:pt x="2587657" y="2640343"/>
                  </a:cubicBezTo>
                  <a:cubicBezTo>
                    <a:pt x="2621263" y="2640343"/>
                    <a:pt x="2671672" y="2640343"/>
                    <a:pt x="2705278" y="2623632"/>
                  </a:cubicBezTo>
                  <a:cubicBezTo>
                    <a:pt x="2789293" y="2606921"/>
                    <a:pt x="2856505" y="2590210"/>
                    <a:pt x="2856505" y="2590210"/>
                  </a:cubicBezTo>
                  <a:cubicBezTo>
                    <a:pt x="2856505" y="2590210"/>
                    <a:pt x="2789293" y="2606921"/>
                    <a:pt x="2705278" y="2606921"/>
                  </a:cubicBezTo>
                  <a:cubicBezTo>
                    <a:pt x="2671672" y="2606921"/>
                    <a:pt x="2621263" y="2606921"/>
                    <a:pt x="2587657" y="2606921"/>
                  </a:cubicBezTo>
                  <a:cubicBezTo>
                    <a:pt x="2554051" y="2606921"/>
                    <a:pt x="2520445" y="2606921"/>
                    <a:pt x="2503642" y="2623632"/>
                  </a:cubicBezTo>
                  <a:cubicBezTo>
                    <a:pt x="2486839" y="2623632"/>
                    <a:pt x="2402824" y="2623632"/>
                    <a:pt x="2318810" y="2657054"/>
                  </a:cubicBezTo>
                  <a:cubicBezTo>
                    <a:pt x="2234795" y="2707187"/>
                    <a:pt x="2150780" y="2774031"/>
                    <a:pt x="2066765" y="2891009"/>
                  </a:cubicBezTo>
                  <a:cubicBezTo>
                    <a:pt x="1949144" y="3041408"/>
                    <a:pt x="1865130" y="3258651"/>
                    <a:pt x="1814721" y="3559450"/>
                  </a:cubicBezTo>
                  <a:cubicBezTo>
                    <a:pt x="1789516" y="3694182"/>
                    <a:pt x="1776127" y="3817165"/>
                    <a:pt x="1772114" y="3928398"/>
                  </a:cubicBezTo>
                  <a:lnTo>
                    <a:pt x="1771230" y="4025630"/>
                  </a:lnTo>
                  <a:lnTo>
                    <a:pt x="1401457" y="4025630"/>
                  </a:lnTo>
                  <a:lnTo>
                    <a:pt x="1406822" y="4005589"/>
                  </a:lnTo>
                  <a:cubicBezTo>
                    <a:pt x="1685022" y="2871687"/>
                    <a:pt x="1041784" y="2590210"/>
                    <a:pt x="1041784" y="2590210"/>
                  </a:cubicBezTo>
                  <a:cubicBezTo>
                    <a:pt x="1344238" y="2690476"/>
                    <a:pt x="1512267" y="2974564"/>
                    <a:pt x="1512267" y="2974564"/>
                  </a:cubicBezTo>
                  <a:cubicBezTo>
                    <a:pt x="1495464" y="2389678"/>
                    <a:pt x="1260223" y="2072168"/>
                    <a:pt x="991375" y="1905058"/>
                  </a:cubicBezTo>
                  <a:cubicBezTo>
                    <a:pt x="487286" y="2189145"/>
                    <a:pt x="0" y="1637681"/>
                    <a:pt x="0" y="1637681"/>
                  </a:cubicBezTo>
                  <a:cubicBezTo>
                    <a:pt x="0" y="1637681"/>
                    <a:pt x="67212" y="1671103"/>
                    <a:pt x="184833" y="1637681"/>
                  </a:cubicBezTo>
                  <a:cubicBezTo>
                    <a:pt x="285651" y="1604259"/>
                    <a:pt x="470483" y="1453860"/>
                    <a:pt x="688922" y="1420438"/>
                  </a:cubicBezTo>
                  <a:cubicBezTo>
                    <a:pt x="924163" y="1403727"/>
                    <a:pt x="1041784" y="1554126"/>
                    <a:pt x="1075390" y="1620970"/>
                  </a:cubicBezTo>
                  <a:cubicBezTo>
                    <a:pt x="1075390" y="1654392"/>
                    <a:pt x="1075390" y="1687814"/>
                    <a:pt x="1058587" y="1704525"/>
                  </a:cubicBezTo>
                  <a:cubicBezTo>
                    <a:pt x="1024981" y="1671103"/>
                    <a:pt x="991375" y="1637681"/>
                    <a:pt x="957769" y="1620970"/>
                  </a:cubicBezTo>
                  <a:cubicBezTo>
                    <a:pt x="772937" y="1537415"/>
                    <a:pt x="588104" y="1587548"/>
                    <a:pt x="554498" y="1604259"/>
                  </a:cubicBezTo>
                  <a:cubicBezTo>
                    <a:pt x="537695" y="1604259"/>
                    <a:pt x="520892" y="1620970"/>
                    <a:pt x="487286" y="1637681"/>
                  </a:cubicBezTo>
                  <a:cubicBezTo>
                    <a:pt x="453680" y="1654392"/>
                    <a:pt x="403271" y="1654392"/>
                    <a:pt x="369666" y="1671103"/>
                  </a:cubicBezTo>
                  <a:cubicBezTo>
                    <a:pt x="302454" y="1687814"/>
                    <a:pt x="218439" y="1704525"/>
                    <a:pt x="218439" y="1704525"/>
                  </a:cubicBezTo>
                  <a:cubicBezTo>
                    <a:pt x="218439" y="1704525"/>
                    <a:pt x="302454" y="1704525"/>
                    <a:pt x="369666" y="1687814"/>
                  </a:cubicBezTo>
                  <a:cubicBezTo>
                    <a:pt x="386469" y="1687814"/>
                    <a:pt x="403271" y="1687814"/>
                    <a:pt x="403271" y="1687814"/>
                  </a:cubicBezTo>
                  <a:cubicBezTo>
                    <a:pt x="420074" y="1671103"/>
                    <a:pt x="420074" y="1671103"/>
                    <a:pt x="436877" y="1671103"/>
                  </a:cubicBezTo>
                  <a:cubicBezTo>
                    <a:pt x="453680" y="1671103"/>
                    <a:pt x="470483" y="1671103"/>
                    <a:pt x="487286" y="1654392"/>
                  </a:cubicBezTo>
                  <a:cubicBezTo>
                    <a:pt x="520892" y="1654392"/>
                    <a:pt x="554498" y="1637681"/>
                    <a:pt x="571301" y="1637681"/>
                  </a:cubicBezTo>
                  <a:cubicBezTo>
                    <a:pt x="588104" y="1637681"/>
                    <a:pt x="638513" y="1620970"/>
                    <a:pt x="705725" y="1620970"/>
                  </a:cubicBezTo>
                  <a:cubicBezTo>
                    <a:pt x="739331" y="1620970"/>
                    <a:pt x="772937" y="1620970"/>
                    <a:pt x="823345" y="1620970"/>
                  </a:cubicBezTo>
                  <a:cubicBezTo>
                    <a:pt x="856951" y="1620970"/>
                    <a:pt x="890557" y="1637681"/>
                    <a:pt x="924163" y="1654392"/>
                  </a:cubicBezTo>
                  <a:cubicBezTo>
                    <a:pt x="974572" y="1687814"/>
                    <a:pt x="1008178" y="1721236"/>
                    <a:pt x="1041784" y="1754658"/>
                  </a:cubicBezTo>
                  <a:cubicBezTo>
                    <a:pt x="1344238" y="1905058"/>
                    <a:pt x="1478661" y="2172434"/>
                    <a:pt x="1478661" y="2172434"/>
                  </a:cubicBezTo>
                  <a:cubicBezTo>
                    <a:pt x="1411449" y="1620970"/>
                    <a:pt x="1277026" y="1203194"/>
                    <a:pt x="1142602" y="935818"/>
                  </a:cubicBezTo>
                  <a:cubicBezTo>
                    <a:pt x="1125799" y="935818"/>
                    <a:pt x="1108996" y="935818"/>
                    <a:pt x="1075390" y="935818"/>
                  </a:cubicBezTo>
                  <a:cubicBezTo>
                    <a:pt x="487286" y="852263"/>
                    <a:pt x="436877" y="116977"/>
                    <a:pt x="436877" y="116977"/>
                  </a:cubicBezTo>
                  <a:cubicBezTo>
                    <a:pt x="436877" y="116977"/>
                    <a:pt x="487286" y="200532"/>
                    <a:pt x="588104" y="233954"/>
                  </a:cubicBezTo>
                  <a:cubicBezTo>
                    <a:pt x="705725" y="267377"/>
                    <a:pt x="924163" y="267377"/>
                    <a:pt x="1125799" y="384354"/>
                  </a:cubicBezTo>
                  <a:cubicBezTo>
                    <a:pt x="1327434" y="501331"/>
                    <a:pt x="1327434" y="701863"/>
                    <a:pt x="1310632" y="751996"/>
                  </a:cubicBezTo>
                  <a:cubicBezTo>
                    <a:pt x="1293829" y="802130"/>
                    <a:pt x="1260223" y="818841"/>
                    <a:pt x="1243420" y="818841"/>
                  </a:cubicBezTo>
                  <a:cubicBezTo>
                    <a:pt x="1243420" y="785419"/>
                    <a:pt x="1226617" y="735285"/>
                    <a:pt x="1209814" y="685152"/>
                  </a:cubicBezTo>
                  <a:cubicBezTo>
                    <a:pt x="1125799" y="518042"/>
                    <a:pt x="940966" y="451198"/>
                    <a:pt x="907360" y="434487"/>
                  </a:cubicBezTo>
                  <a:cubicBezTo>
                    <a:pt x="890557" y="434487"/>
                    <a:pt x="873754" y="417776"/>
                    <a:pt x="840148" y="417776"/>
                  </a:cubicBezTo>
                  <a:cubicBezTo>
                    <a:pt x="789740" y="401065"/>
                    <a:pt x="756134" y="384354"/>
                    <a:pt x="722528" y="367643"/>
                  </a:cubicBezTo>
                  <a:cubicBezTo>
                    <a:pt x="655316" y="350932"/>
                    <a:pt x="588104" y="317510"/>
                    <a:pt x="588104" y="317510"/>
                  </a:cubicBezTo>
                  <a:cubicBezTo>
                    <a:pt x="588104" y="317510"/>
                    <a:pt x="638513" y="350932"/>
                    <a:pt x="722528" y="384354"/>
                  </a:cubicBezTo>
                  <a:cubicBezTo>
                    <a:pt x="756134" y="417776"/>
                    <a:pt x="789740" y="434487"/>
                    <a:pt x="823345" y="434487"/>
                  </a:cubicBezTo>
                  <a:cubicBezTo>
                    <a:pt x="856951" y="451198"/>
                    <a:pt x="890557" y="467909"/>
                    <a:pt x="907360" y="467909"/>
                  </a:cubicBezTo>
                  <a:cubicBezTo>
                    <a:pt x="924163" y="484620"/>
                    <a:pt x="957769" y="501331"/>
                    <a:pt x="1024981" y="534753"/>
                  </a:cubicBezTo>
                  <a:cubicBezTo>
                    <a:pt x="1041784" y="551464"/>
                    <a:pt x="1075390" y="584886"/>
                    <a:pt x="1108996" y="618308"/>
                  </a:cubicBezTo>
                  <a:cubicBezTo>
                    <a:pt x="1125799" y="635019"/>
                    <a:pt x="1159405" y="668441"/>
                    <a:pt x="1159405" y="701863"/>
                  </a:cubicBezTo>
                  <a:cubicBezTo>
                    <a:pt x="1176208" y="718574"/>
                    <a:pt x="1176208" y="735285"/>
                    <a:pt x="1176208" y="751996"/>
                  </a:cubicBezTo>
                  <a:cubicBezTo>
                    <a:pt x="1411449" y="1052795"/>
                    <a:pt x="1512267" y="1487282"/>
                    <a:pt x="1512267" y="1487282"/>
                  </a:cubicBezTo>
                  <a:cubicBezTo>
                    <a:pt x="1537472" y="1199016"/>
                    <a:pt x="1619386" y="967151"/>
                    <a:pt x="1708390" y="777585"/>
                  </a:cubicBezTo>
                  <a:lnTo>
                    <a:pt x="1763808" y="668647"/>
                  </a:lnTo>
                  <a:lnTo>
                    <a:pt x="1764312" y="668441"/>
                  </a:lnTo>
                  <a:lnTo>
                    <a:pt x="1764312" y="667657"/>
                  </a:lnTo>
                  <a:lnTo>
                    <a:pt x="1797918" y="601597"/>
                  </a:lnTo>
                  <a:cubicBezTo>
                    <a:pt x="1797918" y="584886"/>
                    <a:pt x="1797918" y="568175"/>
                    <a:pt x="1797918" y="551464"/>
                  </a:cubicBezTo>
                  <a:cubicBezTo>
                    <a:pt x="1764312" y="451198"/>
                    <a:pt x="1680297" y="384354"/>
                    <a:pt x="1663494" y="384354"/>
                  </a:cubicBezTo>
                  <a:cubicBezTo>
                    <a:pt x="1646691" y="367643"/>
                    <a:pt x="1646691" y="367643"/>
                    <a:pt x="1613085" y="350932"/>
                  </a:cubicBezTo>
                  <a:cubicBezTo>
                    <a:pt x="1596282" y="334221"/>
                    <a:pt x="1579479" y="334221"/>
                    <a:pt x="1562676" y="317510"/>
                  </a:cubicBezTo>
                  <a:cubicBezTo>
                    <a:pt x="1579479" y="334221"/>
                    <a:pt x="1596282" y="350932"/>
                    <a:pt x="1613085" y="367643"/>
                  </a:cubicBezTo>
                  <a:cubicBezTo>
                    <a:pt x="1629888" y="384354"/>
                    <a:pt x="1646691" y="384354"/>
                    <a:pt x="1646691" y="401065"/>
                  </a:cubicBezTo>
                  <a:cubicBezTo>
                    <a:pt x="1663494" y="401065"/>
                    <a:pt x="1680297" y="417776"/>
                    <a:pt x="1713903" y="451198"/>
                  </a:cubicBezTo>
                  <a:cubicBezTo>
                    <a:pt x="1713903" y="467909"/>
                    <a:pt x="1730706" y="484620"/>
                    <a:pt x="1747509" y="501331"/>
                  </a:cubicBezTo>
                  <a:cubicBezTo>
                    <a:pt x="1764312" y="518042"/>
                    <a:pt x="1764312" y="534753"/>
                    <a:pt x="1764312" y="568175"/>
                  </a:cubicBezTo>
                  <a:lnTo>
                    <a:pt x="1764312" y="667657"/>
                  </a:lnTo>
                  <a:lnTo>
                    <a:pt x="1763808" y="668647"/>
                  </a:lnTo>
                  <a:lnTo>
                    <a:pt x="1728606" y="683063"/>
                  </a:lnTo>
                  <a:cubicBezTo>
                    <a:pt x="1713903" y="685152"/>
                    <a:pt x="1697100" y="685152"/>
                    <a:pt x="1680297" y="685152"/>
                  </a:cubicBezTo>
                  <a:cubicBezTo>
                    <a:pt x="1377843" y="551464"/>
                    <a:pt x="1445055" y="133688"/>
                    <a:pt x="1445055" y="133688"/>
                  </a:cubicBezTo>
                  <a:cubicBezTo>
                    <a:pt x="1445055" y="133688"/>
                    <a:pt x="1461858" y="183821"/>
                    <a:pt x="1512267" y="217243"/>
                  </a:cubicBezTo>
                  <a:cubicBezTo>
                    <a:pt x="1562676" y="250665"/>
                    <a:pt x="1697100" y="284088"/>
                    <a:pt x="1797918" y="367643"/>
                  </a:cubicBezTo>
                  <a:cubicBezTo>
                    <a:pt x="1814721" y="401065"/>
                    <a:pt x="1831524" y="417776"/>
                    <a:pt x="1831524" y="434487"/>
                  </a:cubicBezTo>
                  <a:cubicBezTo>
                    <a:pt x="1865130" y="367643"/>
                    <a:pt x="1915538" y="317510"/>
                    <a:pt x="1999553" y="267377"/>
                  </a:cubicBezTo>
                  <a:cubicBezTo>
                    <a:pt x="2201189" y="133688"/>
                    <a:pt x="2419628" y="150399"/>
                    <a:pt x="2537248" y="116977"/>
                  </a:cubicBezTo>
                  <a:cubicBezTo>
                    <a:pt x="2638066" y="66844"/>
                    <a:pt x="2671672" y="0"/>
                    <a:pt x="2671672" y="0"/>
                  </a:cubicBezTo>
                  <a:close/>
                </a:path>
              </a:pathLst>
            </a:custGeom>
            <a:solidFill>
              <a:schemeClr val="accent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70" name="TextBox 69"/>
          <p:cNvSpPr txBox="1"/>
          <p:nvPr/>
        </p:nvSpPr>
        <p:spPr>
          <a:xfrm>
            <a:off x="5374073" y="4993122"/>
            <a:ext cx="1302793"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DEVELOPMENT</a:t>
            </a:r>
          </a:p>
        </p:txBody>
      </p:sp>
      <p:sp>
        <p:nvSpPr>
          <p:cNvPr id="71" name="TextBox 70"/>
          <p:cNvSpPr txBox="1"/>
          <p:nvPr/>
        </p:nvSpPr>
        <p:spPr>
          <a:xfrm>
            <a:off x="5692493" y="5639214"/>
            <a:ext cx="66595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STEP 3</a:t>
            </a:r>
          </a:p>
        </p:txBody>
      </p:sp>
      <p:sp>
        <p:nvSpPr>
          <p:cNvPr id="72" name="TextBox 71"/>
          <p:cNvSpPr txBox="1"/>
          <p:nvPr/>
        </p:nvSpPr>
        <p:spPr>
          <a:xfrm>
            <a:off x="5693082" y="6040069"/>
            <a:ext cx="66595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STEP 2</a:t>
            </a:r>
          </a:p>
        </p:txBody>
      </p:sp>
      <p:sp>
        <p:nvSpPr>
          <p:cNvPr id="73" name="TextBox 72"/>
          <p:cNvSpPr txBox="1"/>
          <p:nvPr/>
        </p:nvSpPr>
        <p:spPr>
          <a:xfrm>
            <a:off x="5692493" y="6442873"/>
            <a:ext cx="66595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STEP 1</a:t>
            </a:r>
          </a:p>
        </p:txBody>
      </p:sp>
    </p:spTree>
    <p:extLst>
      <p:ext uri="{BB962C8B-B14F-4D97-AF65-F5344CB8AC3E}">
        <p14:creationId xmlns:p14="http://schemas.microsoft.com/office/powerpoint/2010/main" xmlns="" val="1312824297"/>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outVertical)">
                                      <p:cBhvr>
                                        <p:cTn id="7" dur="500"/>
                                        <p:tgtEl>
                                          <p:spTgt spid="5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left)">
                                      <p:cBhvr>
                                        <p:cTn id="15" dur="500"/>
                                        <p:tgtEl>
                                          <p:spTgt spid="13"/>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wipe(down)">
                                      <p:cBhvr>
                                        <p:cTn id="23" dur="500"/>
                                        <p:tgtEl>
                                          <p:spTgt spid="50"/>
                                        </p:tgtEl>
                                      </p:cBhvr>
                                    </p:animEffect>
                                  </p:childTnLst>
                                </p:cTn>
                              </p:par>
                            </p:childTnLst>
                          </p:cTn>
                        </p:par>
                        <p:par>
                          <p:cTn id="24" fill="hold">
                            <p:stCondLst>
                              <p:cond delay="2500"/>
                            </p:stCondLst>
                            <p:childTnLst>
                              <p:par>
                                <p:cTn id="25" presetID="14" presetClass="entr" presetSubtype="10" fill="hold" grpId="0" nodeType="afterEffect">
                                  <p:stCondLst>
                                    <p:cond delay="0"/>
                                  </p:stCondLst>
                                  <p:childTnLst>
                                    <p:set>
                                      <p:cBhvr>
                                        <p:cTn id="26" dur="1" fill="hold">
                                          <p:stCondLst>
                                            <p:cond delay="0"/>
                                          </p:stCondLst>
                                        </p:cTn>
                                        <p:tgtEl>
                                          <p:spTgt spid="73"/>
                                        </p:tgtEl>
                                        <p:attrNameLst>
                                          <p:attrName>style.visibility</p:attrName>
                                        </p:attrNameLst>
                                      </p:cBhvr>
                                      <p:to>
                                        <p:strVal val="visible"/>
                                      </p:to>
                                    </p:set>
                                    <p:animEffect transition="in" filter="randombar(horizontal)">
                                      <p:cBhvr>
                                        <p:cTn id="27" dur="500"/>
                                        <p:tgtEl>
                                          <p:spTgt spid="73"/>
                                        </p:tgtEl>
                                      </p:cBhvr>
                                    </p:animEffect>
                                  </p:childTnLst>
                                </p:cTn>
                              </p:par>
                            </p:childTnLst>
                          </p:cTn>
                        </p:par>
                        <p:par>
                          <p:cTn id="28" fill="hold">
                            <p:stCondLst>
                              <p:cond delay="3000"/>
                            </p:stCondLst>
                            <p:childTnLst>
                              <p:par>
                                <p:cTn id="29" presetID="14" presetClass="entr" presetSubtype="10" fill="hold" grpId="0" nodeType="afterEffect">
                                  <p:stCondLst>
                                    <p:cond delay="0"/>
                                  </p:stCondLst>
                                  <p:childTnLst>
                                    <p:set>
                                      <p:cBhvr>
                                        <p:cTn id="30" dur="1" fill="hold">
                                          <p:stCondLst>
                                            <p:cond delay="0"/>
                                          </p:stCondLst>
                                        </p:cTn>
                                        <p:tgtEl>
                                          <p:spTgt spid="72"/>
                                        </p:tgtEl>
                                        <p:attrNameLst>
                                          <p:attrName>style.visibility</p:attrName>
                                        </p:attrNameLst>
                                      </p:cBhvr>
                                      <p:to>
                                        <p:strVal val="visible"/>
                                      </p:to>
                                    </p:set>
                                    <p:animEffect transition="in" filter="randombar(horizontal)">
                                      <p:cBhvr>
                                        <p:cTn id="31" dur="500"/>
                                        <p:tgtEl>
                                          <p:spTgt spid="72"/>
                                        </p:tgtEl>
                                      </p:cBhvr>
                                    </p:animEffect>
                                  </p:childTnLst>
                                </p:cTn>
                              </p:par>
                            </p:childTnLst>
                          </p:cTn>
                        </p:par>
                        <p:par>
                          <p:cTn id="32" fill="hold">
                            <p:stCondLst>
                              <p:cond delay="3500"/>
                            </p:stCondLst>
                            <p:childTnLst>
                              <p:par>
                                <p:cTn id="33" presetID="14" presetClass="entr" presetSubtype="10" fill="hold" grpId="0" nodeType="afterEffect">
                                  <p:stCondLst>
                                    <p:cond delay="0"/>
                                  </p:stCondLst>
                                  <p:childTnLst>
                                    <p:set>
                                      <p:cBhvr>
                                        <p:cTn id="34" dur="1" fill="hold">
                                          <p:stCondLst>
                                            <p:cond delay="0"/>
                                          </p:stCondLst>
                                        </p:cTn>
                                        <p:tgtEl>
                                          <p:spTgt spid="71"/>
                                        </p:tgtEl>
                                        <p:attrNameLst>
                                          <p:attrName>style.visibility</p:attrName>
                                        </p:attrNameLst>
                                      </p:cBhvr>
                                      <p:to>
                                        <p:strVal val="visible"/>
                                      </p:to>
                                    </p:set>
                                    <p:animEffect transition="in" filter="randombar(horizontal)">
                                      <p:cBhvr>
                                        <p:cTn id="35" dur="500"/>
                                        <p:tgtEl>
                                          <p:spTgt spid="71"/>
                                        </p:tgtEl>
                                      </p:cBhvr>
                                    </p:animEffect>
                                  </p:childTnLst>
                                </p:cTn>
                              </p:par>
                            </p:childTnLst>
                          </p:cTn>
                        </p:par>
                        <p:par>
                          <p:cTn id="36" fill="hold">
                            <p:stCondLst>
                              <p:cond delay="4000"/>
                            </p:stCondLst>
                            <p:childTnLst>
                              <p:par>
                                <p:cTn id="37" presetID="14" presetClass="entr" presetSubtype="10" fill="hold" grpId="0" nodeType="afterEffect">
                                  <p:stCondLst>
                                    <p:cond delay="0"/>
                                  </p:stCondLst>
                                  <p:childTnLst>
                                    <p:set>
                                      <p:cBhvr>
                                        <p:cTn id="38" dur="1" fill="hold">
                                          <p:stCondLst>
                                            <p:cond delay="0"/>
                                          </p:stCondLst>
                                        </p:cTn>
                                        <p:tgtEl>
                                          <p:spTgt spid="70"/>
                                        </p:tgtEl>
                                        <p:attrNameLst>
                                          <p:attrName>style.visibility</p:attrName>
                                        </p:attrNameLst>
                                      </p:cBhvr>
                                      <p:to>
                                        <p:strVal val="visible"/>
                                      </p:to>
                                    </p:set>
                                    <p:animEffect transition="in" filter="randombar(horizontal)">
                                      <p:cBhvr>
                                        <p:cTn id="39" dur="500"/>
                                        <p:tgtEl>
                                          <p:spTgt spid="70"/>
                                        </p:tgtEl>
                                      </p:cBhvr>
                                    </p:animEffect>
                                  </p:childTnLst>
                                </p:cTn>
                              </p:par>
                            </p:childTnLst>
                          </p:cTn>
                        </p:par>
                        <p:par>
                          <p:cTn id="40" fill="hold">
                            <p:stCondLst>
                              <p:cond delay="4500"/>
                            </p:stCondLst>
                            <p:childTnLst>
                              <p:par>
                                <p:cTn id="41" presetID="22" presetClass="entr" presetSubtype="2" fill="hold" nodeType="after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wipe(right)">
                                      <p:cBhvr>
                                        <p:cTn id="43" dur="500"/>
                                        <p:tgtEl>
                                          <p:spTgt spid="53"/>
                                        </p:tgtEl>
                                      </p:cBhvr>
                                    </p:animEffect>
                                  </p:childTnLst>
                                </p:cTn>
                              </p:par>
                            </p:childTnLst>
                          </p:cTn>
                        </p:par>
                        <p:par>
                          <p:cTn id="44" fill="hold">
                            <p:stCondLst>
                              <p:cond delay="5000"/>
                            </p:stCondLst>
                            <p:childTnLst>
                              <p:par>
                                <p:cTn id="45" presetID="12" presetClass="entr" presetSubtype="1" fill="hold" nodeType="afterEffect">
                                  <p:stCondLst>
                                    <p:cond delay="0"/>
                                  </p:stCondLst>
                                  <p:childTnLst>
                                    <p:set>
                                      <p:cBhvr>
                                        <p:cTn id="46" dur="1" fill="hold">
                                          <p:stCondLst>
                                            <p:cond delay="0"/>
                                          </p:stCondLst>
                                        </p:cTn>
                                        <p:tgtEl>
                                          <p:spTgt spid="57"/>
                                        </p:tgtEl>
                                        <p:attrNameLst>
                                          <p:attrName>style.visibility</p:attrName>
                                        </p:attrNameLst>
                                      </p:cBhvr>
                                      <p:to>
                                        <p:strVal val="visible"/>
                                      </p:to>
                                    </p:set>
                                    <p:anim calcmode="lin" valueType="num">
                                      <p:cBhvr additive="base">
                                        <p:cTn id="47" dur="500"/>
                                        <p:tgtEl>
                                          <p:spTgt spid="57"/>
                                        </p:tgtEl>
                                        <p:attrNameLst>
                                          <p:attrName>ppt_y</p:attrName>
                                        </p:attrNameLst>
                                      </p:cBhvr>
                                      <p:tavLst>
                                        <p:tav tm="0">
                                          <p:val>
                                            <p:strVal val="#ppt_y-#ppt_h*1.125000"/>
                                          </p:val>
                                        </p:tav>
                                        <p:tav tm="100000">
                                          <p:val>
                                            <p:strVal val="#ppt_y"/>
                                          </p:val>
                                        </p:tav>
                                      </p:tavLst>
                                    </p:anim>
                                    <p:animEffect transition="in" filter="wipe(down)">
                                      <p:cBhvr>
                                        <p:cTn id="48" dur="500"/>
                                        <p:tgtEl>
                                          <p:spTgt spid="57"/>
                                        </p:tgtEl>
                                      </p:cBhvr>
                                    </p:animEffect>
                                  </p:childTnLst>
                                </p:cTn>
                              </p:par>
                            </p:childTnLst>
                          </p:cTn>
                        </p:par>
                        <p:par>
                          <p:cTn id="49" fill="hold">
                            <p:stCondLst>
                              <p:cond delay="5500"/>
                            </p:stCondLst>
                            <p:childTnLst>
                              <p:par>
                                <p:cTn id="50" presetID="22" presetClass="entr" presetSubtype="8" fill="hold" nodeType="afterEffect">
                                  <p:stCondLst>
                                    <p:cond delay="0"/>
                                  </p:stCondLst>
                                  <p:childTnLst>
                                    <p:set>
                                      <p:cBhvr>
                                        <p:cTn id="51" dur="1" fill="hold">
                                          <p:stCondLst>
                                            <p:cond delay="0"/>
                                          </p:stCondLst>
                                        </p:cTn>
                                        <p:tgtEl>
                                          <p:spTgt spid="54"/>
                                        </p:tgtEl>
                                        <p:attrNameLst>
                                          <p:attrName>style.visibility</p:attrName>
                                        </p:attrNameLst>
                                      </p:cBhvr>
                                      <p:to>
                                        <p:strVal val="visible"/>
                                      </p:to>
                                    </p:set>
                                    <p:animEffect transition="in" filter="wipe(left)">
                                      <p:cBhvr>
                                        <p:cTn id="52" dur="500"/>
                                        <p:tgtEl>
                                          <p:spTgt spid="54"/>
                                        </p:tgtEl>
                                      </p:cBhvr>
                                    </p:animEffect>
                                  </p:childTnLst>
                                </p:cTn>
                              </p:par>
                            </p:childTnLst>
                          </p:cTn>
                        </p:par>
                        <p:par>
                          <p:cTn id="53" fill="hold">
                            <p:stCondLst>
                              <p:cond delay="6000"/>
                            </p:stCondLst>
                            <p:childTnLst>
                              <p:par>
                                <p:cTn id="54" presetID="12" presetClass="entr" presetSubtype="1" fill="hold" nodeType="afterEffect">
                                  <p:stCondLst>
                                    <p:cond delay="0"/>
                                  </p:stCondLst>
                                  <p:childTnLst>
                                    <p:set>
                                      <p:cBhvr>
                                        <p:cTn id="55" dur="1" fill="hold">
                                          <p:stCondLst>
                                            <p:cond delay="0"/>
                                          </p:stCondLst>
                                        </p:cTn>
                                        <p:tgtEl>
                                          <p:spTgt spid="60"/>
                                        </p:tgtEl>
                                        <p:attrNameLst>
                                          <p:attrName>style.visibility</p:attrName>
                                        </p:attrNameLst>
                                      </p:cBhvr>
                                      <p:to>
                                        <p:strVal val="visible"/>
                                      </p:to>
                                    </p:set>
                                    <p:anim calcmode="lin" valueType="num">
                                      <p:cBhvr additive="base">
                                        <p:cTn id="56" dur="500"/>
                                        <p:tgtEl>
                                          <p:spTgt spid="60"/>
                                        </p:tgtEl>
                                        <p:attrNameLst>
                                          <p:attrName>ppt_y</p:attrName>
                                        </p:attrNameLst>
                                      </p:cBhvr>
                                      <p:tavLst>
                                        <p:tav tm="0">
                                          <p:val>
                                            <p:strVal val="#ppt_y-#ppt_h*1.125000"/>
                                          </p:val>
                                        </p:tav>
                                        <p:tav tm="100000">
                                          <p:val>
                                            <p:strVal val="#ppt_y"/>
                                          </p:val>
                                        </p:tav>
                                      </p:tavLst>
                                    </p:anim>
                                    <p:animEffect transition="in" filter="wipe(down)">
                                      <p:cBhvr>
                                        <p:cTn id="57" dur="500"/>
                                        <p:tgtEl>
                                          <p:spTgt spid="60"/>
                                        </p:tgtEl>
                                      </p:cBhvr>
                                    </p:animEffect>
                                  </p:childTnLst>
                                </p:cTn>
                              </p:par>
                            </p:childTnLst>
                          </p:cTn>
                        </p:par>
                        <p:par>
                          <p:cTn id="58" fill="hold">
                            <p:stCondLst>
                              <p:cond delay="6500"/>
                            </p:stCondLst>
                            <p:childTnLst>
                              <p:par>
                                <p:cTn id="59" presetID="22" presetClass="entr" presetSubtype="2" fill="hold" nodeType="afterEffect">
                                  <p:stCondLst>
                                    <p:cond delay="0"/>
                                  </p:stCondLst>
                                  <p:childTnLst>
                                    <p:set>
                                      <p:cBhvr>
                                        <p:cTn id="60" dur="1" fill="hold">
                                          <p:stCondLst>
                                            <p:cond delay="0"/>
                                          </p:stCondLst>
                                        </p:cTn>
                                        <p:tgtEl>
                                          <p:spTgt spid="56"/>
                                        </p:tgtEl>
                                        <p:attrNameLst>
                                          <p:attrName>style.visibility</p:attrName>
                                        </p:attrNameLst>
                                      </p:cBhvr>
                                      <p:to>
                                        <p:strVal val="visible"/>
                                      </p:to>
                                    </p:set>
                                    <p:animEffect transition="in" filter="wipe(right)">
                                      <p:cBhvr>
                                        <p:cTn id="61" dur="500"/>
                                        <p:tgtEl>
                                          <p:spTgt spid="56"/>
                                        </p:tgtEl>
                                      </p:cBhvr>
                                    </p:animEffect>
                                  </p:childTnLst>
                                </p:cTn>
                              </p:par>
                            </p:childTnLst>
                          </p:cTn>
                        </p:par>
                        <p:par>
                          <p:cTn id="62" fill="hold">
                            <p:stCondLst>
                              <p:cond delay="7000"/>
                            </p:stCondLst>
                            <p:childTnLst>
                              <p:par>
                                <p:cTn id="63" presetID="12" presetClass="entr" presetSubtype="2" fill="hold" nodeType="afterEffect">
                                  <p:stCondLst>
                                    <p:cond delay="0"/>
                                  </p:stCondLst>
                                  <p:childTnLst>
                                    <p:set>
                                      <p:cBhvr>
                                        <p:cTn id="64" dur="1" fill="hold">
                                          <p:stCondLst>
                                            <p:cond delay="0"/>
                                          </p:stCondLst>
                                        </p:cTn>
                                        <p:tgtEl>
                                          <p:spTgt spid="66"/>
                                        </p:tgtEl>
                                        <p:attrNameLst>
                                          <p:attrName>style.visibility</p:attrName>
                                        </p:attrNameLst>
                                      </p:cBhvr>
                                      <p:to>
                                        <p:strVal val="visible"/>
                                      </p:to>
                                    </p:set>
                                    <p:anim calcmode="lin" valueType="num">
                                      <p:cBhvr additive="base">
                                        <p:cTn id="65" dur="500"/>
                                        <p:tgtEl>
                                          <p:spTgt spid="66"/>
                                        </p:tgtEl>
                                        <p:attrNameLst>
                                          <p:attrName>ppt_x</p:attrName>
                                        </p:attrNameLst>
                                      </p:cBhvr>
                                      <p:tavLst>
                                        <p:tav tm="0">
                                          <p:val>
                                            <p:strVal val="#ppt_x+#ppt_w*1.125000"/>
                                          </p:val>
                                        </p:tav>
                                        <p:tav tm="100000">
                                          <p:val>
                                            <p:strVal val="#ppt_x"/>
                                          </p:val>
                                        </p:tav>
                                      </p:tavLst>
                                    </p:anim>
                                    <p:animEffect transition="in" filter="wipe(left)">
                                      <p:cBhvr>
                                        <p:cTn id="66" dur="500"/>
                                        <p:tgtEl>
                                          <p:spTgt spid="66"/>
                                        </p:tgtEl>
                                      </p:cBhvr>
                                    </p:animEffect>
                                  </p:childTnLst>
                                </p:cTn>
                              </p:par>
                            </p:childTnLst>
                          </p:cTn>
                        </p:par>
                        <p:par>
                          <p:cTn id="67" fill="hold">
                            <p:stCondLst>
                              <p:cond delay="7500"/>
                            </p:stCondLst>
                            <p:childTnLst>
                              <p:par>
                                <p:cTn id="68" presetID="22" presetClass="entr" presetSubtype="8" fill="hold" nodeType="afterEffect">
                                  <p:stCondLst>
                                    <p:cond delay="0"/>
                                  </p:stCondLst>
                                  <p:childTnLst>
                                    <p:set>
                                      <p:cBhvr>
                                        <p:cTn id="69" dur="1" fill="hold">
                                          <p:stCondLst>
                                            <p:cond delay="0"/>
                                          </p:stCondLst>
                                        </p:cTn>
                                        <p:tgtEl>
                                          <p:spTgt spid="55"/>
                                        </p:tgtEl>
                                        <p:attrNameLst>
                                          <p:attrName>style.visibility</p:attrName>
                                        </p:attrNameLst>
                                      </p:cBhvr>
                                      <p:to>
                                        <p:strVal val="visible"/>
                                      </p:to>
                                    </p:set>
                                    <p:animEffect transition="in" filter="wipe(left)">
                                      <p:cBhvr>
                                        <p:cTn id="70" dur="500"/>
                                        <p:tgtEl>
                                          <p:spTgt spid="55"/>
                                        </p:tgtEl>
                                      </p:cBhvr>
                                    </p:animEffect>
                                  </p:childTnLst>
                                </p:cTn>
                              </p:par>
                            </p:childTnLst>
                          </p:cTn>
                        </p:par>
                        <p:par>
                          <p:cTn id="71" fill="hold">
                            <p:stCondLst>
                              <p:cond delay="8000"/>
                            </p:stCondLst>
                            <p:childTnLst>
                              <p:par>
                                <p:cTn id="72" presetID="12" presetClass="entr" presetSubtype="8" fill="hold" nodeType="afterEffect">
                                  <p:stCondLst>
                                    <p:cond delay="0"/>
                                  </p:stCondLst>
                                  <p:childTnLst>
                                    <p:set>
                                      <p:cBhvr>
                                        <p:cTn id="73" dur="1" fill="hold">
                                          <p:stCondLst>
                                            <p:cond delay="0"/>
                                          </p:stCondLst>
                                        </p:cTn>
                                        <p:tgtEl>
                                          <p:spTgt spid="63"/>
                                        </p:tgtEl>
                                        <p:attrNameLst>
                                          <p:attrName>style.visibility</p:attrName>
                                        </p:attrNameLst>
                                      </p:cBhvr>
                                      <p:to>
                                        <p:strVal val="visible"/>
                                      </p:to>
                                    </p:set>
                                    <p:anim calcmode="lin" valueType="num">
                                      <p:cBhvr additive="base">
                                        <p:cTn id="74" dur="500"/>
                                        <p:tgtEl>
                                          <p:spTgt spid="63"/>
                                        </p:tgtEl>
                                        <p:attrNameLst>
                                          <p:attrName>ppt_x</p:attrName>
                                        </p:attrNameLst>
                                      </p:cBhvr>
                                      <p:tavLst>
                                        <p:tav tm="0">
                                          <p:val>
                                            <p:strVal val="#ppt_x-#ppt_w*1.125000"/>
                                          </p:val>
                                        </p:tav>
                                        <p:tav tm="100000">
                                          <p:val>
                                            <p:strVal val="#ppt_x"/>
                                          </p:val>
                                        </p:tav>
                                      </p:tavLst>
                                    </p:anim>
                                    <p:animEffect transition="in" filter="wipe(right)">
                                      <p:cBhvr>
                                        <p:cTn id="75"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12" grpId="0" animBg="1"/>
      <p:bldP spid="13" grpId="0" animBg="1"/>
      <p:bldP spid="14" grpId="0" animBg="1"/>
      <p:bldP spid="70" grpId="0"/>
      <p:bldP spid="71" grpId="0"/>
      <p:bldP spid="72" grpId="0"/>
      <p:bldP spid="7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Service With Star Of Company</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40</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 name="组合 22"/>
          <p:cNvGrpSpPr/>
          <p:nvPr/>
        </p:nvGrpSpPr>
        <p:grpSpPr>
          <a:xfrm>
            <a:off x="4869226" y="1748848"/>
            <a:ext cx="2415448" cy="3673239"/>
            <a:chOff x="683568" y="1370619"/>
            <a:chExt cx="2589167" cy="3937417"/>
          </a:xfrm>
        </p:grpSpPr>
        <p:sp>
          <p:nvSpPr>
            <p:cNvPr id="5" name="五角星 4"/>
            <p:cNvSpPr/>
            <p:nvPr/>
          </p:nvSpPr>
          <p:spPr>
            <a:xfrm>
              <a:off x="683568" y="1370619"/>
              <a:ext cx="2589167" cy="3849577"/>
            </a:xfrm>
            <a:custGeom>
              <a:avLst/>
              <a:gdLst/>
              <a:ahLst/>
              <a:cxnLst/>
              <a:rect l="l" t="t" r="r" b="b"/>
              <a:pathLst>
                <a:path w="2809026" h="4176464">
                  <a:moveTo>
                    <a:pt x="1389279" y="0"/>
                  </a:moveTo>
                  <a:cubicBezTo>
                    <a:pt x="1528988" y="0"/>
                    <a:pt x="1582660" y="686524"/>
                    <a:pt x="1808406" y="851314"/>
                  </a:cubicBezTo>
                  <a:lnTo>
                    <a:pt x="2743760" y="988742"/>
                  </a:lnTo>
                  <a:cubicBezTo>
                    <a:pt x="3055545" y="1034551"/>
                    <a:pt x="2153668" y="1385675"/>
                    <a:pt x="2067441" y="1652312"/>
                  </a:cubicBezTo>
                  <a:lnTo>
                    <a:pt x="2226394" y="2588561"/>
                  </a:lnTo>
                  <a:cubicBezTo>
                    <a:pt x="2270558" y="2848689"/>
                    <a:pt x="1853372" y="2368643"/>
                    <a:pt x="1551238" y="2202347"/>
                  </a:cubicBezTo>
                  <a:lnTo>
                    <a:pt x="1404513" y="4176464"/>
                  </a:lnTo>
                  <a:lnTo>
                    <a:pt x="1258812" y="2216119"/>
                  </a:lnTo>
                  <a:lnTo>
                    <a:pt x="552165" y="2588561"/>
                  </a:lnTo>
                  <a:cubicBezTo>
                    <a:pt x="273126" y="2735629"/>
                    <a:pt x="797346" y="1918948"/>
                    <a:pt x="711118" y="1652312"/>
                  </a:cubicBezTo>
                  <a:lnTo>
                    <a:pt x="34799" y="988742"/>
                  </a:lnTo>
                  <a:cubicBezTo>
                    <a:pt x="-190641" y="767552"/>
                    <a:pt x="744406" y="1016105"/>
                    <a:pt x="970153" y="851314"/>
                  </a:cubicBezTo>
                  <a:cubicBezTo>
                    <a:pt x="1195899" y="686524"/>
                    <a:pt x="1249571" y="0"/>
                    <a:pt x="1389279" y="0"/>
                  </a:cubicBezTo>
                  <a:close/>
                </a:path>
              </a:pathLst>
            </a:custGeom>
            <a:solidFill>
              <a:schemeClr val="accent1"/>
            </a:solidFill>
            <a:ln w="25400" cap="flat" cmpd="sng" algn="ctr">
              <a:solidFill>
                <a:sysClr val="window" lastClr="FFFFFF"/>
              </a:solidFill>
              <a:prstDash val="solid"/>
            </a:ln>
            <a:effectLst>
              <a:outerShdw blurRad="63500" sx="102000" sy="102000" algn="c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6" name="五角星 4"/>
            <p:cNvSpPr/>
            <p:nvPr/>
          </p:nvSpPr>
          <p:spPr>
            <a:xfrm>
              <a:off x="816150" y="1509803"/>
              <a:ext cx="2324004" cy="3798233"/>
            </a:xfrm>
            <a:custGeom>
              <a:avLst/>
              <a:gdLst>
                <a:gd name="connsiteX0" fmla="*/ 1389279 w 2809026"/>
                <a:gd name="connsiteY0" fmla="*/ 0 h 4590928"/>
                <a:gd name="connsiteX1" fmla="*/ 1808406 w 2809026"/>
                <a:gd name="connsiteY1" fmla="*/ 851314 h 4590928"/>
                <a:gd name="connsiteX2" fmla="*/ 2743760 w 2809026"/>
                <a:gd name="connsiteY2" fmla="*/ 988742 h 4590928"/>
                <a:gd name="connsiteX3" fmla="*/ 2067441 w 2809026"/>
                <a:gd name="connsiteY3" fmla="*/ 1652312 h 4590928"/>
                <a:gd name="connsiteX4" fmla="*/ 2226394 w 2809026"/>
                <a:gd name="connsiteY4" fmla="*/ 2588561 h 4590928"/>
                <a:gd name="connsiteX5" fmla="*/ 1551238 w 2809026"/>
                <a:gd name="connsiteY5" fmla="*/ 2202347 h 4590928"/>
                <a:gd name="connsiteX6" fmla="*/ 1404513 w 2809026"/>
                <a:gd name="connsiteY6" fmla="*/ 4590928 h 4590928"/>
                <a:gd name="connsiteX7" fmla="*/ 1258812 w 2809026"/>
                <a:gd name="connsiteY7" fmla="*/ 2216119 h 4590928"/>
                <a:gd name="connsiteX8" fmla="*/ 552165 w 2809026"/>
                <a:gd name="connsiteY8" fmla="*/ 2588561 h 4590928"/>
                <a:gd name="connsiteX9" fmla="*/ 711118 w 2809026"/>
                <a:gd name="connsiteY9" fmla="*/ 1652312 h 4590928"/>
                <a:gd name="connsiteX10" fmla="*/ 34799 w 2809026"/>
                <a:gd name="connsiteY10" fmla="*/ 988742 h 4590928"/>
                <a:gd name="connsiteX11" fmla="*/ 970153 w 2809026"/>
                <a:gd name="connsiteY11" fmla="*/ 851314 h 4590928"/>
                <a:gd name="connsiteX12" fmla="*/ 1389279 w 2809026"/>
                <a:gd name="connsiteY12" fmla="*/ 0 h 459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09026" h="4590928">
                  <a:moveTo>
                    <a:pt x="1389279" y="0"/>
                  </a:moveTo>
                  <a:cubicBezTo>
                    <a:pt x="1528988" y="0"/>
                    <a:pt x="1582660" y="686524"/>
                    <a:pt x="1808406" y="851314"/>
                  </a:cubicBezTo>
                  <a:lnTo>
                    <a:pt x="2743760" y="988742"/>
                  </a:lnTo>
                  <a:cubicBezTo>
                    <a:pt x="3055545" y="1034551"/>
                    <a:pt x="2153668" y="1385675"/>
                    <a:pt x="2067441" y="1652312"/>
                  </a:cubicBezTo>
                  <a:lnTo>
                    <a:pt x="2226394" y="2588561"/>
                  </a:lnTo>
                  <a:cubicBezTo>
                    <a:pt x="2270558" y="2848689"/>
                    <a:pt x="1853372" y="2368643"/>
                    <a:pt x="1551238" y="2202347"/>
                  </a:cubicBezTo>
                  <a:lnTo>
                    <a:pt x="1404513" y="4590928"/>
                  </a:lnTo>
                  <a:lnTo>
                    <a:pt x="1258812" y="2216119"/>
                  </a:lnTo>
                  <a:lnTo>
                    <a:pt x="552165" y="2588561"/>
                  </a:lnTo>
                  <a:cubicBezTo>
                    <a:pt x="273126" y="2735629"/>
                    <a:pt x="797346" y="1918948"/>
                    <a:pt x="711118" y="1652312"/>
                  </a:cubicBezTo>
                  <a:lnTo>
                    <a:pt x="34799" y="988742"/>
                  </a:lnTo>
                  <a:cubicBezTo>
                    <a:pt x="-190641" y="767552"/>
                    <a:pt x="744406" y="1016105"/>
                    <a:pt x="970153" y="851314"/>
                  </a:cubicBezTo>
                  <a:cubicBezTo>
                    <a:pt x="1195899" y="686524"/>
                    <a:pt x="1249571" y="0"/>
                    <a:pt x="1389279" y="0"/>
                  </a:cubicBezTo>
                  <a:close/>
                </a:path>
              </a:pathLst>
            </a:custGeom>
            <a:solidFill>
              <a:schemeClr val="tx1"/>
            </a:solidFill>
            <a:ln w="25400" cap="flat" cmpd="sng" algn="ctr">
              <a:solidFill>
                <a:schemeClr val="accent1">
                  <a:lumMod val="75000"/>
                </a:schemeClr>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7" name="组合 25"/>
          <p:cNvGrpSpPr/>
          <p:nvPr/>
        </p:nvGrpSpPr>
        <p:grpSpPr>
          <a:xfrm rot="1292006">
            <a:off x="6923888" y="2199619"/>
            <a:ext cx="2415448" cy="3673239"/>
            <a:chOff x="683568" y="1370619"/>
            <a:chExt cx="2589167" cy="3937418"/>
          </a:xfrm>
        </p:grpSpPr>
        <p:sp>
          <p:nvSpPr>
            <p:cNvPr id="8" name="五角星 4"/>
            <p:cNvSpPr/>
            <p:nvPr/>
          </p:nvSpPr>
          <p:spPr>
            <a:xfrm>
              <a:off x="683568" y="1370619"/>
              <a:ext cx="2589167" cy="3849577"/>
            </a:xfrm>
            <a:custGeom>
              <a:avLst/>
              <a:gdLst/>
              <a:ahLst/>
              <a:cxnLst/>
              <a:rect l="l" t="t" r="r" b="b"/>
              <a:pathLst>
                <a:path w="2809026" h="4176464">
                  <a:moveTo>
                    <a:pt x="1389279" y="0"/>
                  </a:moveTo>
                  <a:cubicBezTo>
                    <a:pt x="1528988" y="0"/>
                    <a:pt x="1582660" y="686524"/>
                    <a:pt x="1808406" y="851314"/>
                  </a:cubicBezTo>
                  <a:lnTo>
                    <a:pt x="2743760" y="988742"/>
                  </a:lnTo>
                  <a:cubicBezTo>
                    <a:pt x="3055545" y="1034551"/>
                    <a:pt x="2153668" y="1385675"/>
                    <a:pt x="2067441" y="1652312"/>
                  </a:cubicBezTo>
                  <a:lnTo>
                    <a:pt x="2226394" y="2588561"/>
                  </a:lnTo>
                  <a:cubicBezTo>
                    <a:pt x="2270558" y="2848689"/>
                    <a:pt x="1853372" y="2368643"/>
                    <a:pt x="1551238" y="2202347"/>
                  </a:cubicBezTo>
                  <a:lnTo>
                    <a:pt x="1404513" y="4176464"/>
                  </a:lnTo>
                  <a:lnTo>
                    <a:pt x="1258812" y="2216119"/>
                  </a:lnTo>
                  <a:lnTo>
                    <a:pt x="552165" y="2588561"/>
                  </a:lnTo>
                  <a:cubicBezTo>
                    <a:pt x="273126" y="2735629"/>
                    <a:pt x="797346" y="1918948"/>
                    <a:pt x="711118" y="1652312"/>
                  </a:cubicBezTo>
                  <a:lnTo>
                    <a:pt x="34799" y="988742"/>
                  </a:lnTo>
                  <a:cubicBezTo>
                    <a:pt x="-190641" y="767552"/>
                    <a:pt x="744406" y="1016105"/>
                    <a:pt x="970153" y="851314"/>
                  </a:cubicBezTo>
                  <a:cubicBezTo>
                    <a:pt x="1195899" y="686524"/>
                    <a:pt x="1249571" y="0"/>
                    <a:pt x="1389279" y="0"/>
                  </a:cubicBezTo>
                  <a:close/>
                </a:path>
              </a:pathLst>
            </a:custGeom>
            <a:solidFill>
              <a:schemeClr val="accent4"/>
            </a:solidFill>
            <a:ln w="25400" cap="flat" cmpd="sng" algn="ctr">
              <a:solidFill>
                <a:sysClr val="window" lastClr="FFFFFF"/>
              </a:solidFill>
              <a:prstDash val="solid"/>
            </a:ln>
            <a:effectLst>
              <a:outerShdw blurRad="63500" sx="102000" sy="102000" algn="c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9" name="五角星 4"/>
            <p:cNvSpPr/>
            <p:nvPr/>
          </p:nvSpPr>
          <p:spPr>
            <a:xfrm>
              <a:off x="816149" y="1509804"/>
              <a:ext cx="2324004" cy="3798233"/>
            </a:xfrm>
            <a:custGeom>
              <a:avLst/>
              <a:gdLst>
                <a:gd name="connsiteX0" fmla="*/ 1389279 w 2809026"/>
                <a:gd name="connsiteY0" fmla="*/ 0 h 4590928"/>
                <a:gd name="connsiteX1" fmla="*/ 1808406 w 2809026"/>
                <a:gd name="connsiteY1" fmla="*/ 851314 h 4590928"/>
                <a:gd name="connsiteX2" fmla="*/ 2743760 w 2809026"/>
                <a:gd name="connsiteY2" fmla="*/ 988742 h 4590928"/>
                <a:gd name="connsiteX3" fmla="*/ 2067441 w 2809026"/>
                <a:gd name="connsiteY3" fmla="*/ 1652312 h 4590928"/>
                <a:gd name="connsiteX4" fmla="*/ 2226394 w 2809026"/>
                <a:gd name="connsiteY4" fmla="*/ 2588561 h 4590928"/>
                <a:gd name="connsiteX5" fmla="*/ 1551238 w 2809026"/>
                <a:gd name="connsiteY5" fmla="*/ 2202347 h 4590928"/>
                <a:gd name="connsiteX6" fmla="*/ 1404513 w 2809026"/>
                <a:gd name="connsiteY6" fmla="*/ 4590928 h 4590928"/>
                <a:gd name="connsiteX7" fmla="*/ 1258812 w 2809026"/>
                <a:gd name="connsiteY7" fmla="*/ 2216119 h 4590928"/>
                <a:gd name="connsiteX8" fmla="*/ 552165 w 2809026"/>
                <a:gd name="connsiteY8" fmla="*/ 2588561 h 4590928"/>
                <a:gd name="connsiteX9" fmla="*/ 711118 w 2809026"/>
                <a:gd name="connsiteY9" fmla="*/ 1652312 h 4590928"/>
                <a:gd name="connsiteX10" fmla="*/ 34799 w 2809026"/>
                <a:gd name="connsiteY10" fmla="*/ 988742 h 4590928"/>
                <a:gd name="connsiteX11" fmla="*/ 970153 w 2809026"/>
                <a:gd name="connsiteY11" fmla="*/ 851314 h 4590928"/>
                <a:gd name="connsiteX12" fmla="*/ 1389279 w 2809026"/>
                <a:gd name="connsiteY12" fmla="*/ 0 h 459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09026" h="4590928">
                  <a:moveTo>
                    <a:pt x="1389279" y="0"/>
                  </a:moveTo>
                  <a:cubicBezTo>
                    <a:pt x="1528988" y="0"/>
                    <a:pt x="1582660" y="686524"/>
                    <a:pt x="1808406" y="851314"/>
                  </a:cubicBezTo>
                  <a:lnTo>
                    <a:pt x="2743760" y="988742"/>
                  </a:lnTo>
                  <a:cubicBezTo>
                    <a:pt x="3055545" y="1034551"/>
                    <a:pt x="2153668" y="1385675"/>
                    <a:pt x="2067441" y="1652312"/>
                  </a:cubicBezTo>
                  <a:lnTo>
                    <a:pt x="2226394" y="2588561"/>
                  </a:lnTo>
                  <a:cubicBezTo>
                    <a:pt x="2270558" y="2848689"/>
                    <a:pt x="1853372" y="2368643"/>
                    <a:pt x="1551238" y="2202347"/>
                  </a:cubicBezTo>
                  <a:lnTo>
                    <a:pt x="1404513" y="4590928"/>
                  </a:lnTo>
                  <a:lnTo>
                    <a:pt x="1258812" y="2216119"/>
                  </a:lnTo>
                  <a:lnTo>
                    <a:pt x="552165" y="2588561"/>
                  </a:lnTo>
                  <a:cubicBezTo>
                    <a:pt x="273126" y="2735629"/>
                    <a:pt x="797346" y="1918948"/>
                    <a:pt x="711118" y="1652312"/>
                  </a:cubicBezTo>
                  <a:lnTo>
                    <a:pt x="34799" y="988742"/>
                  </a:lnTo>
                  <a:cubicBezTo>
                    <a:pt x="-190641" y="767552"/>
                    <a:pt x="744406" y="1016105"/>
                    <a:pt x="970153" y="851314"/>
                  </a:cubicBezTo>
                  <a:cubicBezTo>
                    <a:pt x="1195899" y="686524"/>
                    <a:pt x="1249571" y="0"/>
                    <a:pt x="1389279" y="0"/>
                  </a:cubicBezTo>
                  <a:close/>
                </a:path>
              </a:pathLst>
            </a:custGeom>
            <a:solidFill>
              <a:sysClr val="window" lastClr="FFFFFF"/>
            </a:solidFill>
            <a:ln w="25400" cap="flat" cmpd="sng" algn="ctr">
              <a:solidFill>
                <a:schemeClr val="accent4">
                  <a:lumMod val="75000"/>
                </a:schemeClr>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0" name="组合 28"/>
          <p:cNvGrpSpPr/>
          <p:nvPr/>
        </p:nvGrpSpPr>
        <p:grpSpPr>
          <a:xfrm rot="20302619">
            <a:off x="2788727" y="2081425"/>
            <a:ext cx="2415448" cy="3673239"/>
            <a:chOff x="683568" y="1370619"/>
            <a:chExt cx="2589167" cy="3937418"/>
          </a:xfrm>
        </p:grpSpPr>
        <p:sp>
          <p:nvSpPr>
            <p:cNvPr id="11" name="五角星 4"/>
            <p:cNvSpPr/>
            <p:nvPr/>
          </p:nvSpPr>
          <p:spPr>
            <a:xfrm>
              <a:off x="683568" y="1370619"/>
              <a:ext cx="2589167" cy="3849577"/>
            </a:xfrm>
            <a:custGeom>
              <a:avLst/>
              <a:gdLst/>
              <a:ahLst/>
              <a:cxnLst/>
              <a:rect l="l" t="t" r="r" b="b"/>
              <a:pathLst>
                <a:path w="2809026" h="4176464">
                  <a:moveTo>
                    <a:pt x="1389279" y="0"/>
                  </a:moveTo>
                  <a:cubicBezTo>
                    <a:pt x="1528988" y="0"/>
                    <a:pt x="1582660" y="686524"/>
                    <a:pt x="1808406" y="851314"/>
                  </a:cubicBezTo>
                  <a:lnTo>
                    <a:pt x="2743760" y="988742"/>
                  </a:lnTo>
                  <a:cubicBezTo>
                    <a:pt x="3055545" y="1034551"/>
                    <a:pt x="2153668" y="1385675"/>
                    <a:pt x="2067441" y="1652312"/>
                  </a:cubicBezTo>
                  <a:lnTo>
                    <a:pt x="2226394" y="2588561"/>
                  </a:lnTo>
                  <a:cubicBezTo>
                    <a:pt x="2270558" y="2848689"/>
                    <a:pt x="1853372" y="2368643"/>
                    <a:pt x="1551238" y="2202347"/>
                  </a:cubicBezTo>
                  <a:lnTo>
                    <a:pt x="1404513" y="4176464"/>
                  </a:lnTo>
                  <a:lnTo>
                    <a:pt x="1258812" y="2216119"/>
                  </a:lnTo>
                  <a:lnTo>
                    <a:pt x="552165" y="2588561"/>
                  </a:lnTo>
                  <a:cubicBezTo>
                    <a:pt x="273126" y="2735629"/>
                    <a:pt x="797346" y="1918948"/>
                    <a:pt x="711118" y="1652312"/>
                  </a:cubicBezTo>
                  <a:lnTo>
                    <a:pt x="34799" y="988742"/>
                  </a:lnTo>
                  <a:cubicBezTo>
                    <a:pt x="-190641" y="767552"/>
                    <a:pt x="744406" y="1016105"/>
                    <a:pt x="970153" y="851314"/>
                  </a:cubicBezTo>
                  <a:cubicBezTo>
                    <a:pt x="1195899" y="686524"/>
                    <a:pt x="1249571" y="0"/>
                    <a:pt x="1389279" y="0"/>
                  </a:cubicBezTo>
                  <a:close/>
                </a:path>
              </a:pathLst>
            </a:custGeom>
            <a:solidFill>
              <a:schemeClr val="accent3"/>
            </a:solidFill>
            <a:ln w="25400" cap="flat" cmpd="sng" algn="ctr">
              <a:solidFill>
                <a:sysClr val="window" lastClr="FFFFFF"/>
              </a:solidFill>
              <a:prstDash val="solid"/>
            </a:ln>
            <a:effectLst>
              <a:outerShdw blurRad="63500" sx="102000" sy="102000" algn="c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2" name="五角星 4"/>
            <p:cNvSpPr/>
            <p:nvPr/>
          </p:nvSpPr>
          <p:spPr>
            <a:xfrm>
              <a:off x="816149" y="1509804"/>
              <a:ext cx="2324004" cy="3798233"/>
            </a:xfrm>
            <a:custGeom>
              <a:avLst/>
              <a:gdLst>
                <a:gd name="connsiteX0" fmla="*/ 1389279 w 2809026"/>
                <a:gd name="connsiteY0" fmla="*/ 0 h 4590928"/>
                <a:gd name="connsiteX1" fmla="*/ 1808406 w 2809026"/>
                <a:gd name="connsiteY1" fmla="*/ 851314 h 4590928"/>
                <a:gd name="connsiteX2" fmla="*/ 2743760 w 2809026"/>
                <a:gd name="connsiteY2" fmla="*/ 988742 h 4590928"/>
                <a:gd name="connsiteX3" fmla="*/ 2067441 w 2809026"/>
                <a:gd name="connsiteY3" fmla="*/ 1652312 h 4590928"/>
                <a:gd name="connsiteX4" fmla="*/ 2226394 w 2809026"/>
                <a:gd name="connsiteY4" fmla="*/ 2588561 h 4590928"/>
                <a:gd name="connsiteX5" fmla="*/ 1551238 w 2809026"/>
                <a:gd name="connsiteY5" fmla="*/ 2202347 h 4590928"/>
                <a:gd name="connsiteX6" fmla="*/ 1404513 w 2809026"/>
                <a:gd name="connsiteY6" fmla="*/ 4590928 h 4590928"/>
                <a:gd name="connsiteX7" fmla="*/ 1258812 w 2809026"/>
                <a:gd name="connsiteY7" fmla="*/ 2216119 h 4590928"/>
                <a:gd name="connsiteX8" fmla="*/ 552165 w 2809026"/>
                <a:gd name="connsiteY8" fmla="*/ 2588561 h 4590928"/>
                <a:gd name="connsiteX9" fmla="*/ 711118 w 2809026"/>
                <a:gd name="connsiteY9" fmla="*/ 1652312 h 4590928"/>
                <a:gd name="connsiteX10" fmla="*/ 34799 w 2809026"/>
                <a:gd name="connsiteY10" fmla="*/ 988742 h 4590928"/>
                <a:gd name="connsiteX11" fmla="*/ 970153 w 2809026"/>
                <a:gd name="connsiteY11" fmla="*/ 851314 h 4590928"/>
                <a:gd name="connsiteX12" fmla="*/ 1389279 w 2809026"/>
                <a:gd name="connsiteY12" fmla="*/ 0 h 459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09026" h="4590928">
                  <a:moveTo>
                    <a:pt x="1389279" y="0"/>
                  </a:moveTo>
                  <a:cubicBezTo>
                    <a:pt x="1528988" y="0"/>
                    <a:pt x="1582660" y="686524"/>
                    <a:pt x="1808406" y="851314"/>
                  </a:cubicBezTo>
                  <a:lnTo>
                    <a:pt x="2743760" y="988742"/>
                  </a:lnTo>
                  <a:cubicBezTo>
                    <a:pt x="3055545" y="1034551"/>
                    <a:pt x="2153668" y="1385675"/>
                    <a:pt x="2067441" y="1652312"/>
                  </a:cubicBezTo>
                  <a:lnTo>
                    <a:pt x="2226394" y="2588561"/>
                  </a:lnTo>
                  <a:cubicBezTo>
                    <a:pt x="2270558" y="2848689"/>
                    <a:pt x="1853372" y="2368643"/>
                    <a:pt x="1551238" y="2202347"/>
                  </a:cubicBezTo>
                  <a:lnTo>
                    <a:pt x="1404513" y="4590928"/>
                  </a:lnTo>
                  <a:lnTo>
                    <a:pt x="1258812" y="2216119"/>
                  </a:lnTo>
                  <a:lnTo>
                    <a:pt x="552165" y="2588561"/>
                  </a:lnTo>
                  <a:cubicBezTo>
                    <a:pt x="273126" y="2735629"/>
                    <a:pt x="797346" y="1918948"/>
                    <a:pt x="711118" y="1652312"/>
                  </a:cubicBezTo>
                  <a:lnTo>
                    <a:pt x="34799" y="988742"/>
                  </a:lnTo>
                  <a:cubicBezTo>
                    <a:pt x="-190641" y="767552"/>
                    <a:pt x="744406" y="1016105"/>
                    <a:pt x="970153" y="851314"/>
                  </a:cubicBezTo>
                  <a:cubicBezTo>
                    <a:pt x="1195899" y="686524"/>
                    <a:pt x="1249571" y="0"/>
                    <a:pt x="1389279" y="0"/>
                  </a:cubicBezTo>
                  <a:close/>
                </a:path>
              </a:pathLst>
            </a:custGeom>
            <a:solidFill>
              <a:sysClr val="window" lastClr="FFFFFF"/>
            </a:solidFill>
            <a:ln w="25400" cap="flat" cmpd="sng" algn="ctr">
              <a:solidFill>
                <a:schemeClr val="accent3">
                  <a:lumMod val="75000"/>
                </a:schemeClr>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sp>
        <p:nvSpPr>
          <p:cNvPr id="13" name="矩形 31"/>
          <p:cNvSpPr/>
          <p:nvPr/>
        </p:nvSpPr>
        <p:spPr>
          <a:xfrm flipV="1">
            <a:off x="1501140" y="4303002"/>
            <a:ext cx="9144000" cy="21600"/>
          </a:xfrm>
          <a:prstGeom prst="rect">
            <a:avLst/>
          </a:prstGeom>
          <a:gradFill>
            <a:gsLst>
              <a:gs pos="49628">
                <a:sysClr val="windowText" lastClr="000000">
                  <a:lumMod val="65000"/>
                  <a:lumOff val="35000"/>
                </a:sysClr>
              </a:gs>
              <a:gs pos="2000">
                <a:sysClr val="window" lastClr="FFFFFF">
                  <a:lumMod val="95000"/>
                </a:sysClr>
              </a:gs>
              <a:gs pos="100000">
                <a:sysClr val="window" lastClr="FFFFFF">
                  <a:lumMod val="95000"/>
                </a:sysClr>
              </a:gs>
            </a:gsLst>
            <a:lin ang="108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4" name="椭圆 3"/>
          <p:cNvSpPr/>
          <p:nvPr/>
        </p:nvSpPr>
        <p:spPr>
          <a:xfrm>
            <a:off x="1501140" y="3884307"/>
            <a:ext cx="9142957" cy="410221"/>
          </a:xfrm>
          <a:custGeom>
            <a:avLst/>
            <a:gdLst/>
            <a:ahLst/>
            <a:cxnLst/>
            <a:rect l="l" t="t" r="r" b="b"/>
            <a:pathLst>
              <a:path w="5967726" h="372256">
                <a:moveTo>
                  <a:pt x="2983863" y="0"/>
                </a:moveTo>
                <a:cubicBezTo>
                  <a:pt x="4505610" y="0"/>
                  <a:pt x="5763890" y="161740"/>
                  <a:pt x="5967726" y="372256"/>
                </a:cubicBezTo>
                <a:lnTo>
                  <a:pt x="0" y="372256"/>
                </a:lnTo>
                <a:cubicBezTo>
                  <a:pt x="203837" y="161740"/>
                  <a:pt x="1462116" y="0"/>
                  <a:pt x="2983863" y="0"/>
                </a:cubicBezTo>
                <a:close/>
              </a:path>
            </a:pathLst>
          </a:custGeom>
          <a:gradFill flip="none" rotWithShape="1">
            <a:gsLst>
              <a:gs pos="100000">
                <a:sysClr val="window" lastClr="FFFFFF">
                  <a:lumMod val="50000"/>
                  <a:alpha val="27000"/>
                </a:sysClr>
              </a:gs>
              <a:gs pos="26000">
                <a:sysClr val="window" lastClr="FFFFFF">
                  <a:lumMod val="95000"/>
                  <a:alpha val="0"/>
                </a:sysClr>
              </a:gs>
            </a:gsLst>
            <a:lin ang="5400000" scaled="1"/>
            <a:tileRect/>
          </a:gra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5" name="矩形 33"/>
          <p:cNvSpPr/>
          <p:nvPr/>
        </p:nvSpPr>
        <p:spPr>
          <a:xfrm flipV="1">
            <a:off x="1501140" y="4984855"/>
            <a:ext cx="9144000" cy="28800"/>
          </a:xfrm>
          <a:prstGeom prst="rect">
            <a:avLst/>
          </a:prstGeom>
          <a:gradFill>
            <a:gsLst>
              <a:gs pos="49628">
                <a:sysClr val="windowText" lastClr="000000">
                  <a:lumMod val="65000"/>
                  <a:lumOff val="35000"/>
                </a:sysClr>
              </a:gs>
              <a:gs pos="2000">
                <a:sysClr val="window" lastClr="FFFFFF">
                  <a:lumMod val="95000"/>
                </a:sysClr>
              </a:gs>
              <a:gs pos="100000">
                <a:sysClr val="window" lastClr="FFFFFF">
                  <a:lumMod val="95000"/>
                </a:sysClr>
              </a:gs>
            </a:gsLst>
            <a:lin ang="1080000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6" name="椭圆 3"/>
          <p:cNvSpPr/>
          <p:nvPr/>
        </p:nvSpPr>
        <p:spPr>
          <a:xfrm flipV="1">
            <a:off x="1501140" y="4997555"/>
            <a:ext cx="9161140" cy="403248"/>
          </a:xfrm>
          <a:custGeom>
            <a:avLst/>
            <a:gdLst/>
            <a:ahLst/>
            <a:cxnLst/>
            <a:rect l="l" t="t" r="r" b="b"/>
            <a:pathLst>
              <a:path w="5967726" h="372256">
                <a:moveTo>
                  <a:pt x="2983863" y="0"/>
                </a:moveTo>
                <a:cubicBezTo>
                  <a:pt x="4505610" y="0"/>
                  <a:pt x="5763890" y="161740"/>
                  <a:pt x="5967726" y="372256"/>
                </a:cubicBezTo>
                <a:lnTo>
                  <a:pt x="0" y="372256"/>
                </a:lnTo>
                <a:cubicBezTo>
                  <a:pt x="203837" y="161740"/>
                  <a:pt x="1462116" y="0"/>
                  <a:pt x="2983863" y="0"/>
                </a:cubicBezTo>
                <a:close/>
              </a:path>
            </a:pathLst>
          </a:custGeom>
          <a:gradFill flip="none" rotWithShape="1">
            <a:gsLst>
              <a:gs pos="100000">
                <a:sysClr val="window" lastClr="FFFFFF">
                  <a:lumMod val="50000"/>
                  <a:alpha val="27000"/>
                </a:sysClr>
              </a:gs>
              <a:gs pos="26000">
                <a:sysClr val="window" lastClr="FFFFFF">
                  <a:lumMod val="95000"/>
                  <a:alpha val="0"/>
                </a:sysClr>
              </a:gs>
            </a:gsLst>
            <a:lin ang="5400000" scaled="1"/>
            <a:tileRect/>
          </a:gra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7" name="矩形 35"/>
          <p:cNvSpPr/>
          <p:nvPr/>
        </p:nvSpPr>
        <p:spPr>
          <a:xfrm>
            <a:off x="1501140" y="4319102"/>
            <a:ext cx="9142957" cy="665753"/>
          </a:xfrm>
          <a:prstGeom prst="rect">
            <a:avLst/>
          </a:prstGeom>
          <a:solidFill>
            <a:sysClr val="window" lastClr="FFFFFF"/>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nvGrpSpPr>
          <p:cNvPr id="18" name="Group 17"/>
          <p:cNvGrpSpPr/>
          <p:nvPr/>
        </p:nvGrpSpPr>
        <p:grpSpPr>
          <a:xfrm rot="1840725">
            <a:off x="8272774" y="2991896"/>
            <a:ext cx="319088" cy="465138"/>
            <a:chOff x="3582988" y="3510757"/>
            <a:chExt cx="319088" cy="465138"/>
          </a:xfrm>
          <a:solidFill>
            <a:schemeClr val="accent4"/>
          </a:solidFill>
        </p:grpSpPr>
        <p:sp>
          <p:nvSpPr>
            <p:cNvPr id="19"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20"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grpSp>
        <p:nvGrpSpPr>
          <p:cNvPr id="21" name="Group 20"/>
          <p:cNvGrpSpPr/>
          <p:nvPr/>
        </p:nvGrpSpPr>
        <p:grpSpPr>
          <a:xfrm rot="20331258">
            <a:off x="3537464" y="2980711"/>
            <a:ext cx="348456" cy="465138"/>
            <a:chOff x="2639219" y="3510757"/>
            <a:chExt cx="348456" cy="465138"/>
          </a:xfrm>
          <a:solidFill>
            <a:schemeClr val="accent3"/>
          </a:solidFill>
        </p:grpSpPr>
        <p:sp>
          <p:nvSpPr>
            <p:cNvPr id="22" name="AutoShape 115"/>
            <p:cNvSpPr>
              <a:spLocks/>
            </p:cNvSpPr>
            <p:nvPr/>
          </p:nvSpPr>
          <p:spPr bwMode="auto">
            <a:xfrm>
              <a:off x="2639219" y="3510757"/>
              <a:ext cx="348456"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23" name="AutoShape 116"/>
            <p:cNvSpPr>
              <a:spLocks/>
            </p:cNvSpPr>
            <p:nvPr/>
          </p:nvSpPr>
          <p:spPr bwMode="auto">
            <a:xfrm>
              <a:off x="2784475" y="3786982"/>
              <a:ext cx="57944"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sp>
        <p:nvSpPr>
          <p:cNvPr id="24" name="Freeform 6"/>
          <p:cNvSpPr>
            <a:spLocks noEditPoints="1"/>
          </p:cNvSpPr>
          <p:nvPr/>
        </p:nvSpPr>
        <p:spPr bwMode="auto">
          <a:xfrm>
            <a:off x="5797608" y="2555120"/>
            <a:ext cx="534702" cy="546654"/>
          </a:xfrm>
          <a:custGeom>
            <a:avLst/>
            <a:gdLst>
              <a:gd name="T0" fmla="*/ 203 w 360"/>
              <a:gd name="T1" fmla="*/ 271 h 368"/>
              <a:gd name="T2" fmla="*/ 261 w 360"/>
              <a:gd name="T3" fmla="*/ 202 h 368"/>
              <a:gd name="T4" fmla="*/ 360 w 360"/>
              <a:gd name="T5" fmla="*/ 51 h 368"/>
              <a:gd name="T6" fmla="*/ 346 w 360"/>
              <a:gd name="T7" fmla="*/ 37 h 368"/>
              <a:gd name="T8" fmla="*/ 277 w 360"/>
              <a:gd name="T9" fmla="*/ 37 h 368"/>
              <a:gd name="T10" fmla="*/ 180 w 360"/>
              <a:gd name="T11" fmla="*/ 0 h 368"/>
              <a:gd name="T12" fmla="*/ 83 w 360"/>
              <a:gd name="T13" fmla="*/ 37 h 368"/>
              <a:gd name="T14" fmla="*/ 14 w 360"/>
              <a:gd name="T15" fmla="*/ 37 h 368"/>
              <a:gd name="T16" fmla="*/ 0 w 360"/>
              <a:gd name="T17" fmla="*/ 51 h 368"/>
              <a:gd name="T18" fmla="*/ 98 w 360"/>
              <a:gd name="T19" fmla="*/ 202 h 368"/>
              <a:gd name="T20" fmla="*/ 156 w 360"/>
              <a:gd name="T21" fmla="*/ 271 h 368"/>
              <a:gd name="T22" fmla="*/ 156 w 360"/>
              <a:gd name="T23" fmla="*/ 297 h 368"/>
              <a:gd name="T24" fmla="*/ 91 w 360"/>
              <a:gd name="T25" fmla="*/ 332 h 368"/>
              <a:gd name="T26" fmla="*/ 180 w 360"/>
              <a:gd name="T27" fmla="*/ 368 h 368"/>
              <a:gd name="T28" fmla="*/ 269 w 360"/>
              <a:gd name="T29" fmla="*/ 332 h 368"/>
              <a:gd name="T30" fmla="*/ 203 w 360"/>
              <a:gd name="T31" fmla="*/ 297 h 368"/>
              <a:gd name="T32" fmla="*/ 203 w 360"/>
              <a:gd name="T33" fmla="*/ 271 h 368"/>
              <a:gd name="T34" fmla="*/ 259 w 360"/>
              <a:gd name="T35" fmla="*/ 170 h 368"/>
              <a:gd name="T36" fmla="*/ 281 w 360"/>
              <a:gd name="T37" fmla="*/ 65 h 368"/>
              <a:gd name="T38" fmla="*/ 331 w 360"/>
              <a:gd name="T39" fmla="*/ 65 h 368"/>
              <a:gd name="T40" fmla="*/ 259 w 360"/>
              <a:gd name="T41" fmla="*/ 170 h 368"/>
              <a:gd name="T42" fmla="*/ 180 w 360"/>
              <a:gd name="T43" fmla="*/ 24 h 368"/>
              <a:gd name="T44" fmla="*/ 256 w 360"/>
              <a:gd name="T45" fmla="*/ 55 h 368"/>
              <a:gd name="T46" fmla="*/ 180 w 360"/>
              <a:gd name="T47" fmla="*/ 86 h 368"/>
              <a:gd name="T48" fmla="*/ 104 w 360"/>
              <a:gd name="T49" fmla="*/ 55 h 368"/>
              <a:gd name="T50" fmla="*/ 180 w 360"/>
              <a:gd name="T51" fmla="*/ 24 h 368"/>
              <a:gd name="T52" fmla="*/ 29 w 360"/>
              <a:gd name="T53" fmla="*/ 65 h 368"/>
              <a:gd name="T54" fmla="*/ 79 w 360"/>
              <a:gd name="T55" fmla="*/ 65 h 368"/>
              <a:gd name="T56" fmla="*/ 101 w 360"/>
              <a:gd name="T57" fmla="*/ 170 h 368"/>
              <a:gd name="T58" fmla="*/ 29 w 360"/>
              <a:gd name="T59" fmla="*/ 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0" h="368">
                <a:moveTo>
                  <a:pt x="203" y="271"/>
                </a:moveTo>
                <a:cubicBezTo>
                  <a:pt x="203" y="242"/>
                  <a:pt x="225" y="226"/>
                  <a:pt x="261" y="202"/>
                </a:cubicBezTo>
                <a:cubicBezTo>
                  <a:pt x="305" y="173"/>
                  <a:pt x="360" y="137"/>
                  <a:pt x="360" y="51"/>
                </a:cubicBezTo>
                <a:cubicBezTo>
                  <a:pt x="360" y="43"/>
                  <a:pt x="353" y="37"/>
                  <a:pt x="346" y="37"/>
                </a:cubicBezTo>
                <a:cubicBezTo>
                  <a:pt x="277" y="37"/>
                  <a:pt x="277" y="37"/>
                  <a:pt x="277" y="37"/>
                </a:cubicBezTo>
                <a:cubicBezTo>
                  <a:pt x="267" y="19"/>
                  <a:pt x="238" y="0"/>
                  <a:pt x="180" y="0"/>
                </a:cubicBezTo>
                <a:cubicBezTo>
                  <a:pt x="121" y="0"/>
                  <a:pt x="92" y="19"/>
                  <a:pt x="83" y="37"/>
                </a:cubicBezTo>
                <a:cubicBezTo>
                  <a:pt x="14" y="37"/>
                  <a:pt x="14" y="37"/>
                  <a:pt x="14" y="37"/>
                </a:cubicBezTo>
                <a:cubicBezTo>
                  <a:pt x="6" y="37"/>
                  <a:pt x="0" y="43"/>
                  <a:pt x="0" y="51"/>
                </a:cubicBezTo>
                <a:cubicBezTo>
                  <a:pt x="0" y="137"/>
                  <a:pt x="54" y="173"/>
                  <a:pt x="98" y="202"/>
                </a:cubicBezTo>
                <a:cubicBezTo>
                  <a:pt x="134" y="226"/>
                  <a:pt x="156" y="242"/>
                  <a:pt x="156" y="271"/>
                </a:cubicBezTo>
                <a:cubicBezTo>
                  <a:pt x="156" y="297"/>
                  <a:pt x="156" y="297"/>
                  <a:pt x="156" y="297"/>
                </a:cubicBezTo>
                <a:cubicBezTo>
                  <a:pt x="118" y="301"/>
                  <a:pt x="91" y="315"/>
                  <a:pt x="91" y="332"/>
                </a:cubicBezTo>
                <a:cubicBezTo>
                  <a:pt x="91" y="352"/>
                  <a:pt x="131" y="368"/>
                  <a:pt x="180" y="368"/>
                </a:cubicBezTo>
                <a:cubicBezTo>
                  <a:pt x="229" y="368"/>
                  <a:pt x="269" y="352"/>
                  <a:pt x="269" y="332"/>
                </a:cubicBezTo>
                <a:cubicBezTo>
                  <a:pt x="269" y="315"/>
                  <a:pt x="241" y="301"/>
                  <a:pt x="203" y="297"/>
                </a:cubicBezTo>
                <a:lnTo>
                  <a:pt x="203" y="271"/>
                </a:lnTo>
                <a:close/>
                <a:moveTo>
                  <a:pt x="259" y="170"/>
                </a:moveTo>
                <a:cubicBezTo>
                  <a:pt x="270" y="146"/>
                  <a:pt x="279" y="113"/>
                  <a:pt x="281" y="65"/>
                </a:cubicBezTo>
                <a:cubicBezTo>
                  <a:pt x="331" y="65"/>
                  <a:pt x="331" y="65"/>
                  <a:pt x="331" y="65"/>
                </a:cubicBezTo>
                <a:cubicBezTo>
                  <a:pt x="326" y="119"/>
                  <a:pt x="294" y="146"/>
                  <a:pt x="259" y="170"/>
                </a:cubicBezTo>
                <a:close/>
                <a:moveTo>
                  <a:pt x="180" y="24"/>
                </a:moveTo>
                <a:cubicBezTo>
                  <a:pt x="234" y="24"/>
                  <a:pt x="256" y="47"/>
                  <a:pt x="256" y="55"/>
                </a:cubicBezTo>
                <a:cubicBezTo>
                  <a:pt x="256" y="63"/>
                  <a:pt x="234" y="86"/>
                  <a:pt x="180" y="86"/>
                </a:cubicBezTo>
                <a:cubicBezTo>
                  <a:pt x="125" y="86"/>
                  <a:pt x="104" y="63"/>
                  <a:pt x="104" y="55"/>
                </a:cubicBezTo>
                <a:cubicBezTo>
                  <a:pt x="104" y="47"/>
                  <a:pt x="125" y="24"/>
                  <a:pt x="180" y="24"/>
                </a:cubicBezTo>
                <a:close/>
                <a:moveTo>
                  <a:pt x="29" y="65"/>
                </a:moveTo>
                <a:cubicBezTo>
                  <a:pt x="79" y="65"/>
                  <a:pt x="79" y="65"/>
                  <a:pt x="79" y="65"/>
                </a:cubicBezTo>
                <a:cubicBezTo>
                  <a:pt x="80" y="113"/>
                  <a:pt x="89" y="146"/>
                  <a:pt x="101" y="170"/>
                </a:cubicBezTo>
                <a:cubicBezTo>
                  <a:pt x="66" y="146"/>
                  <a:pt x="33" y="119"/>
                  <a:pt x="29" y="6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5" name="TextBox 24"/>
          <p:cNvSpPr txBox="1"/>
          <p:nvPr/>
        </p:nvSpPr>
        <p:spPr>
          <a:xfrm>
            <a:off x="5656501" y="3175162"/>
            <a:ext cx="81105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AF7"/>
                </a:solidFill>
                <a:effectLst/>
                <a:uLnTx/>
                <a:uFillTx/>
                <a:latin typeface="Calibri"/>
                <a:ea typeface="+mn-ea"/>
                <a:cs typeface="+mn-cs"/>
              </a:rPr>
              <a:t>STAR 1</a:t>
            </a:r>
          </a:p>
        </p:txBody>
      </p:sp>
      <p:sp>
        <p:nvSpPr>
          <p:cNvPr id="26" name="TextBox 25"/>
          <p:cNvSpPr txBox="1"/>
          <p:nvPr/>
        </p:nvSpPr>
        <p:spPr>
          <a:xfrm rot="1906776">
            <a:off x="7839831" y="3465724"/>
            <a:ext cx="81105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C000"/>
                </a:solidFill>
                <a:effectLst/>
                <a:uLnTx/>
                <a:uFillTx/>
                <a:latin typeface="Calibri"/>
                <a:ea typeface="+mn-ea"/>
                <a:cs typeface="+mn-cs"/>
              </a:rPr>
              <a:t>STAR 3</a:t>
            </a:r>
          </a:p>
        </p:txBody>
      </p:sp>
      <p:sp>
        <p:nvSpPr>
          <p:cNvPr id="27" name="TextBox 26"/>
          <p:cNvSpPr txBox="1"/>
          <p:nvPr/>
        </p:nvSpPr>
        <p:spPr>
          <a:xfrm rot="20247146">
            <a:off x="3513829" y="3440772"/>
            <a:ext cx="81105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89C600"/>
                </a:solidFill>
                <a:effectLst/>
                <a:uLnTx/>
                <a:uFillTx/>
                <a:latin typeface="Calibri"/>
                <a:ea typeface="+mn-ea"/>
                <a:cs typeface="+mn-cs"/>
              </a:rPr>
              <a:t>STAR 2</a:t>
            </a:r>
          </a:p>
        </p:txBody>
      </p:sp>
      <p:sp>
        <p:nvSpPr>
          <p:cNvPr id="28" name="TextBox 27"/>
          <p:cNvSpPr txBox="1"/>
          <p:nvPr/>
        </p:nvSpPr>
        <p:spPr>
          <a:xfrm>
            <a:off x="4208729" y="4401465"/>
            <a:ext cx="3687549"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300" b="1" i="1"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1" i="1"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1" i="1"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300" b="1" i="1"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1" i="1"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300" b="1" i="1"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nvGrpSpPr>
          <p:cNvPr id="29" name="Group 28"/>
          <p:cNvGrpSpPr/>
          <p:nvPr/>
        </p:nvGrpSpPr>
        <p:grpSpPr>
          <a:xfrm>
            <a:off x="1052447" y="5411304"/>
            <a:ext cx="10547928" cy="1161861"/>
            <a:chOff x="-27767" y="2278080"/>
            <a:chExt cx="9984259" cy="636791"/>
          </a:xfrm>
        </p:grpSpPr>
        <p:sp>
          <p:nvSpPr>
            <p:cNvPr id="30" name="TextBox 29"/>
            <p:cNvSpPr txBox="1"/>
            <p:nvPr/>
          </p:nvSpPr>
          <p:spPr>
            <a:xfrm>
              <a:off x="3491389" y="2278080"/>
              <a:ext cx="2463068" cy="25302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2400" b="0" i="0" u="none" strike="noStrike" kern="1200" cap="none" spc="0" normalizeH="0" baseline="0" noProof="0" dirty="0">
                  <a:ln>
                    <a:noFill/>
                  </a:ln>
                  <a:solidFill>
                    <a:srgbClr val="21221F">
                      <a:lumMod val="75000"/>
                      <a:lumOff val="25000"/>
                    </a:srgbClr>
                  </a:solidFill>
                  <a:effectLst/>
                  <a:uLnTx/>
                  <a:uFillTx/>
                  <a:latin typeface="Source Sans Pro"/>
                  <a:ea typeface="+mn-ea"/>
                  <a:cs typeface="Raleway Regular"/>
                </a:rPr>
                <a:t>Anual Sales Report</a:t>
              </a:r>
            </a:p>
          </p:txBody>
        </p:sp>
        <p:sp>
          <p:nvSpPr>
            <p:cNvPr id="31" name="TextBox 30"/>
            <p:cNvSpPr txBox="1"/>
            <p:nvPr/>
          </p:nvSpPr>
          <p:spPr>
            <a:xfrm>
              <a:off x="1385782" y="2512551"/>
              <a:ext cx="8570710" cy="313755"/>
            </a:xfrm>
            <a:prstGeom prst="rect">
              <a:avLst/>
            </a:prstGeom>
            <a:noFill/>
          </p:spPr>
          <p:txBody>
            <a:bodyPr wrap="square" rtlCol="0">
              <a:spAutoFit/>
            </a:bodyPr>
            <a:lstStyle/>
            <a:p>
              <a:pPr marL="0" marR="0" lvl="0" indent="0" algn="just" defTabSz="914400" rtl="0" eaLnBrk="1" fontAlgn="auto" latinLnBrk="0" hangingPunct="1">
                <a:lnSpc>
                  <a:spcPct val="130000"/>
                </a:lnSpc>
                <a:spcBef>
                  <a:spcPts val="0"/>
                </a:spcBef>
                <a:spcAft>
                  <a:spcPts val="0"/>
                </a:spcAft>
                <a:buClrTx/>
                <a:buSzTx/>
                <a:buFontTx/>
                <a:buNone/>
                <a:tabLst/>
                <a:defRPr/>
              </a:pPr>
              <a:r>
                <a:rPr kumimoji="0" lang="pt-BR" sz="1200" b="0" i="0" u="none" strike="noStrike" kern="1200" cap="none" spc="0" normalizeH="0" baseline="0" noProof="0" dirty="0">
                  <a:ln>
                    <a:noFill/>
                  </a:ln>
                  <a:solidFill>
                    <a:srgbClr val="21221F">
                      <a:lumMod val="75000"/>
                      <a:lumOff val="25000"/>
                    </a:srgbClr>
                  </a:solidFill>
                  <a:effectLst/>
                  <a:uLnTx/>
                  <a:uFillTx/>
                  <a:latin typeface="Calibri"/>
                  <a:ea typeface="+mn-ea"/>
                  <a:cs typeface="Raleway Light"/>
                </a:rPr>
                <a:t>Lorem ipsum dolor sit amet, consectetur adipiscing elit. Aliquam tincidunt ante nec sem Pellentesque vel mauris quis nisl ornare rutrum in id risus. Proin vehicula ut sem et tempus. Interdum et malesuada fames ac ante ipsum primis in faucibus.</a:t>
              </a:r>
              <a:endPar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Raleway Light"/>
              </a:endParaRPr>
            </a:p>
          </p:txBody>
        </p:sp>
        <p:sp>
          <p:nvSpPr>
            <p:cNvPr id="32" name="TextBox 31"/>
            <p:cNvSpPr txBox="1"/>
            <p:nvPr/>
          </p:nvSpPr>
          <p:spPr>
            <a:xfrm>
              <a:off x="-27767" y="2408814"/>
              <a:ext cx="1554534" cy="50605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a:noFill/>
                  </a:ln>
                  <a:solidFill>
                    <a:srgbClr val="21221F">
                      <a:lumMod val="75000"/>
                      <a:lumOff val="25000"/>
                    </a:srgbClr>
                  </a:solidFill>
                  <a:effectLst/>
                  <a:uLnTx/>
                  <a:uFillTx/>
                  <a:latin typeface="Source Sans Pro"/>
                  <a:ea typeface="+mn-ea"/>
                  <a:cs typeface="Raleway Light"/>
                </a:rPr>
                <a:t>68</a:t>
              </a:r>
              <a:r>
                <a:rPr kumimoji="0" lang="id-ID" sz="5400" b="1" i="0" u="none" strike="noStrike" kern="1200" cap="none" spc="0" normalizeH="0" baseline="0" noProof="0" dirty="0">
                  <a:ln>
                    <a:noFill/>
                  </a:ln>
                  <a:solidFill>
                    <a:srgbClr val="21221F">
                      <a:lumMod val="75000"/>
                      <a:lumOff val="25000"/>
                    </a:srgbClr>
                  </a:solidFill>
                  <a:effectLst/>
                  <a:uLnTx/>
                  <a:uFillTx/>
                  <a:latin typeface="Source Sans Pro"/>
                  <a:ea typeface="+mn-ea"/>
                  <a:cs typeface="Raleway Light"/>
                </a:rPr>
                <a:t>%</a:t>
              </a:r>
            </a:p>
          </p:txBody>
        </p:sp>
      </p:grpSp>
      <p:sp>
        <p:nvSpPr>
          <p:cNvPr id="33" name="Rectangle 32"/>
          <p:cNvSpPr/>
          <p:nvPr/>
        </p:nvSpPr>
        <p:spPr>
          <a:xfrm>
            <a:off x="3452004" y="1150062"/>
            <a:ext cx="5287992"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30048399"/>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barn(outVertical)">
                                      <p:cBhvr>
                                        <p:cTn id="7" dur="500"/>
                                        <p:tgtEl>
                                          <p:spTgt spid="33"/>
                                        </p:tgtEl>
                                      </p:cBhvr>
                                    </p:animEffect>
                                  </p:childTnLst>
                                </p:cTn>
                              </p:par>
                            </p:childTnLst>
                          </p:cTn>
                        </p:par>
                        <p:par>
                          <p:cTn id="8" fill="hold">
                            <p:stCondLst>
                              <p:cond delay="500"/>
                            </p:stCondLst>
                            <p:childTnLst>
                              <p:par>
                                <p:cTn id="9" presetID="2" presetClass="entr" presetSubtype="1"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0-#ppt_h/2"/>
                                          </p:val>
                                        </p:tav>
                                        <p:tav tm="100000">
                                          <p:val>
                                            <p:strVal val="#ppt_y"/>
                                          </p:val>
                                        </p:tav>
                                      </p:tavLst>
                                    </p:anim>
                                  </p:childTnLst>
                                </p:cTn>
                              </p:par>
                            </p:childTnLst>
                          </p:cTn>
                        </p:par>
                        <p:par>
                          <p:cTn id="21" fill="hold">
                            <p:stCondLst>
                              <p:cond delay="1000"/>
                            </p:stCondLst>
                            <p:childTnLst>
                              <p:par>
                                <p:cTn id="22" presetID="12" presetClass="entr" presetSubtype="1" fill="hold" grpId="0" nodeType="afterEffect">
                                  <p:stCondLst>
                                    <p:cond delay="0"/>
                                  </p:stCondLst>
                                  <p:childTnLst>
                                    <p:set>
                                      <p:cBhvr>
                                        <p:cTn id="23" dur="1" fill="hold">
                                          <p:stCondLst>
                                            <p:cond delay="0"/>
                                          </p:stCondLst>
                                        </p:cTn>
                                        <p:tgtEl>
                                          <p:spTgt spid="24"/>
                                        </p:tgtEl>
                                        <p:attrNameLst>
                                          <p:attrName>style.visibility</p:attrName>
                                        </p:attrNameLst>
                                      </p:cBhvr>
                                      <p:to>
                                        <p:strVal val="visible"/>
                                      </p:to>
                                    </p:set>
                                    <p:anim calcmode="lin" valueType="num">
                                      <p:cBhvr additive="base">
                                        <p:cTn id="24" dur="500"/>
                                        <p:tgtEl>
                                          <p:spTgt spid="24"/>
                                        </p:tgtEl>
                                        <p:attrNameLst>
                                          <p:attrName>ppt_y</p:attrName>
                                        </p:attrNameLst>
                                      </p:cBhvr>
                                      <p:tavLst>
                                        <p:tav tm="0">
                                          <p:val>
                                            <p:strVal val="#ppt_y-#ppt_h*1.125000"/>
                                          </p:val>
                                        </p:tav>
                                        <p:tav tm="100000">
                                          <p:val>
                                            <p:strVal val="#ppt_y"/>
                                          </p:val>
                                        </p:tav>
                                      </p:tavLst>
                                    </p:anim>
                                    <p:animEffect transition="in" filter="wipe(down)">
                                      <p:cBhvr>
                                        <p:cTn id="25" dur="500"/>
                                        <p:tgtEl>
                                          <p:spTgt spid="24"/>
                                        </p:tgtEl>
                                      </p:cBhvr>
                                    </p:animEffect>
                                  </p:childTnLst>
                                </p:cTn>
                              </p:par>
                              <p:par>
                                <p:cTn id="26" presetID="12" presetClass="entr" presetSubtype="1" fill="hold" grpId="0" nodeType="withEffect">
                                  <p:stCondLst>
                                    <p:cond delay="0"/>
                                  </p:stCondLst>
                                  <p:childTnLst>
                                    <p:set>
                                      <p:cBhvr>
                                        <p:cTn id="27" dur="1" fill="hold">
                                          <p:stCondLst>
                                            <p:cond delay="0"/>
                                          </p:stCondLst>
                                        </p:cTn>
                                        <p:tgtEl>
                                          <p:spTgt spid="25"/>
                                        </p:tgtEl>
                                        <p:attrNameLst>
                                          <p:attrName>style.visibility</p:attrName>
                                        </p:attrNameLst>
                                      </p:cBhvr>
                                      <p:to>
                                        <p:strVal val="visible"/>
                                      </p:to>
                                    </p:set>
                                    <p:anim calcmode="lin" valueType="num">
                                      <p:cBhvr additive="base">
                                        <p:cTn id="28" dur="500"/>
                                        <p:tgtEl>
                                          <p:spTgt spid="25"/>
                                        </p:tgtEl>
                                        <p:attrNameLst>
                                          <p:attrName>ppt_y</p:attrName>
                                        </p:attrNameLst>
                                      </p:cBhvr>
                                      <p:tavLst>
                                        <p:tav tm="0">
                                          <p:val>
                                            <p:strVal val="#ppt_y-#ppt_h*1.125000"/>
                                          </p:val>
                                        </p:tav>
                                        <p:tav tm="100000">
                                          <p:val>
                                            <p:strVal val="#ppt_y"/>
                                          </p:val>
                                        </p:tav>
                                      </p:tavLst>
                                    </p:anim>
                                    <p:animEffect transition="in" filter="wipe(down)">
                                      <p:cBhvr>
                                        <p:cTn id="29" dur="500"/>
                                        <p:tgtEl>
                                          <p:spTgt spid="25"/>
                                        </p:tgtEl>
                                      </p:cBhvr>
                                    </p:animEffect>
                                  </p:childTnLst>
                                </p:cTn>
                              </p:par>
                            </p:childTnLst>
                          </p:cTn>
                        </p:par>
                        <p:par>
                          <p:cTn id="30" fill="hold">
                            <p:stCondLst>
                              <p:cond delay="1500"/>
                            </p:stCondLst>
                            <p:childTnLst>
                              <p:par>
                                <p:cTn id="31" presetID="12" presetClass="entr" presetSubtype="1" fill="hold" nodeType="after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additive="base">
                                        <p:cTn id="33" dur="500"/>
                                        <p:tgtEl>
                                          <p:spTgt spid="21"/>
                                        </p:tgtEl>
                                        <p:attrNameLst>
                                          <p:attrName>ppt_y</p:attrName>
                                        </p:attrNameLst>
                                      </p:cBhvr>
                                      <p:tavLst>
                                        <p:tav tm="0">
                                          <p:val>
                                            <p:strVal val="#ppt_y-#ppt_h*1.125000"/>
                                          </p:val>
                                        </p:tav>
                                        <p:tav tm="100000">
                                          <p:val>
                                            <p:strVal val="#ppt_y"/>
                                          </p:val>
                                        </p:tav>
                                      </p:tavLst>
                                    </p:anim>
                                    <p:animEffect transition="in" filter="wipe(down)">
                                      <p:cBhvr>
                                        <p:cTn id="34" dur="500"/>
                                        <p:tgtEl>
                                          <p:spTgt spid="21"/>
                                        </p:tgtEl>
                                      </p:cBhvr>
                                    </p:animEffect>
                                  </p:childTnLst>
                                </p:cTn>
                              </p:par>
                              <p:par>
                                <p:cTn id="35" presetID="12" presetClass="entr" presetSubtype="1"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anim calcmode="lin" valueType="num">
                                      <p:cBhvr additive="base">
                                        <p:cTn id="37" dur="500"/>
                                        <p:tgtEl>
                                          <p:spTgt spid="27"/>
                                        </p:tgtEl>
                                        <p:attrNameLst>
                                          <p:attrName>ppt_y</p:attrName>
                                        </p:attrNameLst>
                                      </p:cBhvr>
                                      <p:tavLst>
                                        <p:tav tm="0">
                                          <p:val>
                                            <p:strVal val="#ppt_y-#ppt_h*1.125000"/>
                                          </p:val>
                                        </p:tav>
                                        <p:tav tm="100000">
                                          <p:val>
                                            <p:strVal val="#ppt_y"/>
                                          </p:val>
                                        </p:tav>
                                      </p:tavLst>
                                    </p:anim>
                                    <p:animEffect transition="in" filter="wipe(down)">
                                      <p:cBhvr>
                                        <p:cTn id="38" dur="500"/>
                                        <p:tgtEl>
                                          <p:spTgt spid="27"/>
                                        </p:tgtEl>
                                      </p:cBhvr>
                                    </p:animEffect>
                                  </p:childTnLst>
                                </p:cTn>
                              </p:par>
                            </p:childTnLst>
                          </p:cTn>
                        </p:par>
                        <p:par>
                          <p:cTn id="39" fill="hold">
                            <p:stCondLst>
                              <p:cond delay="2000"/>
                            </p:stCondLst>
                            <p:childTnLst>
                              <p:par>
                                <p:cTn id="40" presetID="12" presetClass="entr" presetSubtype="1" fill="hold" nodeType="after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additive="base">
                                        <p:cTn id="42" dur="500"/>
                                        <p:tgtEl>
                                          <p:spTgt spid="18"/>
                                        </p:tgtEl>
                                        <p:attrNameLst>
                                          <p:attrName>ppt_y</p:attrName>
                                        </p:attrNameLst>
                                      </p:cBhvr>
                                      <p:tavLst>
                                        <p:tav tm="0">
                                          <p:val>
                                            <p:strVal val="#ppt_y-#ppt_h*1.125000"/>
                                          </p:val>
                                        </p:tav>
                                        <p:tav tm="100000">
                                          <p:val>
                                            <p:strVal val="#ppt_y"/>
                                          </p:val>
                                        </p:tav>
                                      </p:tavLst>
                                    </p:anim>
                                    <p:animEffect transition="in" filter="wipe(down)">
                                      <p:cBhvr>
                                        <p:cTn id="43" dur="500"/>
                                        <p:tgtEl>
                                          <p:spTgt spid="18"/>
                                        </p:tgtEl>
                                      </p:cBhvr>
                                    </p:animEffect>
                                  </p:childTnLst>
                                </p:cTn>
                              </p:par>
                              <p:par>
                                <p:cTn id="44" presetID="12" presetClass="entr" presetSubtype="1" fill="hold" grpId="0" nodeType="withEffect">
                                  <p:stCondLst>
                                    <p:cond delay="0"/>
                                  </p:stCondLst>
                                  <p:childTnLst>
                                    <p:set>
                                      <p:cBhvr>
                                        <p:cTn id="45" dur="1" fill="hold">
                                          <p:stCondLst>
                                            <p:cond delay="0"/>
                                          </p:stCondLst>
                                        </p:cTn>
                                        <p:tgtEl>
                                          <p:spTgt spid="26"/>
                                        </p:tgtEl>
                                        <p:attrNameLst>
                                          <p:attrName>style.visibility</p:attrName>
                                        </p:attrNameLst>
                                      </p:cBhvr>
                                      <p:to>
                                        <p:strVal val="visible"/>
                                      </p:to>
                                    </p:set>
                                    <p:anim calcmode="lin" valueType="num">
                                      <p:cBhvr additive="base">
                                        <p:cTn id="46" dur="500"/>
                                        <p:tgtEl>
                                          <p:spTgt spid="26"/>
                                        </p:tgtEl>
                                        <p:attrNameLst>
                                          <p:attrName>ppt_y</p:attrName>
                                        </p:attrNameLst>
                                      </p:cBhvr>
                                      <p:tavLst>
                                        <p:tav tm="0">
                                          <p:val>
                                            <p:strVal val="#ppt_y-#ppt_h*1.125000"/>
                                          </p:val>
                                        </p:tav>
                                        <p:tav tm="100000">
                                          <p:val>
                                            <p:strVal val="#ppt_y"/>
                                          </p:val>
                                        </p:tav>
                                      </p:tavLst>
                                    </p:anim>
                                    <p:animEffect transition="in" filter="wipe(down)">
                                      <p:cBhvr>
                                        <p:cTn id="47" dur="500"/>
                                        <p:tgtEl>
                                          <p:spTgt spid="26"/>
                                        </p:tgtEl>
                                      </p:cBhvr>
                                    </p:animEffect>
                                  </p:childTnLst>
                                </p:cTn>
                              </p:par>
                            </p:childTnLst>
                          </p:cTn>
                        </p:par>
                        <p:par>
                          <p:cTn id="48" fill="hold">
                            <p:stCondLst>
                              <p:cond delay="2500"/>
                            </p:stCondLst>
                            <p:childTnLst>
                              <p:par>
                                <p:cTn id="49" presetID="16" presetClass="entr" presetSubtype="37" fill="hold" grpId="0" nodeType="after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barn(outVertical)">
                                      <p:cBhvr>
                                        <p:cTn id="51" dur="500"/>
                                        <p:tgtEl>
                                          <p:spTgt spid="13"/>
                                        </p:tgtEl>
                                      </p:cBhvr>
                                    </p:animEffect>
                                  </p:childTnLst>
                                </p:cTn>
                              </p:par>
                              <p:par>
                                <p:cTn id="52" presetID="16" presetClass="entr" presetSubtype="37" fill="hold" grpId="0" nodeType="with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barn(outVertical)">
                                      <p:cBhvr>
                                        <p:cTn id="54" dur="500"/>
                                        <p:tgtEl>
                                          <p:spTgt spid="14"/>
                                        </p:tgtEl>
                                      </p:cBhvr>
                                    </p:animEffect>
                                  </p:childTnLst>
                                </p:cTn>
                              </p:par>
                              <p:par>
                                <p:cTn id="55" presetID="16" presetClass="entr" presetSubtype="37"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barn(outVertical)">
                                      <p:cBhvr>
                                        <p:cTn id="57" dur="500"/>
                                        <p:tgtEl>
                                          <p:spTgt spid="15"/>
                                        </p:tgtEl>
                                      </p:cBhvr>
                                    </p:animEffect>
                                  </p:childTnLst>
                                </p:cTn>
                              </p:par>
                              <p:par>
                                <p:cTn id="58" presetID="16" presetClass="entr" presetSubtype="37" fill="hold" grpId="0" nodeType="with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barn(outVertical)">
                                      <p:cBhvr>
                                        <p:cTn id="60" dur="500"/>
                                        <p:tgtEl>
                                          <p:spTgt spid="16"/>
                                        </p:tgtEl>
                                      </p:cBhvr>
                                    </p:animEffect>
                                  </p:childTnLst>
                                </p:cTn>
                              </p:par>
                              <p:par>
                                <p:cTn id="61" presetID="16" presetClass="entr" presetSubtype="37" fill="hold" grpId="0" nodeType="withEffect">
                                  <p:stCondLst>
                                    <p:cond delay="0"/>
                                  </p:stCondLst>
                                  <p:childTnLst>
                                    <p:set>
                                      <p:cBhvr>
                                        <p:cTn id="62" dur="1" fill="hold">
                                          <p:stCondLst>
                                            <p:cond delay="0"/>
                                          </p:stCondLst>
                                        </p:cTn>
                                        <p:tgtEl>
                                          <p:spTgt spid="17"/>
                                        </p:tgtEl>
                                        <p:attrNameLst>
                                          <p:attrName>style.visibility</p:attrName>
                                        </p:attrNameLst>
                                      </p:cBhvr>
                                      <p:to>
                                        <p:strVal val="visible"/>
                                      </p:to>
                                    </p:set>
                                    <p:animEffect transition="in" filter="barn(outVertical)">
                                      <p:cBhvr>
                                        <p:cTn id="63" dur="500"/>
                                        <p:tgtEl>
                                          <p:spTgt spid="17"/>
                                        </p:tgtEl>
                                      </p:cBhvr>
                                    </p:animEffect>
                                  </p:childTnLst>
                                </p:cTn>
                              </p:par>
                            </p:childTnLst>
                          </p:cTn>
                        </p:par>
                        <p:par>
                          <p:cTn id="64" fill="hold">
                            <p:stCondLst>
                              <p:cond delay="3000"/>
                            </p:stCondLst>
                            <p:childTnLst>
                              <p:par>
                                <p:cTn id="65" presetID="14" presetClass="entr" presetSubtype="10" fill="hold" grpId="0" nodeType="afterEffect">
                                  <p:stCondLst>
                                    <p:cond delay="0"/>
                                  </p:stCondLst>
                                  <p:childTnLst>
                                    <p:set>
                                      <p:cBhvr>
                                        <p:cTn id="66" dur="1" fill="hold">
                                          <p:stCondLst>
                                            <p:cond delay="0"/>
                                          </p:stCondLst>
                                        </p:cTn>
                                        <p:tgtEl>
                                          <p:spTgt spid="28"/>
                                        </p:tgtEl>
                                        <p:attrNameLst>
                                          <p:attrName>style.visibility</p:attrName>
                                        </p:attrNameLst>
                                      </p:cBhvr>
                                      <p:to>
                                        <p:strVal val="visible"/>
                                      </p:to>
                                    </p:set>
                                    <p:animEffect transition="in" filter="randombar(horizontal)">
                                      <p:cBhvr>
                                        <p:cTn id="67" dur="500"/>
                                        <p:tgtEl>
                                          <p:spTgt spid="28"/>
                                        </p:tgtEl>
                                      </p:cBhvr>
                                    </p:animEffect>
                                  </p:childTnLst>
                                </p:cTn>
                              </p:par>
                            </p:childTnLst>
                          </p:cTn>
                        </p:par>
                        <p:par>
                          <p:cTn id="68" fill="hold">
                            <p:stCondLst>
                              <p:cond delay="3500"/>
                            </p:stCondLst>
                            <p:childTnLst>
                              <p:par>
                                <p:cTn id="69" presetID="10" presetClass="entr" presetSubtype="0" fill="hold" nodeType="afterEffect">
                                  <p:stCondLst>
                                    <p:cond delay="0"/>
                                  </p:stCondLst>
                                  <p:childTnLst>
                                    <p:set>
                                      <p:cBhvr>
                                        <p:cTn id="70" dur="1" fill="hold">
                                          <p:stCondLst>
                                            <p:cond delay="0"/>
                                          </p:stCondLst>
                                        </p:cTn>
                                        <p:tgtEl>
                                          <p:spTgt spid="29"/>
                                        </p:tgtEl>
                                        <p:attrNameLst>
                                          <p:attrName>style.visibility</p:attrName>
                                        </p:attrNameLst>
                                      </p:cBhvr>
                                      <p:to>
                                        <p:strVal val="visible"/>
                                      </p:to>
                                    </p:set>
                                    <p:animEffect transition="in" filter="fade">
                                      <p:cBhvr>
                                        <p:cTn id="7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24" grpId="0" animBg="1"/>
      <p:bldP spid="25" grpId="0"/>
      <p:bldP spid="26" grpId="0"/>
      <p:bldP spid="27" grpId="0"/>
      <p:bldP spid="28" grpId="0"/>
      <p:bldP spid="3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reeform 42"/>
          <p:cNvSpPr/>
          <p:nvPr/>
        </p:nvSpPr>
        <p:spPr>
          <a:xfrm>
            <a:off x="188312" y="2139851"/>
            <a:ext cx="5426192" cy="1507139"/>
          </a:xfrm>
          <a:custGeom>
            <a:avLst/>
            <a:gdLst>
              <a:gd name="connsiteX0" fmla="*/ 4750964 w 5426192"/>
              <a:gd name="connsiteY0" fmla="*/ 924 h 1507139"/>
              <a:gd name="connsiteX1" fmla="*/ 5361640 w 5426192"/>
              <a:gd name="connsiteY1" fmla="*/ 337673 h 1507139"/>
              <a:gd name="connsiteX2" fmla="*/ 5387900 w 5426192"/>
              <a:gd name="connsiteY2" fmla="*/ 1401465 h 1507139"/>
              <a:gd name="connsiteX3" fmla="*/ 5297995 w 5426192"/>
              <a:gd name="connsiteY3" fmla="*/ 1493782 h 1507139"/>
              <a:gd name="connsiteX4" fmla="*/ 4865834 w 5426192"/>
              <a:gd name="connsiteY4" fmla="*/ 1076240 h 1507139"/>
              <a:gd name="connsiteX5" fmla="*/ 2891596 w 5426192"/>
              <a:gd name="connsiteY5" fmla="*/ 1086309 h 1507139"/>
              <a:gd name="connsiteX6" fmla="*/ 217337 w 5426192"/>
              <a:gd name="connsiteY6" fmla="*/ 1260301 h 1507139"/>
              <a:gd name="connsiteX7" fmla="*/ 265992 w 5426192"/>
              <a:gd name="connsiteY7" fmla="*/ 1165685 h 1507139"/>
              <a:gd name="connsiteX8" fmla="*/ 3174330 w 5426192"/>
              <a:gd name="connsiteY8" fmla="*/ 460115 h 1507139"/>
              <a:gd name="connsiteX9" fmla="*/ 4750964 w 5426192"/>
              <a:gd name="connsiteY9" fmla="*/ 924 h 1507139"/>
              <a:gd name="connsiteX10" fmla="*/ 4450871 w 5426192"/>
              <a:gd name="connsiteY10" fmla="*/ 284548 h 1507139"/>
              <a:gd name="connsiteX11" fmla="*/ 4409125 w 5426192"/>
              <a:gd name="connsiteY11" fmla="*/ 419643 h 1507139"/>
              <a:gd name="connsiteX12" fmla="*/ 4274029 w 5426192"/>
              <a:gd name="connsiteY12" fmla="*/ 419643 h 1507139"/>
              <a:gd name="connsiteX13" fmla="*/ 4383324 w 5426192"/>
              <a:gd name="connsiteY13" fmla="*/ 503135 h 1507139"/>
              <a:gd name="connsiteX14" fmla="*/ 4341577 w 5426192"/>
              <a:gd name="connsiteY14" fmla="*/ 638230 h 1507139"/>
              <a:gd name="connsiteX15" fmla="*/ 4450871 w 5426192"/>
              <a:gd name="connsiteY15" fmla="*/ 554736 h 1507139"/>
              <a:gd name="connsiteX16" fmla="*/ 4560164 w 5426192"/>
              <a:gd name="connsiteY16" fmla="*/ 638230 h 1507139"/>
              <a:gd name="connsiteX17" fmla="*/ 4518417 w 5426192"/>
              <a:gd name="connsiteY17" fmla="*/ 503135 h 1507139"/>
              <a:gd name="connsiteX18" fmla="*/ 4627712 w 5426192"/>
              <a:gd name="connsiteY18" fmla="*/ 419643 h 1507139"/>
              <a:gd name="connsiteX19" fmla="*/ 4492616 w 5426192"/>
              <a:gd name="connsiteY19" fmla="*/ 419643 h 1507139"/>
              <a:gd name="connsiteX20" fmla="*/ 4450871 w 5426192"/>
              <a:gd name="connsiteY20" fmla="*/ 284548 h 1507139"/>
              <a:gd name="connsiteX21" fmla="*/ 4879925 w 5426192"/>
              <a:gd name="connsiteY21" fmla="*/ 284548 h 1507139"/>
              <a:gd name="connsiteX22" fmla="*/ 4838179 w 5426192"/>
              <a:gd name="connsiteY22" fmla="*/ 419643 h 1507139"/>
              <a:gd name="connsiteX23" fmla="*/ 4703083 w 5426192"/>
              <a:gd name="connsiteY23" fmla="*/ 419643 h 1507139"/>
              <a:gd name="connsiteX24" fmla="*/ 4812378 w 5426192"/>
              <a:gd name="connsiteY24" fmla="*/ 503135 h 1507139"/>
              <a:gd name="connsiteX25" fmla="*/ 4770631 w 5426192"/>
              <a:gd name="connsiteY25" fmla="*/ 638230 h 1507139"/>
              <a:gd name="connsiteX26" fmla="*/ 4879925 w 5426192"/>
              <a:gd name="connsiteY26" fmla="*/ 554736 h 1507139"/>
              <a:gd name="connsiteX27" fmla="*/ 4989218 w 5426192"/>
              <a:gd name="connsiteY27" fmla="*/ 638230 h 1507139"/>
              <a:gd name="connsiteX28" fmla="*/ 4947471 w 5426192"/>
              <a:gd name="connsiteY28" fmla="*/ 503135 h 1507139"/>
              <a:gd name="connsiteX29" fmla="*/ 5056766 w 5426192"/>
              <a:gd name="connsiteY29" fmla="*/ 419643 h 1507139"/>
              <a:gd name="connsiteX30" fmla="*/ 4921670 w 5426192"/>
              <a:gd name="connsiteY30" fmla="*/ 419643 h 1507139"/>
              <a:gd name="connsiteX31" fmla="*/ 4879925 w 5426192"/>
              <a:gd name="connsiteY31" fmla="*/ 284548 h 1507139"/>
              <a:gd name="connsiteX32" fmla="*/ 3987350 w 5426192"/>
              <a:gd name="connsiteY32" fmla="*/ 284549 h 1507139"/>
              <a:gd name="connsiteX33" fmla="*/ 3945604 w 5426192"/>
              <a:gd name="connsiteY33" fmla="*/ 419644 h 1507139"/>
              <a:gd name="connsiteX34" fmla="*/ 3810508 w 5426192"/>
              <a:gd name="connsiteY34" fmla="*/ 419644 h 1507139"/>
              <a:gd name="connsiteX35" fmla="*/ 3919803 w 5426192"/>
              <a:gd name="connsiteY35" fmla="*/ 503136 h 1507139"/>
              <a:gd name="connsiteX36" fmla="*/ 3878056 w 5426192"/>
              <a:gd name="connsiteY36" fmla="*/ 638231 h 1507139"/>
              <a:gd name="connsiteX37" fmla="*/ 3987350 w 5426192"/>
              <a:gd name="connsiteY37" fmla="*/ 554737 h 1507139"/>
              <a:gd name="connsiteX38" fmla="*/ 4096643 w 5426192"/>
              <a:gd name="connsiteY38" fmla="*/ 638231 h 1507139"/>
              <a:gd name="connsiteX39" fmla="*/ 4054896 w 5426192"/>
              <a:gd name="connsiteY39" fmla="*/ 503136 h 1507139"/>
              <a:gd name="connsiteX40" fmla="*/ 4164191 w 5426192"/>
              <a:gd name="connsiteY40" fmla="*/ 419644 h 1507139"/>
              <a:gd name="connsiteX41" fmla="*/ 4029095 w 5426192"/>
              <a:gd name="connsiteY41" fmla="*/ 419644 h 1507139"/>
              <a:gd name="connsiteX42" fmla="*/ 3987350 w 5426192"/>
              <a:gd name="connsiteY42" fmla="*/ 284549 h 150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426192" h="1507139">
                <a:moveTo>
                  <a:pt x="4750964" y="924"/>
                </a:moveTo>
                <a:cubicBezTo>
                  <a:pt x="5005958" y="11206"/>
                  <a:pt x="5215230" y="108194"/>
                  <a:pt x="5361640" y="337673"/>
                </a:cubicBezTo>
                <a:cubicBezTo>
                  <a:pt x="5563447" y="655402"/>
                  <a:pt x="5211298" y="1076857"/>
                  <a:pt x="5387900" y="1401465"/>
                </a:cubicBezTo>
                <a:cubicBezTo>
                  <a:pt x="5450394" y="1506418"/>
                  <a:pt x="5434933" y="1524193"/>
                  <a:pt x="5297995" y="1493782"/>
                </a:cubicBezTo>
                <a:cubicBezTo>
                  <a:pt x="5143289" y="1447884"/>
                  <a:pt x="5054453" y="1370454"/>
                  <a:pt x="4865834" y="1076240"/>
                </a:cubicBezTo>
                <a:cubicBezTo>
                  <a:pt x="4522993" y="539427"/>
                  <a:pt x="3771460" y="812303"/>
                  <a:pt x="2891596" y="1086309"/>
                </a:cubicBezTo>
                <a:cubicBezTo>
                  <a:pt x="2005430" y="1362035"/>
                  <a:pt x="974889" y="1629714"/>
                  <a:pt x="217337" y="1260301"/>
                </a:cubicBezTo>
                <a:cubicBezTo>
                  <a:pt x="-80642" y="1111161"/>
                  <a:pt x="-79506" y="1090516"/>
                  <a:pt x="265992" y="1165685"/>
                </a:cubicBezTo>
                <a:cubicBezTo>
                  <a:pt x="1074437" y="1324640"/>
                  <a:pt x="2195987" y="869448"/>
                  <a:pt x="3174330" y="460115"/>
                </a:cubicBezTo>
                <a:cubicBezTo>
                  <a:pt x="3773980" y="207506"/>
                  <a:pt x="4325975" y="-16211"/>
                  <a:pt x="4750964" y="924"/>
                </a:cubicBezTo>
                <a:close/>
                <a:moveTo>
                  <a:pt x="4450871" y="284548"/>
                </a:moveTo>
                <a:lnTo>
                  <a:pt x="4409125" y="419643"/>
                </a:lnTo>
                <a:lnTo>
                  <a:pt x="4274029" y="419643"/>
                </a:lnTo>
                <a:lnTo>
                  <a:pt x="4383324" y="503135"/>
                </a:lnTo>
                <a:lnTo>
                  <a:pt x="4341577" y="638230"/>
                </a:lnTo>
                <a:lnTo>
                  <a:pt x="4450871" y="554736"/>
                </a:lnTo>
                <a:lnTo>
                  <a:pt x="4560164" y="638230"/>
                </a:lnTo>
                <a:lnTo>
                  <a:pt x="4518417" y="503135"/>
                </a:lnTo>
                <a:lnTo>
                  <a:pt x="4627712" y="419643"/>
                </a:lnTo>
                <a:lnTo>
                  <a:pt x="4492616" y="419643"/>
                </a:lnTo>
                <a:lnTo>
                  <a:pt x="4450871" y="284548"/>
                </a:lnTo>
                <a:close/>
                <a:moveTo>
                  <a:pt x="4879925" y="284548"/>
                </a:moveTo>
                <a:lnTo>
                  <a:pt x="4838179" y="419643"/>
                </a:lnTo>
                <a:lnTo>
                  <a:pt x="4703083" y="419643"/>
                </a:lnTo>
                <a:lnTo>
                  <a:pt x="4812378" y="503135"/>
                </a:lnTo>
                <a:lnTo>
                  <a:pt x="4770631" y="638230"/>
                </a:lnTo>
                <a:lnTo>
                  <a:pt x="4879925" y="554736"/>
                </a:lnTo>
                <a:lnTo>
                  <a:pt x="4989218" y="638230"/>
                </a:lnTo>
                <a:lnTo>
                  <a:pt x="4947471" y="503135"/>
                </a:lnTo>
                <a:lnTo>
                  <a:pt x="5056766" y="419643"/>
                </a:lnTo>
                <a:lnTo>
                  <a:pt x="4921670" y="419643"/>
                </a:lnTo>
                <a:lnTo>
                  <a:pt x="4879925" y="284548"/>
                </a:lnTo>
                <a:close/>
                <a:moveTo>
                  <a:pt x="3987350" y="284549"/>
                </a:moveTo>
                <a:lnTo>
                  <a:pt x="3945604" y="419644"/>
                </a:lnTo>
                <a:lnTo>
                  <a:pt x="3810508" y="419644"/>
                </a:lnTo>
                <a:lnTo>
                  <a:pt x="3919803" y="503136"/>
                </a:lnTo>
                <a:lnTo>
                  <a:pt x="3878056" y="638231"/>
                </a:lnTo>
                <a:lnTo>
                  <a:pt x="3987350" y="554737"/>
                </a:lnTo>
                <a:lnTo>
                  <a:pt x="4096643" y="638231"/>
                </a:lnTo>
                <a:lnTo>
                  <a:pt x="4054896" y="503136"/>
                </a:lnTo>
                <a:lnTo>
                  <a:pt x="4164191" y="419644"/>
                </a:lnTo>
                <a:lnTo>
                  <a:pt x="4029095" y="419644"/>
                </a:lnTo>
                <a:lnTo>
                  <a:pt x="3987350" y="284549"/>
                </a:lnTo>
                <a:close/>
              </a:path>
            </a:pathLst>
          </a:custGeom>
          <a:solidFill>
            <a:schemeClr val="accent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 name="Title 1"/>
          <p:cNvSpPr>
            <a:spLocks noGrp="1"/>
          </p:cNvSpPr>
          <p:nvPr>
            <p:ph type="title"/>
          </p:nvPr>
        </p:nvSpPr>
        <p:spPr/>
        <p:txBody>
          <a:bodyPr/>
          <a:lstStyle/>
          <a:p>
            <a:pPr algn="ctr"/>
            <a:r>
              <a:rPr lang="en-US" dirty="0"/>
              <a:t>Business CEO Model </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41</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59" name="Freeform 58"/>
          <p:cNvSpPr>
            <a:spLocks/>
          </p:cNvSpPr>
          <p:nvPr/>
        </p:nvSpPr>
        <p:spPr bwMode="auto">
          <a:xfrm rot="915861" flipH="1">
            <a:off x="7055346" y="3757860"/>
            <a:ext cx="3553852" cy="722784"/>
          </a:xfrm>
          <a:custGeom>
            <a:avLst/>
            <a:gdLst>
              <a:gd name="connsiteX0" fmla="*/ 3397139 w 3553852"/>
              <a:gd name="connsiteY0" fmla="*/ 40662 h 722784"/>
              <a:gd name="connsiteX1" fmla="*/ 1960601 w 3553852"/>
              <a:gd name="connsiteY1" fmla="*/ 164983 h 722784"/>
              <a:gd name="connsiteX2" fmla="*/ 282463 w 3553852"/>
              <a:gd name="connsiteY2" fmla="*/ 269675 h 722784"/>
              <a:gd name="connsiteX3" fmla="*/ 256345 w 3553852"/>
              <a:gd name="connsiteY3" fmla="*/ 400540 h 722784"/>
              <a:gd name="connsiteX4" fmla="*/ 1993250 w 3553852"/>
              <a:gd name="connsiteY4" fmla="*/ 623011 h 722784"/>
              <a:gd name="connsiteX5" fmla="*/ 3397139 w 3553852"/>
              <a:gd name="connsiteY5" fmla="*/ 158440 h 722784"/>
              <a:gd name="connsiteX6" fmla="*/ 3397139 w 3553852"/>
              <a:gd name="connsiteY6" fmla="*/ 40662 h 722784"/>
              <a:gd name="connsiteX7" fmla="*/ 815199 w 3553852"/>
              <a:gd name="connsiteY7" fmla="*/ 363405 h 722784"/>
              <a:gd name="connsiteX8" fmla="*/ 818713 w 3553852"/>
              <a:gd name="connsiteY8" fmla="*/ 468902 h 722784"/>
              <a:gd name="connsiteX9" fmla="*/ 916005 w 3553852"/>
              <a:gd name="connsiteY9" fmla="*/ 495452 h 722784"/>
              <a:gd name="connsiteX10" fmla="*/ 820884 w 3553852"/>
              <a:gd name="connsiteY10" fmla="*/ 534101 h 722784"/>
              <a:gd name="connsiteX11" fmla="*/ 824399 w 3553852"/>
              <a:gd name="connsiteY11" fmla="*/ 639597 h 722784"/>
              <a:gd name="connsiteX12" fmla="*/ 762098 w 3553852"/>
              <a:gd name="connsiteY12" fmla="*/ 557986 h 722784"/>
              <a:gd name="connsiteX13" fmla="*/ 666979 w 3553852"/>
              <a:gd name="connsiteY13" fmla="*/ 596637 h 722784"/>
              <a:gd name="connsiteX14" fmla="*/ 723595 w 3553852"/>
              <a:gd name="connsiteY14" fmla="*/ 507550 h 722784"/>
              <a:gd name="connsiteX15" fmla="*/ 661293 w 3553852"/>
              <a:gd name="connsiteY15" fmla="*/ 425941 h 722784"/>
              <a:gd name="connsiteX16" fmla="*/ 758584 w 3553852"/>
              <a:gd name="connsiteY16" fmla="*/ 452493 h 722784"/>
              <a:gd name="connsiteX17" fmla="*/ 815199 w 3553852"/>
              <a:gd name="connsiteY17" fmla="*/ 363405 h 722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53852" h="722784">
                <a:moveTo>
                  <a:pt x="3397139" y="40662"/>
                </a:moveTo>
                <a:cubicBezTo>
                  <a:pt x="3064123" y="-64031"/>
                  <a:pt x="2535216" y="53747"/>
                  <a:pt x="1960601" y="164983"/>
                </a:cubicBezTo>
                <a:cubicBezTo>
                  <a:pt x="1385986" y="276219"/>
                  <a:pt x="772192" y="367824"/>
                  <a:pt x="282463" y="269675"/>
                </a:cubicBezTo>
                <a:cubicBezTo>
                  <a:pt x="1685" y="217329"/>
                  <a:pt x="-168087" y="106094"/>
                  <a:pt x="256345" y="400540"/>
                </a:cubicBezTo>
                <a:cubicBezTo>
                  <a:pt x="817900" y="793135"/>
                  <a:pt x="1431694" y="773506"/>
                  <a:pt x="1993250" y="623011"/>
                </a:cubicBezTo>
                <a:cubicBezTo>
                  <a:pt x="2541746" y="479059"/>
                  <a:pt x="3038005" y="204242"/>
                  <a:pt x="3397139" y="158440"/>
                </a:cubicBezTo>
                <a:cubicBezTo>
                  <a:pt x="3606090" y="125724"/>
                  <a:pt x="3606090" y="106094"/>
                  <a:pt x="3397139" y="40662"/>
                </a:cubicBezTo>
                <a:close/>
                <a:moveTo>
                  <a:pt x="815199" y="363405"/>
                </a:moveTo>
                <a:lnTo>
                  <a:pt x="818713" y="468902"/>
                </a:lnTo>
                <a:lnTo>
                  <a:pt x="916005" y="495452"/>
                </a:lnTo>
                <a:lnTo>
                  <a:pt x="820884" y="534101"/>
                </a:lnTo>
                <a:lnTo>
                  <a:pt x="824399" y="639597"/>
                </a:lnTo>
                <a:lnTo>
                  <a:pt x="762098" y="557986"/>
                </a:lnTo>
                <a:lnTo>
                  <a:pt x="666979" y="596637"/>
                </a:lnTo>
                <a:lnTo>
                  <a:pt x="723595" y="507550"/>
                </a:lnTo>
                <a:lnTo>
                  <a:pt x="661293" y="425941"/>
                </a:lnTo>
                <a:lnTo>
                  <a:pt x="758584" y="452493"/>
                </a:lnTo>
                <a:lnTo>
                  <a:pt x="815199" y="363405"/>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4" name="Freeform 53"/>
          <p:cNvSpPr>
            <a:spLocks/>
          </p:cNvSpPr>
          <p:nvPr/>
        </p:nvSpPr>
        <p:spPr bwMode="auto">
          <a:xfrm rot="915861" flipH="1">
            <a:off x="7268709" y="3095693"/>
            <a:ext cx="4335202" cy="904628"/>
          </a:xfrm>
          <a:custGeom>
            <a:avLst/>
            <a:gdLst>
              <a:gd name="connsiteX0" fmla="*/ 3832775 w 4335202"/>
              <a:gd name="connsiteY0" fmla="*/ 418977 h 904628"/>
              <a:gd name="connsiteX1" fmla="*/ 2339700 w 4335202"/>
              <a:gd name="connsiteY1" fmla="*/ 403330 h 904628"/>
              <a:gd name="connsiteX2" fmla="*/ 256701 w 4335202"/>
              <a:gd name="connsiteY2" fmla="*/ 148061 h 904628"/>
              <a:gd name="connsiteX3" fmla="*/ 152224 w 4335202"/>
              <a:gd name="connsiteY3" fmla="*/ 226606 h 904628"/>
              <a:gd name="connsiteX4" fmla="*/ 2117688 w 4335202"/>
              <a:gd name="connsiteY4" fmla="*/ 887686 h 904628"/>
              <a:gd name="connsiteX5" fmla="*/ 4161508 w 4335202"/>
              <a:gd name="connsiteY5" fmla="*/ 665143 h 904628"/>
              <a:gd name="connsiteX6" fmla="*/ 4213747 w 4335202"/>
              <a:gd name="connsiteY6" fmla="*/ 580054 h 904628"/>
              <a:gd name="connsiteX7" fmla="*/ 3832775 w 4335202"/>
              <a:gd name="connsiteY7" fmla="*/ 418977 h 904628"/>
              <a:gd name="connsiteX8" fmla="*/ 1287025 w 4335202"/>
              <a:gd name="connsiteY8" fmla="*/ 448426 h 904628"/>
              <a:gd name="connsiteX9" fmla="*/ 1292305 w 4335202"/>
              <a:gd name="connsiteY9" fmla="*/ 606981 h 904628"/>
              <a:gd name="connsiteX10" fmla="*/ 1438529 w 4335202"/>
              <a:gd name="connsiteY10" fmla="*/ 646884 h 904628"/>
              <a:gd name="connsiteX11" fmla="*/ 1295569 w 4335202"/>
              <a:gd name="connsiteY11" fmla="*/ 704970 h 904628"/>
              <a:gd name="connsiteX12" fmla="*/ 1300852 w 4335202"/>
              <a:gd name="connsiteY12" fmla="*/ 863525 h 904628"/>
              <a:gd name="connsiteX13" fmla="*/ 1207217 w 4335202"/>
              <a:gd name="connsiteY13" fmla="*/ 740870 h 904628"/>
              <a:gd name="connsiteX14" fmla="*/ 1064259 w 4335202"/>
              <a:gd name="connsiteY14" fmla="*/ 798958 h 904628"/>
              <a:gd name="connsiteX15" fmla="*/ 1149349 w 4335202"/>
              <a:gd name="connsiteY15" fmla="*/ 665067 h 904628"/>
              <a:gd name="connsiteX16" fmla="*/ 1055714 w 4335202"/>
              <a:gd name="connsiteY16" fmla="*/ 542413 h 904628"/>
              <a:gd name="connsiteX17" fmla="*/ 1201937 w 4335202"/>
              <a:gd name="connsiteY17" fmla="*/ 582320 h 904628"/>
              <a:gd name="connsiteX18" fmla="*/ 1287025 w 4335202"/>
              <a:gd name="connsiteY18" fmla="*/ 448426 h 9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35202" h="904628">
                <a:moveTo>
                  <a:pt x="3832775" y="418977"/>
                </a:moveTo>
                <a:cubicBezTo>
                  <a:pt x="3412216" y="316194"/>
                  <a:pt x="2883304" y="368967"/>
                  <a:pt x="2339700" y="403330"/>
                </a:cubicBezTo>
                <a:cubicBezTo>
                  <a:pt x="1601835" y="455693"/>
                  <a:pt x="824792" y="468783"/>
                  <a:pt x="256701" y="148061"/>
                </a:cubicBezTo>
                <a:cubicBezTo>
                  <a:pt x="2039" y="10609"/>
                  <a:pt x="-115497" y="-133389"/>
                  <a:pt x="152224" y="226606"/>
                </a:cubicBezTo>
                <a:cubicBezTo>
                  <a:pt x="609308" y="848414"/>
                  <a:pt x="1353703" y="953140"/>
                  <a:pt x="2117688" y="887686"/>
                </a:cubicBezTo>
                <a:cubicBezTo>
                  <a:pt x="2862083" y="822233"/>
                  <a:pt x="3626067" y="593145"/>
                  <a:pt x="4161508" y="665143"/>
                </a:cubicBezTo>
                <a:cubicBezTo>
                  <a:pt x="4383521" y="697871"/>
                  <a:pt x="4383521" y="691325"/>
                  <a:pt x="4213747" y="580054"/>
                </a:cubicBezTo>
                <a:cubicBezTo>
                  <a:pt x="4101108" y="504783"/>
                  <a:pt x="3972961" y="453238"/>
                  <a:pt x="3832775" y="418977"/>
                </a:cubicBezTo>
                <a:close/>
                <a:moveTo>
                  <a:pt x="1287025" y="448426"/>
                </a:moveTo>
                <a:lnTo>
                  <a:pt x="1292305" y="606981"/>
                </a:lnTo>
                <a:lnTo>
                  <a:pt x="1438529" y="646884"/>
                </a:lnTo>
                <a:lnTo>
                  <a:pt x="1295569" y="704970"/>
                </a:lnTo>
                <a:lnTo>
                  <a:pt x="1300852" y="863525"/>
                </a:lnTo>
                <a:lnTo>
                  <a:pt x="1207217" y="740870"/>
                </a:lnTo>
                <a:lnTo>
                  <a:pt x="1064259" y="798958"/>
                </a:lnTo>
                <a:lnTo>
                  <a:pt x="1149349" y="665067"/>
                </a:lnTo>
                <a:lnTo>
                  <a:pt x="1055714" y="542413"/>
                </a:lnTo>
                <a:lnTo>
                  <a:pt x="1201937" y="582320"/>
                </a:lnTo>
                <a:lnTo>
                  <a:pt x="1287025" y="448426"/>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7" name="Freeform 46"/>
          <p:cNvSpPr>
            <a:spLocks/>
          </p:cNvSpPr>
          <p:nvPr/>
        </p:nvSpPr>
        <p:spPr bwMode="auto">
          <a:xfrm rot="915861" flipH="1">
            <a:off x="6472641" y="2512702"/>
            <a:ext cx="5399184" cy="1788248"/>
          </a:xfrm>
          <a:custGeom>
            <a:avLst/>
            <a:gdLst>
              <a:gd name="connsiteX0" fmla="*/ 4880996 w 5399184"/>
              <a:gd name="connsiteY0" fmla="*/ 164888 h 1788248"/>
              <a:gd name="connsiteX1" fmla="*/ 3239091 w 5399184"/>
              <a:gd name="connsiteY1" fmla="*/ 192794 h 1788248"/>
              <a:gd name="connsiteX2" fmla="*/ 247598 w 5399184"/>
              <a:gd name="connsiteY2" fmla="*/ 107787 h 1788248"/>
              <a:gd name="connsiteX3" fmla="*/ 175749 w 5399184"/>
              <a:gd name="connsiteY3" fmla="*/ 186255 h 1788248"/>
              <a:gd name="connsiteX4" fmla="*/ 2801471 w 5399184"/>
              <a:gd name="connsiteY4" fmla="*/ 722461 h 1788248"/>
              <a:gd name="connsiteX5" fmla="*/ 4708711 w 5399184"/>
              <a:gd name="connsiteY5" fmla="*/ 1232510 h 1788248"/>
              <a:gd name="connsiteX6" fmla="*/ 5015699 w 5399184"/>
              <a:gd name="connsiteY6" fmla="*/ 1749098 h 1788248"/>
              <a:gd name="connsiteX7" fmla="*/ 5126737 w 5399184"/>
              <a:gd name="connsiteY7" fmla="*/ 1683708 h 1788248"/>
              <a:gd name="connsiteX8" fmla="*/ 5381471 w 5399184"/>
              <a:gd name="connsiteY8" fmla="*/ 650531 h 1788248"/>
              <a:gd name="connsiteX9" fmla="*/ 4880996 w 5399184"/>
              <a:gd name="connsiteY9" fmla="*/ 164888 h 1788248"/>
              <a:gd name="connsiteX10" fmla="*/ 4497369 w 5399184"/>
              <a:gd name="connsiteY10" fmla="*/ 372724 h 1788248"/>
              <a:gd name="connsiteX11" fmla="*/ 4502075 w 5399184"/>
              <a:gd name="connsiteY11" fmla="*/ 514044 h 1788248"/>
              <a:gd name="connsiteX12" fmla="*/ 4632405 w 5399184"/>
              <a:gd name="connsiteY12" fmla="*/ 549611 h 1788248"/>
              <a:gd name="connsiteX13" fmla="*/ 4504985 w 5399184"/>
              <a:gd name="connsiteY13" fmla="*/ 601383 h 1788248"/>
              <a:gd name="connsiteX14" fmla="*/ 4509692 w 5399184"/>
              <a:gd name="connsiteY14" fmla="*/ 742703 h 1788248"/>
              <a:gd name="connsiteX15" fmla="*/ 4426236 w 5399184"/>
              <a:gd name="connsiteY15" fmla="*/ 633381 h 1788248"/>
              <a:gd name="connsiteX16" fmla="*/ 4298817 w 5399184"/>
              <a:gd name="connsiteY16" fmla="*/ 685155 h 1788248"/>
              <a:gd name="connsiteX17" fmla="*/ 4374658 w 5399184"/>
              <a:gd name="connsiteY17" fmla="*/ 565817 h 1788248"/>
              <a:gd name="connsiteX18" fmla="*/ 4291200 w 5399184"/>
              <a:gd name="connsiteY18" fmla="*/ 456496 h 1788248"/>
              <a:gd name="connsiteX19" fmla="*/ 4421530 w 5399184"/>
              <a:gd name="connsiteY19" fmla="*/ 492063 h 1788248"/>
              <a:gd name="connsiteX20" fmla="*/ 4497369 w 5399184"/>
              <a:gd name="connsiteY20" fmla="*/ 372724 h 1788248"/>
              <a:gd name="connsiteX21" fmla="*/ 4083451 w 5399184"/>
              <a:gd name="connsiteY21" fmla="*/ 259766 h 1788248"/>
              <a:gd name="connsiteX22" fmla="*/ 4088157 w 5399184"/>
              <a:gd name="connsiteY22" fmla="*/ 401086 h 1788248"/>
              <a:gd name="connsiteX23" fmla="*/ 4218488 w 5399184"/>
              <a:gd name="connsiteY23" fmla="*/ 436653 h 1788248"/>
              <a:gd name="connsiteX24" fmla="*/ 4091067 w 5399184"/>
              <a:gd name="connsiteY24" fmla="*/ 488425 h 1788248"/>
              <a:gd name="connsiteX25" fmla="*/ 4095774 w 5399184"/>
              <a:gd name="connsiteY25" fmla="*/ 629745 h 1788248"/>
              <a:gd name="connsiteX26" fmla="*/ 4012318 w 5399184"/>
              <a:gd name="connsiteY26" fmla="*/ 520422 h 1788248"/>
              <a:gd name="connsiteX27" fmla="*/ 3884899 w 5399184"/>
              <a:gd name="connsiteY27" fmla="*/ 572197 h 1788248"/>
              <a:gd name="connsiteX28" fmla="*/ 3960740 w 5399184"/>
              <a:gd name="connsiteY28" fmla="*/ 452859 h 1788248"/>
              <a:gd name="connsiteX29" fmla="*/ 3877282 w 5399184"/>
              <a:gd name="connsiteY29" fmla="*/ 343538 h 1788248"/>
              <a:gd name="connsiteX30" fmla="*/ 4007612 w 5399184"/>
              <a:gd name="connsiteY30" fmla="*/ 379105 h 1788248"/>
              <a:gd name="connsiteX31" fmla="*/ 4083451 w 5399184"/>
              <a:gd name="connsiteY31" fmla="*/ 259766 h 1788248"/>
              <a:gd name="connsiteX32" fmla="*/ 4944537 w 5399184"/>
              <a:gd name="connsiteY32" fmla="*/ 494758 h 1788248"/>
              <a:gd name="connsiteX33" fmla="*/ 4949244 w 5399184"/>
              <a:gd name="connsiteY33" fmla="*/ 636078 h 1788248"/>
              <a:gd name="connsiteX34" fmla="*/ 5079574 w 5399184"/>
              <a:gd name="connsiteY34" fmla="*/ 671645 h 1788248"/>
              <a:gd name="connsiteX35" fmla="*/ 4952153 w 5399184"/>
              <a:gd name="connsiteY35" fmla="*/ 723417 h 1788248"/>
              <a:gd name="connsiteX36" fmla="*/ 4956861 w 5399184"/>
              <a:gd name="connsiteY36" fmla="*/ 864737 h 1788248"/>
              <a:gd name="connsiteX37" fmla="*/ 4873404 w 5399184"/>
              <a:gd name="connsiteY37" fmla="*/ 755414 h 1788248"/>
              <a:gd name="connsiteX38" fmla="*/ 4745985 w 5399184"/>
              <a:gd name="connsiteY38" fmla="*/ 807189 h 1788248"/>
              <a:gd name="connsiteX39" fmla="*/ 4821826 w 5399184"/>
              <a:gd name="connsiteY39" fmla="*/ 687850 h 1788248"/>
              <a:gd name="connsiteX40" fmla="*/ 4738368 w 5399184"/>
              <a:gd name="connsiteY40" fmla="*/ 578530 h 1788248"/>
              <a:gd name="connsiteX41" fmla="*/ 4868698 w 5399184"/>
              <a:gd name="connsiteY41" fmla="*/ 614097 h 1788248"/>
              <a:gd name="connsiteX42" fmla="*/ 4944537 w 5399184"/>
              <a:gd name="connsiteY42" fmla="*/ 494758 h 178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399184" h="1788248">
                <a:moveTo>
                  <a:pt x="4880996" y="164888"/>
                </a:moveTo>
                <a:cubicBezTo>
                  <a:pt x="4475511" y="36469"/>
                  <a:pt x="3884091" y="106969"/>
                  <a:pt x="3239091" y="192794"/>
                </a:cubicBezTo>
                <a:cubicBezTo>
                  <a:pt x="2187496" y="330116"/>
                  <a:pt x="985673" y="473975"/>
                  <a:pt x="247598" y="107787"/>
                </a:cubicBezTo>
                <a:cubicBezTo>
                  <a:pt x="-65922" y="-55691"/>
                  <a:pt x="-72453" y="-36073"/>
                  <a:pt x="175749" y="186255"/>
                </a:cubicBezTo>
                <a:cubicBezTo>
                  <a:pt x="809319" y="742079"/>
                  <a:pt x="1873977" y="755156"/>
                  <a:pt x="2801471" y="722461"/>
                </a:cubicBezTo>
                <a:cubicBezTo>
                  <a:pt x="3722433" y="689766"/>
                  <a:pt x="4519294" y="624375"/>
                  <a:pt x="4708711" y="1232510"/>
                </a:cubicBezTo>
                <a:cubicBezTo>
                  <a:pt x="4813219" y="1566003"/>
                  <a:pt x="4878534" y="1664090"/>
                  <a:pt x="5015699" y="1749098"/>
                </a:cubicBezTo>
                <a:cubicBezTo>
                  <a:pt x="5139800" y="1814489"/>
                  <a:pt x="5159395" y="1801411"/>
                  <a:pt x="5126737" y="1683708"/>
                </a:cubicBezTo>
                <a:cubicBezTo>
                  <a:pt x="5041825" y="1324057"/>
                  <a:pt x="5492509" y="1010181"/>
                  <a:pt x="5381471" y="650531"/>
                </a:cubicBezTo>
                <a:cubicBezTo>
                  <a:pt x="5300641" y="390602"/>
                  <a:pt x="5124287" y="241940"/>
                  <a:pt x="4880996" y="164888"/>
                </a:cubicBezTo>
                <a:close/>
                <a:moveTo>
                  <a:pt x="4497369" y="372724"/>
                </a:moveTo>
                <a:lnTo>
                  <a:pt x="4502075" y="514044"/>
                </a:lnTo>
                <a:lnTo>
                  <a:pt x="4632405" y="549611"/>
                </a:lnTo>
                <a:lnTo>
                  <a:pt x="4504985" y="601383"/>
                </a:lnTo>
                <a:lnTo>
                  <a:pt x="4509692" y="742703"/>
                </a:lnTo>
                <a:lnTo>
                  <a:pt x="4426236" y="633381"/>
                </a:lnTo>
                <a:lnTo>
                  <a:pt x="4298817" y="685155"/>
                </a:lnTo>
                <a:lnTo>
                  <a:pt x="4374658" y="565817"/>
                </a:lnTo>
                <a:lnTo>
                  <a:pt x="4291200" y="456496"/>
                </a:lnTo>
                <a:lnTo>
                  <a:pt x="4421530" y="492063"/>
                </a:lnTo>
                <a:lnTo>
                  <a:pt x="4497369" y="372724"/>
                </a:lnTo>
                <a:close/>
                <a:moveTo>
                  <a:pt x="4083451" y="259766"/>
                </a:moveTo>
                <a:lnTo>
                  <a:pt x="4088157" y="401086"/>
                </a:lnTo>
                <a:lnTo>
                  <a:pt x="4218488" y="436653"/>
                </a:lnTo>
                <a:lnTo>
                  <a:pt x="4091067" y="488425"/>
                </a:lnTo>
                <a:lnTo>
                  <a:pt x="4095774" y="629745"/>
                </a:lnTo>
                <a:lnTo>
                  <a:pt x="4012318" y="520422"/>
                </a:lnTo>
                <a:lnTo>
                  <a:pt x="3884899" y="572197"/>
                </a:lnTo>
                <a:lnTo>
                  <a:pt x="3960740" y="452859"/>
                </a:lnTo>
                <a:lnTo>
                  <a:pt x="3877282" y="343538"/>
                </a:lnTo>
                <a:lnTo>
                  <a:pt x="4007612" y="379105"/>
                </a:lnTo>
                <a:lnTo>
                  <a:pt x="4083451" y="259766"/>
                </a:lnTo>
                <a:close/>
                <a:moveTo>
                  <a:pt x="4944537" y="494758"/>
                </a:moveTo>
                <a:lnTo>
                  <a:pt x="4949244" y="636078"/>
                </a:lnTo>
                <a:lnTo>
                  <a:pt x="5079574" y="671645"/>
                </a:lnTo>
                <a:lnTo>
                  <a:pt x="4952153" y="723417"/>
                </a:lnTo>
                <a:lnTo>
                  <a:pt x="4956861" y="864737"/>
                </a:lnTo>
                <a:lnTo>
                  <a:pt x="4873404" y="755414"/>
                </a:lnTo>
                <a:lnTo>
                  <a:pt x="4745985" y="807189"/>
                </a:lnTo>
                <a:lnTo>
                  <a:pt x="4821826" y="687850"/>
                </a:lnTo>
                <a:lnTo>
                  <a:pt x="4738368" y="578530"/>
                </a:lnTo>
                <a:lnTo>
                  <a:pt x="4868698" y="614097"/>
                </a:lnTo>
                <a:lnTo>
                  <a:pt x="4944537" y="494758"/>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2" name="Freeform 61"/>
          <p:cNvSpPr>
            <a:spLocks/>
          </p:cNvSpPr>
          <p:nvPr/>
        </p:nvSpPr>
        <p:spPr bwMode="auto">
          <a:xfrm rot="915861" flipH="1">
            <a:off x="6939483" y="3861224"/>
            <a:ext cx="2189524" cy="828846"/>
          </a:xfrm>
          <a:custGeom>
            <a:avLst/>
            <a:gdLst>
              <a:gd name="connsiteX0" fmla="*/ 2142851 w 2189524"/>
              <a:gd name="connsiteY0" fmla="*/ 7977 h 828846"/>
              <a:gd name="connsiteX1" fmla="*/ 2013056 w 2189524"/>
              <a:gd name="connsiteY1" fmla="*/ 0 h 828846"/>
              <a:gd name="connsiteX2" fmla="*/ 1151024 w 2189524"/>
              <a:gd name="connsiteY2" fmla="*/ 281453 h 828846"/>
              <a:gd name="connsiteX3" fmla="*/ 210628 w 2189524"/>
              <a:gd name="connsiteY3" fmla="*/ 621815 h 828846"/>
              <a:gd name="connsiteX4" fmla="*/ 217158 w 2189524"/>
              <a:gd name="connsiteY4" fmla="*/ 778905 h 828846"/>
              <a:gd name="connsiteX5" fmla="*/ 1085719 w 2189524"/>
              <a:gd name="connsiteY5" fmla="*/ 674178 h 828846"/>
              <a:gd name="connsiteX6" fmla="*/ 2032647 w 2189524"/>
              <a:gd name="connsiteY6" fmla="*/ 157090 h 828846"/>
              <a:gd name="connsiteX7" fmla="*/ 2142851 w 2189524"/>
              <a:gd name="connsiteY7" fmla="*/ 7977 h 828846"/>
              <a:gd name="connsiteX8" fmla="*/ 523991 w 2189524"/>
              <a:gd name="connsiteY8" fmla="*/ 604469 h 828846"/>
              <a:gd name="connsiteX9" fmla="*/ 526363 w 2189524"/>
              <a:gd name="connsiteY9" fmla="*/ 675692 h 828846"/>
              <a:gd name="connsiteX10" fmla="*/ 592047 w 2189524"/>
              <a:gd name="connsiteY10" fmla="*/ 693616 h 828846"/>
              <a:gd name="connsiteX11" fmla="*/ 527829 w 2189524"/>
              <a:gd name="connsiteY11" fmla="*/ 719709 h 828846"/>
              <a:gd name="connsiteX12" fmla="*/ 530202 w 2189524"/>
              <a:gd name="connsiteY12" fmla="*/ 790932 h 828846"/>
              <a:gd name="connsiteX13" fmla="*/ 488141 w 2189524"/>
              <a:gd name="connsiteY13" fmla="*/ 735835 h 828846"/>
              <a:gd name="connsiteX14" fmla="*/ 423924 w 2189524"/>
              <a:gd name="connsiteY14" fmla="*/ 761929 h 828846"/>
              <a:gd name="connsiteX15" fmla="*/ 462147 w 2189524"/>
              <a:gd name="connsiteY15" fmla="*/ 701784 h 828846"/>
              <a:gd name="connsiteX16" fmla="*/ 420086 w 2189524"/>
              <a:gd name="connsiteY16" fmla="*/ 646688 h 828846"/>
              <a:gd name="connsiteX17" fmla="*/ 485769 w 2189524"/>
              <a:gd name="connsiteY17" fmla="*/ 664614 h 828846"/>
              <a:gd name="connsiteX18" fmla="*/ 523991 w 2189524"/>
              <a:gd name="connsiteY18" fmla="*/ 604469 h 8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89524" h="828846">
                <a:moveTo>
                  <a:pt x="2142851" y="7977"/>
                </a:moveTo>
                <a:cubicBezTo>
                  <a:pt x="2113463" y="2455"/>
                  <a:pt x="2070198" y="0"/>
                  <a:pt x="2013056" y="0"/>
                </a:cubicBezTo>
                <a:cubicBezTo>
                  <a:pt x="1791018" y="0"/>
                  <a:pt x="1477551" y="137454"/>
                  <a:pt x="1151024" y="281453"/>
                </a:cubicBezTo>
                <a:cubicBezTo>
                  <a:pt x="824498" y="425452"/>
                  <a:pt x="484910" y="569451"/>
                  <a:pt x="210628" y="621815"/>
                </a:cubicBezTo>
                <a:cubicBezTo>
                  <a:pt x="34303" y="654542"/>
                  <a:pt x="-161613" y="628360"/>
                  <a:pt x="217158" y="778905"/>
                </a:cubicBezTo>
                <a:cubicBezTo>
                  <a:pt x="484910" y="883631"/>
                  <a:pt x="778784" y="811631"/>
                  <a:pt x="1085719" y="674178"/>
                </a:cubicBezTo>
                <a:cubicBezTo>
                  <a:pt x="1392655" y="536725"/>
                  <a:pt x="1712651" y="320726"/>
                  <a:pt x="2032647" y="157090"/>
                </a:cubicBezTo>
                <a:cubicBezTo>
                  <a:pt x="2194278" y="68727"/>
                  <a:pt x="2231012" y="24546"/>
                  <a:pt x="2142851" y="7977"/>
                </a:cubicBezTo>
                <a:close/>
                <a:moveTo>
                  <a:pt x="523991" y="604469"/>
                </a:moveTo>
                <a:lnTo>
                  <a:pt x="526363" y="675692"/>
                </a:lnTo>
                <a:lnTo>
                  <a:pt x="592047" y="693616"/>
                </a:lnTo>
                <a:lnTo>
                  <a:pt x="527829" y="719709"/>
                </a:lnTo>
                <a:lnTo>
                  <a:pt x="530202" y="790932"/>
                </a:lnTo>
                <a:lnTo>
                  <a:pt x="488141" y="735835"/>
                </a:lnTo>
                <a:lnTo>
                  <a:pt x="423924" y="761929"/>
                </a:lnTo>
                <a:lnTo>
                  <a:pt x="462147" y="701784"/>
                </a:lnTo>
                <a:lnTo>
                  <a:pt x="420086" y="646688"/>
                </a:lnTo>
                <a:lnTo>
                  <a:pt x="485769" y="664614"/>
                </a:lnTo>
                <a:lnTo>
                  <a:pt x="523991" y="604469"/>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7" name="Freeform 56"/>
          <p:cNvSpPr>
            <a:spLocks/>
          </p:cNvSpPr>
          <p:nvPr/>
        </p:nvSpPr>
        <p:spPr bwMode="auto">
          <a:xfrm rot="20684139">
            <a:off x="1589853" y="3769623"/>
            <a:ext cx="3553852" cy="722784"/>
          </a:xfrm>
          <a:custGeom>
            <a:avLst/>
            <a:gdLst>
              <a:gd name="connsiteX0" fmla="*/ 3397139 w 3553852"/>
              <a:gd name="connsiteY0" fmla="*/ 40662 h 722784"/>
              <a:gd name="connsiteX1" fmla="*/ 3397139 w 3553852"/>
              <a:gd name="connsiteY1" fmla="*/ 158440 h 722784"/>
              <a:gd name="connsiteX2" fmla="*/ 1993250 w 3553852"/>
              <a:gd name="connsiteY2" fmla="*/ 623011 h 722784"/>
              <a:gd name="connsiteX3" fmla="*/ 256345 w 3553852"/>
              <a:gd name="connsiteY3" fmla="*/ 400540 h 722784"/>
              <a:gd name="connsiteX4" fmla="*/ 282463 w 3553852"/>
              <a:gd name="connsiteY4" fmla="*/ 269675 h 722784"/>
              <a:gd name="connsiteX5" fmla="*/ 1960601 w 3553852"/>
              <a:gd name="connsiteY5" fmla="*/ 164983 h 722784"/>
              <a:gd name="connsiteX6" fmla="*/ 3397139 w 3553852"/>
              <a:gd name="connsiteY6" fmla="*/ 40662 h 722784"/>
              <a:gd name="connsiteX7" fmla="*/ 933803 w 3553852"/>
              <a:gd name="connsiteY7" fmla="*/ 378765 h 722784"/>
              <a:gd name="connsiteX8" fmla="*/ 877187 w 3553852"/>
              <a:gd name="connsiteY8" fmla="*/ 467852 h 722784"/>
              <a:gd name="connsiteX9" fmla="*/ 779895 w 3553852"/>
              <a:gd name="connsiteY9" fmla="*/ 441300 h 722784"/>
              <a:gd name="connsiteX10" fmla="*/ 842197 w 3553852"/>
              <a:gd name="connsiteY10" fmla="*/ 522910 h 722784"/>
              <a:gd name="connsiteX11" fmla="*/ 785581 w 3553852"/>
              <a:gd name="connsiteY11" fmla="*/ 611996 h 722784"/>
              <a:gd name="connsiteX12" fmla="*/ 880701 w 3553852"/>
              <a:gd name="connsiteY12" fmla="*/ 573346 h 722784"/>
              <a:gd name="connsiteX13" fmla="*/ 943001 w 3553852"/>
              <a:gd name="connsiteY13" fmla="*/ 654956 h 722784"/>
              <a:gd name="connsiteX14" fmla="*/ 939487 w 3553852"/>
              <a:gd name="connsiteY14" fmla="*/ 549460 h 722784"/>
              <a:gd name="connsiteX15" fmla="*/ 1034607 w 3553852"/>
              <a:gd name="connsiteY15" fmla="*/ 510811 h 722784"/>
              <a:gd name="connsiteX16" fmla="*/ 937315 w 3553852"/>
              <a:gd name="connsiteY16" fmla="*/ 484261 h 722784"/>
              <a:gd name="connsiteX17" fmla="*/ 933803 w 3553852"/>
              <a:gd name="connsiteY17" fmla="*/ 378765 h 722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53852" h="722784">
                <a:moveTo>
                  <a:pt x="3397139" y="40662"/>
                </a:moveTo>
                <a:cubicBezTo>
                  <a:pt x="3606090" y="106094"/>
                  <a:pt x="3606090" y="125724"/>
                  <a:pt x="3397139" y="158440"/>
                </a:cubicBezTo>
                <a:cubicBezTo>
                  <a:pt x="3038005" y="204242"/>
                  <a:pt x="2541746" y="479059"/>
                  <a:pt x="1993250" y="623011"/>
                </a:cubicBezTo>
                <a:cubicBezTo>
                  <a:pt x="1431694" y="773506"/>
                  <a:pt x="817900" y="793135"/>
                  <a:pt x="256345" y="400540"/>
                </a:cubicBezTo>
                <a:cubicBezTo>
                  <a:pt x="-168087" y="106094"/>
                  <a:pt x="1685" y="217329"/>
                  <a:pt x="282463" y="269675"/>
                </a:cubicBezTo>
                <a:cubicBezTo>
                  <a:pt x="772192" y="367824"/>
                  <a:pt x="1385986" y="276219"/>
                  <a:pt x="1960601" y="164983"/>
                </a:cubicBezTo>
                <a:cubicBezTo>
                  <a:pt x="2535216" y="53747"/>
                  <a:pt x="3064123" y="-64031"/>
                  <a:pt x="3397139" y="40662"/>
                </a:cubicBezTo>
                <a:close/>
                <a:moveTo>
                  <a:pt x="933803" y="378765"/>
                </a:moveTo>
                <a:lnTo>
                  <a:pt x="877187" y="467852"/>
                </a:lnTo>
                <a:lnTo>
                  <a:pt x="779895" y="441300"/>
                </a:lnTo>
                <a:lnTo>
                  <a:pt x="842197" y="522910"/>
                </a:lnTo>
                <a:lnTo>
                  <a:pt x="785581" y="611996"/>
                </a:lnTo>
                <a:lnTo>
                  <a:pt x="880701" y="573346"/>
                </a:lnTo>
                <a:lnTo>
                  <a:pt x="943001" y="654956"/>
                </a:lnTo>
                <a:lnTo>
                  <a:pt x="939487" y="549460"/>
                </a:lnTo>
                <a:lnTo>
                  <a:pt x="1034607" y="510811"/>
                </a:lnTo>
                <a:lnTo>
                  <a:pt x="937315" y="484261"/>
                </a:lnTo>
                <a:lnTo>
                  <a:pt x="933803" y="378765"/>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2" name="Freeform 51"/>
          <p:cNvSpPr>
            <a:spLocks/>
          </p:cNvSpPr>
          <p:nvPr/>
        </p:nvSpPr>
        <p:spPr bwMode="auto">
          <a:xfrm rot="20684139">
            <a:off x="595141" y="3107456"/>
            <a:ext cx="4335203" cy="904628"/>
          </a:xfrm>
          <a:custGeom>
            <a:avLst/>
            <a:gdLst>
              <a:gd name="connsiteX0" fmla="*/ 3832775 w 4335203"/>
              <a:gd name="connsiteY0" fmla="*/ 418977 h 904628"/>
              <a:gd name="connsiteX1" fmla="*/ 4213747 w 4335203"/>
              <a:gd name="connsiteY1" fmla="*/ 580054 h 904628"/>
              <a:gd name="connsiteX2" fmla="*/ 4161509 w 4335203"/>
              <a:gd name="connsiteY2" fmla="*/ 665143 h 904628"/>
              <a:gd name="connsiteX3" fmla="*/ 2117688 w 4335203"/>
              <a:gd name="connsiteY3" fmla="*/ 887686 h 904628"/>
              <a:gd name="connsiteX4" fmla="*/ 152224 w 4335203"/>
              <a:gd name="connsiteY4" fmla="*/ 226606 h 904628"/>
              <a:gd name="connsiteX5" fmla="*/ 256701 w 4335203"/>
              <a:gd name="connsiteY5" fmla="*/ 148061 h 904628"/>
              <a:gd name="connsiteX6" fmla="*/ 2339701 w 4335203"/>
              <a:gd name="connsiteY6" fmla="*/ 403330 h 904628"/>
              <a:gd name="connsiteX7" fmla="*/ 3832775 w 4335203"/>
              <a:gd name="connsiteY7" fmla="*/ 418977 h 904628"/>
              <a:gd name="connsiteX8" fmla="*/ 1280774 w 4335203"/>
              <a:gd name="connsiteY8" fmla="*/ 440091 h 904628"/>
              <a:gd name="connsiteX9" fmla="*/ 1195685 w 4335203"/>
              <a:gd name="connsiteY9" fmla="*/ 573983 h 904628"/>
              <a:gd name="connsiteX10" fmla="*/ 1049462 w 4335203"/>
              <a:gd name="connsiteY10" fmla="*/ 534077 h 904628"/>
              <a:gd name="connsiteX11" fmla="*/ 1143098 w 4335203"/>
              <a:gd name="connsiteY11" fmla="*/ 656731 h 904628"/>
              <a:gd name="connsiteX12" fmla="*/ 1058007 w 4335203"/>
              <a:gd name="connsiteY12" fmla="*/ 790622 h 904628"/>
              <a:gd name="connsiteX13" fmla="*/ 1200966 w 4335203"/>
              <a:gd name="connsiteY13" fmla="*/ 732534 h 904628"/>
              <a:gd name="connsiteX14" fmla="*/ 1294600 w 4335203"/>
              <a:gd name="connsiteY14" fmla="*/ 855189 h 904628"/>
              <a:gd name="connsiteX15" fmla="*/ 1289317 w 4335203"/>
              <a:gd name="connsiteY15" fmla="*/ 696634 h 904628"/>
              <a:gd name="connsiteX16" fmla="*/ 1432278 w 4335203"/>
              <a:gd name="connsiteY16" fmla="*/ 638548 h 904628"/>
              <a:gd name="connsiteX17" fmla="*/ 1286053 w 4335203"/>
              <a:gd name="connsiteY17" fmla="*/ 598645 h 904628"/>
              <a:gd name="connsiteX18" fmla="*/ 1280774 w 4335203"/>
              <a:gd name="connsiteY18" fmla="*/ 440091 h 9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35203" h="904628">
                <a:moveTo>
                  <a:pt x="3832775" y="418977"/>
                </a:moveTo>
                <a:cubicBezTo>
                  <a:pt x="3972961" y="453238"/>
                  <a:pt x="4101108" y="504783"/>
                  <a:pt x="4213747" y="580054"/>
                </a:cubicBezTo>
                <a:cubicBezTo>
                  <a:pt x="4383522" y="691325"/>
                  <a:pt x="4383521" y="697871"/>
                  <a:pt x="4161509" y="665143"/>
                </a:cubicBezTo>
                <a:cubicBezTo>
                  <a:pt x="3626067" y="593145"/>
                  <a:pt x="2862083" y="822233"/>
                  <a:pt x="2117688" y="887686"/>
                </a:cubicBezTo>
                <a:cubicBezTo>
                  <a:pt x="1353703" y="953140"/>
                  <a:pt x="609308" y="848414"/>
                  <a:pt x="152224" y="226606"/>
                </a:cubicBezTo>
                <a:cubicBezTo>
                  <a:pt x="-115497" y="-133389"/>
                  <a:pt x="2039" y="10609"/>
                  <a:pt x="256701" y="148061"/>
                </a:cubicBezTo>
                <a:cubicBezTo>
                  <a:pt x="824792" y="468783"/>
                  <a:pt x="1601835" y="455693"/>
                  <a:pt x="2339701" y="403330"/>
                </a:cubicBezTo>
                <a:cubicBezTo>
                  <a:pt x="2883304" y="368967"/>
                  <a:pt x="3412217" y="316195"/>
                  <a:pt x="3832775" y="418977"/>
                </a:cubicBezTo>
                <a:close/>
                <a:moveTo>
                  <a:pt x="1280774" y="440091"/>
                </a:moveTo>
                <a:lnTo>
                  <a:pt x="1195685" y="573983"/>
                </a:lnTo>
                <a:lnTo>
                  <a:pt x="1049462" y="534077"/>
                </a:lnTo>
                <a:lnTo>
                  <a:pt x="1143098" y="656731"/>
                </a:lnTo>
                <a:lnTo>
                  <a:pt x="1058007" y="790622"/>
                </a:lnTo>
                <a:lnTo>
                  <a:pt x="1200966" y="732534"/>
                </a:lnTo>
                <a:lnTo>
                  <a:pt x="1294600" y="855189"/>
                </a:lnTo>
                <a:lnTo>
                  <a:pt x="1289317" y="696634"/>
                </a:lnTo>
                <a:lnTo>
                  <a:pt x="1432278" y="638548"/>
                </a:lnTo>
                <a:lnTo>
                  <a:pt x="1286053" y="598645"/>
                </a:lnTo>
                <a:lnTo>
                  <a:pt x="1280774" y="440091"/>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4" name="Freeform 63"/>
          <p:cNvSpPr>
            <a:spLocks/>
          </p:cNvSpPr>
          <p:nvPr/>
        </p:nvSpPr>
        <p:spPr bwMode="auto">
          <a:xfrm rot="20684139">
            <a:off x="3070044" y="3872988"/>
            <a:ext cx="2189524" cy="828846"/>
          </a:xfrm>
          <a:custGeom>
            <a:avLst/>
            <a:gdLst>
              <a:gd name="connsiteX0" fmla="*/ 2142851 w 2189524"/>
              <a:gd name="connsiteY0" fmla="*/ 7977 h 828846"/>
              <a:gd name="connsiteX1" fmla="*/ 2032647 w 2189524"/>
              <a:gd name="connsiteY1" fmla="*/ 157090 h 828846"/>
              <a:gd name="connsiteX2" fmla="*/ 1085720 w 2189524"/>
              <a:gd name="connsiteY2" fmla="*/ 674178 h 828846"/>
              <a:gd name="connsiteX3" fmla="*/ 217158 w 2189524"/>
              <a:gd name="connsiteY3" fmla="*/ 778905 h 828846"/>
              <a:gd name="connsiteX4" fmla="*/ 210628 w 2189524"/>
              <a:gd name="connsiteY4" fmla="*/ 621815 h 828846"/>
              <a:gd name="connsiteX5" fmla="*/ 1151024 w 2189524"/>
              <a:gd name="connsiteY5" fmla="*/ 281453 h 828846"/>
              <a:gd name="connsiteX6" fmla="*/ 2013056 w 2189524"/>
              <a:gd name="connsiteY6" fmla="*/ 0 h 828846"/>
              <a:gd name="connsiteX7" fmla="*/ 2142851 w 2189524"/>
              <a:gd name="connsiteY7" fmla="*/ 7977 h 828846"/>
              <a:gd name="connsiteX8" fmla="*/ 558847 w 2189524"/>
              <a:gd name="connsiteY8" fmla="*/ 595275 h 828846"/>
              <a:gd name="connsiteX9" fmla="*/ 520625 w 2189524"/>
              <a:gd name="connsiteY9" fmla="*/ 655420 h 828846"/>
              <a:gd name="connsiteX10" fmla="*/ 454942 w 2189524"/>
              <a:gd name="connsiteY10" fmla="*/ 637494 h 828846"/>
              <a:gd name="connsiteX11" fmla="*/ 497003 w 2189524"/>
              <a:gd name="connsiteY11" fmla="*/ 692591 h 828846"/>
              <a:gd name="connsiteX12" fmla="*/ 458780 w 2189524"/>
              <a:gd name="connsiteY12" fmla="*/ 752735 h 828846"/>
              <a:gd name="connsiteX13" fmla="*/ 522998 w 2189524"/>
              <a:gd name="connsiteY13" fmla="*/ 726641 h 828846"/>
              <a:gd name="connsiteX14" fmla="*/ 565058 w 2189524"/>
              <a:gd name="connsiteY14" fmla="*/ 781738 h 828846"/>
              <a:gd name="connsiteX15" fmla="*/ 562685 w 2189524"/>
              <a:gd name="connsiteY15" fmla="*/ 710515 h 828846"/>
              <a:gd name="connsiteX16" fmla="*/ 626903 w 2189524"/>
              <a:gd name="connsiteY16" fmla="*/ 684423 h 828846"/>
              <a:gd name="connsiteX17" fmla="*/ 561219 w 2189524"/>
              <a:gd name="connsiteY17" fmla="*/ 666498 h 828846"/>
              <a:gd name="connsiteX18" fmla="*/ 558847 w 2189524"/>
              <a:gd name="connsiteY18" fmla="*/ 595275 h 8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89524" h="828846">
                <a:moveTo>
                  <a:pt x="2142851" y="7977"/>
                </a:moveTo>
                <a:cubicBezTo>
                  <a:pt x="2231013" y="24546"/>
                  <a:pt x="2194278" y="68727"/>
                  <a:pt x="2032647" y="157090"/>
                </a:cubicBezTo>
                <a:cubicBezTo>
                  <a:pt x="1712651" y="320726"/>
                  <a:pt x="1392655" y="536725"/>
                  <a:pt x="1085720" y="674178"/>
                </a:cubicBezTo>
                <a:cubicBezTo>
                  <a:pt x="778785" y="811632"/>
                  <a:pt x="484910" y="883631"/>
                  <a:pt x="217158" y="778905"/>
                </a:cubicBezTo>
                <a:cubicBezTo>
                  <a:pt x="-161613" y="628360"/>
                  <a:pt x="34303" y="654542"/>
                  <a:pt x="210628" y="621815"/>
                </a:cubicBezTo>
                <a:cubicBezTo>
                  <a:pt x="484910" y="569451"/>
                  <a:pt x="824498" y="425452"/>
                  <a:pt x="1151024" y="281453"/>
                </a:cubicBezTo>
                <a:cubicBezTo>
                  <a:pt x="1477552" y="137454"/>
                  <a:pt x="1791018" y="0"/>
                  <a:pt x="2013056" y="0"/>
                </a:cubicBezTo>
                <a:cubicBezTo>
                  <a:pt x="2070198" y="0"/>
                  <a:pt x="2113463" y="2455"/>
                  <a:pt x="2142851" y="7977"/>
                </a:cubicBezTo>
                <a:close/>
                <a:moveTo>
                  <a:pt x="558847" y="595275"/>
                </a:moveTo>
                <a:lnTo>
                  <a:pt x="520625" y="655420"/>
                </a:lnTo>
                <a:lnTo>
                  <a:pt x="454942" y="637494"/>
                </a:lnTo>
                <a:lnTo>
                  <a:pt x="497003" y="692591"/>
                </a:lnTo>
                <a:lnTo>
                  <a:pt x="458780" y="752735"/>
                </a:lnTo>
                <a:lnTo>
                  <a:pt x="522998" y="726641"/>
                </a:lnTo>
                <a:lnTo>
                  <a:pt x="565058" y="781738"/>
                </a:lnTo>
                <a:lnTo>
                  <a:pt x="562685" y="710515"/>
                </a:lnTo>
                <a:lnTo>
                  <a:pt x="626903" y="684423"/>
                </a:lnTo>
                <a:lnTo>
                  <a:pt x="561219" y="666498"/>
                </a:lnTo>
                <a:lnTo>
                  <a:pt x="558847" y="595275"/>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3" name="Rectangle 22"/>
          <p:cNvSpPr/>
          <p:nvPr/>
        </p:nvSpPr>
        <p:spPr>
          <a:xfrm>
            <a:off x="3452004" y="1150062"/>
            <a:ext cx="5287992"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24" name="TextBox 23"/>
          <p:cNvSpPr txBox="1"/>
          <p:nvPr/>
        </p:nvSpPr>
        <p:spPr>
          <a:xfrm rot="20619141">
            <a:off x="2203196" y="2846410"/>
            <a:ext cx="14439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a:ea typeface="+mn-ea"/>
                <a:cs typeface="+mn-cs"/>
              </a:rPr>
              <a:t>WEB DESIGN </a:t>
            </a:r>
          </a:p>
        </p:txBody>
      </p:sp>
      <p:sp>
        <p:nvSpPr>
          <p:cNvPr id="25" name="TextBox 24"/>
          <p:cNvSpPr txBox="1"/>
          <p:nvPr/>
        </p:nvSpPr>
        <p:spPr>
          <a:xfrm rot="1189554">
            <a:off x="8547765" y="2835170"/>
            <a:ext cx="14439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a:ea typeface="+mn-ea"/>
                <a:cs typeface="+mn-cs"/>
              </a:rPr>
              <a:t>WEB DESIGN </a:t>
            </a:r>
          </a:p>
        </p:txBody>
      </p:sp>
      <p:sp>
        <p:nvSpPr>
          <p:cNvPr id="26" name="TextBox 25"/>
          <p:cNvSpPr txBox="1"/>
          <p:nvPr/>
        </p:nvSpPr>
        <p:spPr>
          <a:xfrm rot="20390900">
            <a:off x="3102679" y="3220596"/>
            <a:ext cx="121219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Calibri"/>
                <a:ea typeface="+mn-ea"/>
                <a:cs typeface="+mn-cs"/>
              </a:rPr>
              <a:t>MARKETING</a:t>
            </a:r>
          </a:p>
        </p:txBody>
      </p:sp>
      <p:sp>
        <p:nvSpPr>
          <p:cNvPr id="27" name="TextBox 26"/>
          <p:cNvSpPr txBox="1"/>
          <p:nvPr/>
        </p:nvSpPr>
        <p:spPr>
          <a:xfrm rot="1104834">
            <a:off x="7919451" y="3211647"/>
            <a:ext cx="121219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Calibri"/>
                <a:ea typeface="+mn-ea"/>
                <a:cs typeface="+mn-cs"/>
              </a:rPr>
              <a:t>MARKETING</a:t>
            </a:r>
          </a:p>
        </p:txBody>
      </p:sp>
      <p:sp>
        <p:nvSpPr>
          <p:cNvPr id="28" name="Rectangle 27"/>
          <p:cNvSpPr/>
          <p:nvPr/>
        </p:nvSpPr>
        <p:spPr>
          <a:xfrm rot="20111206">
            <a:off x="2637942" y="4039869"/>
            <a:ext cx="1445267" cy="30777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ACCOUNTABILITY</a:t>
            </a:r>
          </a:p>
        </p:txBody>
      </p:sp>
      <p:sp>
        <p:nvSpPr>
          <p:cNvPr id="29" name="Rectangle 28"/>
          <p:cNvSpPr/>
          <p:nvPr/>
        </p:nvSpPr>
        <p:spPr>
          <a:xfrm rot="1611157">
            <a:off x="7890405" y="3900504"/>
            <a:ext cx="1445267" cy="30777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Calibri"/>
                <a:ea typeface="+mn-ea"/>
                <a:cs typeface="+mn-cs"/>
              </a:rPr>
              <a:t>ACCOUNTABILITY</a:t>
            </a:r>
          </a:p>
        </p:txBody>
      </p:sp>
      <p:sp>
        <p:nvSpPr>
          <p:cNvPr id="30" name="Rectangle 29"/>
          <p:cNvSpPr/>
          <p:nvPr/>
        </p:nvSpPr>
        <p:spPr>
          <a:xfrm rot="19310841">
            <a:off x="4017307" y="4059738"/>
            <a:ext cx="671594"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a:ea typeface="+mn-ea"/>
                <a:cs typeface="+mn-cs"/>
              </a:rPr>
              <a:t>ACTION</a:t>
            </a:r>
          </a:p>
        </p:txBody>
      </p:sp>
      <p:sp>
        <p:nvSpPr>
          <p:cNvPr id="31" name="Rectangle 30"/>
          <p:cNvSpPr/>
          <p:nvPr/>
        </p:nvSpPr>
        <p:spPr>
          <a:xfrm rot="2326987">
            <a:off x="7383528" y="3930782"/>
            <a:ext cx="671594"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a:ea typeface="+mn-ea"/>
                <a:cs typeface="+mn-cs"/>
              </a:rPr>
              <a:t>ACTION</a:t>
            </a:r>
          </a:p>
        </p:txBody>
      </p:sp>
      <p:grpSp>
        <p:nvGrpSpPr>
          <p:cNvPr id="32" name="Group 31"/>
          <p:cNvGrpSpPr/>
          <p:nvPr/>
        </p:nvGrpSpPr>
        <p:grpSpPr>
          <a:xfrm>
            <a:off x="8037164" y="5115907"/>
            <a:ext cx="2948840" cy="1236955"/>
            <a:chOff x="7539648" y="1927083"/>
            <a:chExt cx="2948840" cy="1236955"/>
          </a:xfrm>
        </p:grpSpPr>
        <p:sp>
          <p:nvSpPr>
            <p:cNvPr id="33" name="Rectangle 32"/>
            <p:cNvSpPr/>
            <p:nvPr/>
          </p:nvSpPr>
          <p:spPr>
            <a:xfrm>
              <a:off x="7627953" y="1927083"/>
              <a:ext cx="507127" cy="5071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02</a:t>
              </a: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34" name="TextBox 33"/>
            <p:cNvSpPr txBox="1"/>
            <p:nvPr/>
          </p:nvSpPr>
          <p:spPr>
            <a:xfrm>
              <a:off x="7539648" y="2471541"/>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F43816"/>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amet</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adipiscing</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elit</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35" name="Group 34"/>
          <p:cNvGrpSpPr/>
          <p:nvPr/>
        </p:nvGrpSpPr>
        <p:grpSpPr>
          <a:xfrm>
            <a:off x="1341119" y="5172104"/>
            <a:ext cx="2994966" cy="1256755"/>
            <a:chOff x="1037626" y="2160794"/>
            <a:chExt cx="2994966" cy="1256755"/>
          </a:xfrm>
        </p:grpSpPr>
        <p:sp>
          <p:nvSpPr>
            <p:cNvPr id="36" name="Rectangle 35"/>
            <p:cNvSpPr/>
            <p:nvPr/>
          </p:nvSpPr>
          <p:spPr>
            <a:xfrm>
              <a:off x="3443571" y="2160794"/>
              <a:ext cx="507127" cy="5071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vi-VN" sz="1800" b="0" i="0" u="none" strike="noStrike" kern="1200" cap="none" spc="0" normalizeH="0" baseline="0" noProof="0" dirty="0">
                  <a:ln>
                    <a:noFill/>
                  </a:ln>
                  <a:solidFill>
                    <a:srgbClr val="FFFFFF"/>
                  </a:solidFill>
                  <a:effectLst/>
                  <a:uLnTx/>
                  <a:uFillTx/>
                  <a:latin typeface="Source Sans Pro"/>
                  <a:ea typeface="+mn-ea"/>
                  <a:cs typeface="+mn-cs"/>
                </a:rPr>
                <a:t>01</a:t>
              </a: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37" name="TextBox 36"/>
            <p:cNvSpPr txBox="1"/>
            <p:nvPr/>
          </p:nvSpPr>
          <p:spPr>
            <a:xfrm>
              <a:off x="1037626" y="2725052"/>
              <a:ext cx="2994966" cy="69249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F43816"/>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amet</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adipiscing</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elit</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Tree>
    <p:extLst>
      <p:ext uri="{BB962C8B-B14F-4D97-AF65-F5344CB8AC3E}">
        <p14:creationId xmlns:p14="http://schemas.microsoft.com/office/powerpoint/2010/main" xmlns="" val="906798816"/>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arn(outVertical)">
                                      <p:cBhvr>
                                        <p:cTn id="7" dur="500"/>
                                        <p:tgtEl>
                                          <p:spTgt spid="23"/>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wipe(right)">
                                      <p:cBhvr>
                                        <p:cTn id="11" dur="500"/>
                                        <p:tgtEl>
                                          <p:spTgt spid="43"/>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wipe(left)">
                                      <p:cBhvr>
                                        <p:cTn id="15" dur="500"/>
                                        <p:tgtEl>
                                          <p:spTgt spid="47"/>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52"/>
                                        </p:tgtEl>
                                        <p:attrNameLst>
                                          <p:attrName>style.visibility</p:attrName>
                                        </p:attrNameLst>
                                      </p:cBhvr>
                                      <p:to>
                                        <p:strVal val="visible"/>
                                      </p:to>
                                    </p:set>
                                    <p:animEffect transition="in" filter="wipe(right)">
                                      <p:cBhvr>
                                        <p:cTn id="19" dur="500"/>
                                        <p:tgtEl>
                                          <p:spTgt spid="52"/>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wipe(left)">
                                      <p:cBhvr>
                                        <p:cTn id="23" dur="500"/>
                                        <p:tgtEl>
                                          <p:spTgt spid="54"/>
                                        </p:tgtEl>
                                      </p:cBhvr>
                                    </p:animEffect>
                                  </p:childTnLst>
                                </p:cTn>
                              </p:par>
                            </p:childTnLst>
                          </p:cTn>
                        </p:par>
                        <p:par>
                          <p:cTn id="24" fill="hold">
                            <p:stCondLst>
                              <p:cond delay="2500"/>
                            </p:stCondLst>
                            <p:childTnLst>
                              <p:par>
                                <p:cTn id="25" presetID="22" presetClass="entr" presetSubtype="2" fill="hold" grpId="0"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wipe(right)">
                                      <p:cBhvr>
                                        <p:cTn id="27" dur="500"/>
                                        <p:tgtEl>
                                          <p:spTgt spid="57"/>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wipe(left)">
                                      <p:cBhvr>
                                        <p:cTn id="31" dur="500"/>
                                        <p:tgtEl>
                                          <p:spTgt spid="59"/>
                                        </p:tgtEl>
                                      </p:cBhvr>
                                    </p:animEffect>
                                  </p:childTnLst>
                                </p:cTn>
                              </p:par>
                            </p:childTnLst>
                          </p:cTn>
                        </p:par>
                        <p:par>
                          <p:cTn id="32" fill="hold">
                            <p:stCondLst>
                              <p:cond delay="3500"/>
                            </p:stCondLst>
                            <p:childTnLst>
                              <p:par>
                                <p:cTn id="33" presetID="22" presetClass="entr" presetSubtype="2" fill="hold" grpId="0" nodeType="afterEffect">
                                  <p:stCondLst>
                                    <p:cond delay="0"/>
                                  </p:stCondLst>
                                  <p:childTnLst>
                                    <p:set>
                                      <p:cBhvr>
                                        <p:cTn id="34" dur="1" fill="hold">
                                          <p:stCondLst>
                                            <p:cond delay="0"/>
                                          </p:stCondLst>
                                        </p:cTn>
                                        <p:tgtEl>
                                          <p:spTgt spid="64"/>
                                        </p:tgtEl>
                                        <p:attrNameLst>
                                          <p:attrName>style.visibility</p:attrName>
                                        </p:attrNameLst>
                                      </p:cBhvr>
                                      <p:to>
                                        <p:strVal val="visible"/>
                                      </p:to>
                                    </p:set>
                                    <p:animEffect transition="in" filter="wipe(right)">
                                      <p:cBhvr>
                                        <p:cTn id="35" dur="500"/>
                                        <p:tgtEl>
                                          <p:spTgt spid="64"/>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wipe(left)">
                                      <p:cBhvr>
                                        <p:cTn id="39" dur="500"/>
                                        <p:tgtEl>
                                          <p:spTgt spid="62"/>
                                        </p:tgtEl>
                                      </p:cBhvr>
                                    </p:animEffect>
                                  </p:childTnLst>
                                </p:cTn>
                              </p:par>
                            </p:childTnLst>
                          </p:cTn>
                        </p:par>
                        <p:par>
                          <p:cTn id="40" fill="hold">
                            <p:stCondLst>
                              <p:cond delay="4500"/>
                            </p:stCondLst>
                            <p:childTnLst>
                              <p:par>
                                <p:cTn id="41" presetID="14" presetClass="entr" presetSubtype="10" fill="hold" grpId="0"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randombar(horizontal)">
                                      <p:cBhvr>
                                        <p:cTn id="43" dur="500"/>
                                        <p:tgtEl>
                                          <p:spTgt spid="24"/>
                                        </p:tgtEl>
                                      </p:cBhvr>
                                    </p:animEffect>
                                  </p:childTnLst>
                                </p:cTn>
                              </p:par>
                            </p:childTnLst>
                          </p:cTn>
                        </p:par>
                        <p:par>
                          <p:cTn id="44" fill="hold">
                            <p:stCondLst>
                              <p:cond delay="5000"/>
                            </p:stCondLst>
                            <p:childTnLst>
                              <p:par>
                                <p:cTn id="45" presetID="14" presetClass="entr" presetSubtype="10" fill="hold" grpId="0" nodeType="after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randombar(horizontal)">
                                      <p:cBhvr>
                                        <p:cTn id="47" dur="500"/>
                                        <p:tgtEl>
                                          <p:spTgt spid="26"/>
                                        </p:tgtEl>
                                      </p:cBhvr>
                                    </p:animEffect>
                                  </p:childTnLst>
                                </p:cTn>
                              </p:par>
                            </p:childTnLst>
                          </p:cTn>
                        </p:par>
                        <p:par>
                          <p:cTn id="48" fill="hold">
                            <p:stCondLst>
                              <p:cond delay="5500"/>
                            </p:stCondLst>
                            <p:childTnLst>
                              <p:par>
                                <p:cTn id="49" presetID="14" presetClass="entr" presetSubtype="10" fill="hold" grpId="0" nodeType="after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randombar(horizontal)">
                                      <p:cBhvr>
                                        <p:cTn id="51" dur="500"/>
                                        <p:tgtEl>
                                          <p:spTgt spid="28"/>
                                        </p:tgtEl>
                                      </p:cBhvr>
                                    </p:animEffect>
                                  </p:childTnLst>
                                </p:cTn>
                              </p:par>
                            </p:childTnLst>
                          </p:cTn>
                        </p:par>
                        <p:par>
                          <p:cTn id="52" fill="hold">
                            <p:stCondLst>
                              <p:cond delay="6000"/>
                            </p:stCondLst>
                            <p:childTnLst>
                              <p:par>
                                <p:cTn id="53" presetID="14" presetClass="entr" presetSubtype="10" fill="hold" grpId="0" nodeType="after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randombar(horizontal)">
                                      <p:cBhvr>
                                        <p:cTn id="55" dur="500"/>
                                        <p:tgtEl>
                                          <p:spTgt spid="30"/>
                                        </p:tgtEl>
                                      </p:cBhvr>
                                    </p:animEffect>
                                  </p:childTnLst>
                                </p:cTn>
                              </p:par>
                            </p:childTnLst>
                          </p:cTn>
                        </p:par>
                        <p:par>
                          <p:cTn id="56" fill="hold">
                            <p:stCondLst>
                              <p:cond delay="6500"/>
                            </p:stCondLst>
                            <p:childTnLst>
                              <p:par>
                                <p:cTn id="57" presetID="14" presetClass="entr" presetSubtype="10" fill="hold" grpId="0" nodeType="after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randombar(horizontal)">
                                      <p:cBhvr>
                                        <p:cTn id="59" dur="500"/>
                                        <p:tgtEl>
                                          <p:spTgt spid="25"/>
                                        </p:tgtEl>
                                      </p:cBhvr>
                                    </p:animEffect>
                                  </p:childTnLst>
                                </p:cTn>
                              </p:par>
                            </p:childTnLst>
                          </p:cTn>
                        </p:par>
                        <p:par>
                          <p:cTn id="60" fill="hold">
                            <p:stCondLst>
                              <p:cond delay="7000"/>
                            </p:stCondLst>
                            <p:childTnLst>
                              <p:par>
                                <p:cTn id="61" presetID="14" presetClass="entr" presetSubtype="10" fill="hold" grpId="0" nodeType="afterEffect">
                                  <p:stCondLst>
                                    <p:cond delay="0"/>
                                  </p:stCondLst>
                                  <p:childTnLst>
                                    <p:set>
                                      <p:cBhvr>
                                        <p:cTn id="62" dur="1" fill="hold">
                                          <p:stCondLst>
                                            <p:cond delay="0"/>
                                          </p:stCondLst>
                                        </p:cTn>
                                        <p:tgtEl>
                                          <p:spTgt spid="27"/>
                                        </p:tgtEl>
                                        <p:attrNameLst>
                                          <p:attrName>style.visibility</p:attrName>
                                        </p:attrNameLst>
                                      </p:cBhvr>
                                      <p:to>
                                        <p:strVal val="visible"/>
                                      </p:to>
                                    </p:set>
                                    <p:animEffect transition="in" filter="randombar(horizontal)">
                                      <p:cBhvr>
                                        <p:cTn id="63" dur="500"/>
                                        <p:tgtEl>
                                          <p:spTgt spid="27"/>
                                        </p:tgtEl>
                                      </p:cBhvr>
                                    </p:animEffect>
                                  </p:childTnLst>
                                </p:cTn>
                              </p:par>
                            </p:childTnLst>
                          </p:cTn>
                        </p:par>
                        <p:par>
                          <p:cTn id="64" fill="hold">
                            <p:stCondLst>
                              <p:cond delay="7500"/>
                            </p:stCondLst>
                            <p:childTnLst>
                              <p:par>
                                <p:cTn id="65" presetID="14" presetClass="entr" presetSubtype="10" fill="hold" grpId="0" nodeType="afterEffect">
                                  <p:stCondLst>
                                    <p:cond delay="0"/>
                                  </p:stCondLst>
                                  <p:childTnLst>
                                    <p:set>
                                      <p:cBhvr>
                                        <p:cTn id="66" dur="1" fill="hold">
                                          <p:stCondLst>
                                            <p:cond delay="0"/>
                                          </p:stCondLst>
                                        </p:cTn>
                                        <p:tgtEl>
                                          <p:spTgt spid="29"/>
                                        </p:tgtEl>
                                        <p:attrNameLst>
                                          <p:attrName>style.visibility</p:attrName>
                                        </p:attrNameLst>
                                      </p:cBhvr>
                                      <p:to>
                                        <p:strVal val="visible"/>
                                      </p:to>
                                    </p:set>
                                    <p:animEffect transition="in" filter="randombar(horizontal)">
                                      <p:cBhvr>
                                        <p:cTn id="67" dur="500"/>
                                        <p:tgtEl>
                                          <p:spTgt spid="29"/>
                                        </p:tgtEl>
                                      </p:cBhvr>
                                    </p:animEffect>
                                  </p:childTnLst>
                                </p:cTn>
                              </p:par>
                            </p:childTnLst>
                          </p:cTn>
                        </p:par>
                        <p:par>
                          <p:cTn id="68" fill="hold">
                            <p:stCondLst>
                              <p:cond delay="8000"/>
                            </p:stCondLst>
                            <p:childTnLst>
                              <p:par>
                                <p:cTn id="69" presetID="14" presetClass="entr" presetSubtype="10" fill="hold" grpId="0" nodeType="afterEffect">
                                  <p:stCondLst>
                                    <p:cond delay="0"/>
                                  </p:stCondLst>
                                  <p:childTnLst>
                                    <p:set>
                                      <p:cBhvr>
                                        <p:cTn id="70" dur="1" fill="hold">
                                          <p:stCondLst>
                                            <p:cond delay="0"/>
                                          </p:stCondLst>
                                        </p:cTn>
                                        <p:tgtEl>
                                          <p:spTgt spid="31"/>
                                        </p:tgtEl>
                                        <p:attrNameLst>
                                          <p:attrName>style.visibility</p:attrName>
                                        </p:attrNameLst>
                                      </p:cBhvr>
                                      <p:to>
                                        <p:strVal val="visible"/>
                                      </p:to>
                                    </p:set>
                                    <p:animEffect transition="in" filter="randombar(horizontal)">
                                      <p:cBhvr>
                                        <p:cTn id="71" dur="500"/>
                                        <p:tgtEl>
                                          <p:spTgt spid="31"/>
                                        </p:tgtEl>
                                      </p:cBhvr>
                                    </p:animEffect>
                                  </p:childTnLst>
                                </p:cTn>
                              </p:par>
                            </p:childTnLst>
                          </p:cTn>
                        </p:par>
                        <p:par>
                          <p:cTn id="72" fill="hold">
                            <p:stCondLst>
                              <p:cond delay="8500"/>
                            </p:stCondLst>
                            <p:childTnLst>
                              <p:par>
                                <p:cTn id="73" presetID="12" presetClass="entr" presetSubtype="2" fill="hold" nodeType="afterEffect">
                                  <p:stCondLst>
                                    <p:cond delay="0"/>
                                  </p:stCondLst>
                                  <p:childTnLst>
                                    <p:set>
                                      <p:cBhvr>
                                        <p:cTn id="74" dur="1" fill="hold">
                                          <p:stCondLst>
                                            <p:cond delay="0"/>
                                          </p:stCondLst>
                                        </p:cTn>
                                        <p:tgtEl>
                                          <p:spTgt spid="35"/>
                                        </p:tgtEl>
                                        <p:attrNameLst>
                                          <p:attrName>style.visibility</p:attrName>
                                        </p:attrNameLst>
                                      </p:cBhvr>
                                      <p:to>
                                        <p:strVal val="visible"/>
                                      </p:to>
                                    </p:set>
                                    <p:anim calcmode="lin" valueType="num">
                                      <p:cBhvr additive="base">
                                        <p:cTn id="75" dur="500"/>
                                        <p:tgtEl>
                                          <p:spTgt spid="35"/>
                                        </p:tgtEl>
                                        <p:attrNameLst>
                                          <p:attrName>ppt_x</p:attrName>
                                        </p:attrNameLst>
                                      </p:cBhvr>
                                      <p:tavLst>
                                        <p:tav tm="0">
                                          <p:val>
                                            <p:strVal val="#ppt_x+#ppt_w*1.125000"/>
                                          </p:val>
                                        </p:tav>
                                        <p:tav tm="100000">
                                          <p:val>
                                            <p:strVal val="#ppt_x"/>
                                          </p:val>
                                        </p:tav>
                                      </p:tavLst>
                                    </p:anim>
                                    <p:animEffect transition="in" filter="wipe(left)">
                                      <p:cBhvr>
                                        <p:cTn id="76" dur="500"/>
                                        <p:tgtEl>
                                          <p:spTgt spid="35"/>
                                        </p:tgtEl>
                                      </p:cBhvr>
                                    </p:animEffect>
                                  </p:childTnLst>
                                </p:cTn>
                              </p:par>
                            </p:childTnLst>
                          </p:cTn>
                        </p:par>
                        <p:par>
                          <p:cTn id="77" fill="hold">
                            <p:stCondLst>
                              <p:cond delay="9000"/>
                            </p:stCondLst>
                            <p:childTnLst>
                              <p:par>
                                <p:cTn id="78" presetID="12" presetClass="entr" presetSubtype="8" fill="hold" nodeType="afterEffect">
                                  <p:stCondLst>
                                    <p:cond delay="0"/>
                                  </p:stCondLst>
                                  <p:childTnLst>
                                    <p:set>
                                      <p:cBhvr>
                                        <p:cTn id="79" dur="1" fill="hold">
                                          <p:stCondLst>
                                            <p:cond delay="0"/>
                                          </p:stCondLst>
                                        </p:cTn>
                                        <p:tgtEl>
                                          <p:spTgt spid="32"/>
                                        </p:tgtEl>
                                        <p:attrNameLst>
                                          <p:attrName>style.visibility</p:attrName>
                                        </p:attrNameLst>
                                      </p:cBhvr>
                                      <p:to>
                                        <p:strVal val="visible"/>
                                      </p:to>
                                    </p:set>
                                    <p:anim calcmode="lin" valueType="num">
                                      <p:cBhvr additive="base">
                                        <p:cTn id="80" dur="500"/>
                                        <p:tgtEl>
                                          <p:spTgt spid="32"/>
                                        </p:tgtEl>
                                        <p:attrNameLst>
                                          <p:attrName>ppt_x</p:attrName>
                                        </p:attrNameLst>
                                      </p:cBhvr>
                                      <p:tavLst>
                                        <p:tav tm="0">
                                          <p:val>
                                            <p:strVal val="#ppt_x-#ppt_w*1.125000"/>
                                          </p:val>
                                        </p:tav>
                                        <p:tav tm="100000">
                                          <p:val>
                                            <p:strVal val="#ppt_x"/>
                                          </p:val>
                                        </p:tav>
                                      </p:tavLst>
                                    </p:anim>
                                    <p:animEffect transition="in" filter="wipe(right)">
                                      <p:cBhvr>
                                        <p:cTn id="8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59" grpId="0" animBg="1"/>
      <p:bldP spid="54" grpId="0" animBg="1"/>
      <p:bldP spid="47" grpId="0" animBg="1"/>
      <p:bldP spid="62" grpId="0" animBg="1"/>
      <p:bldP spid="57" grpId="0" animBg="1"/>
      <p:bldP spid="52" grpId="0" animBg="1"/>
      <p:bldP spid="64" grpId="0" animBg="1"/>
      <p:bldP spid="23" grpId="0"/>
      <p:bldP spid="24" grpId="0"/>
      <p:bldP spid="25" grpId="0"/>
      <p:bldP spid="26" grpId="0"/>
      <p:bldP spid="27" grpId="0"/>
      <p:bldP spid="28" grpId="0"/>
      <p:bldP spid="29" grpId="0"/>
      <p:bldP spid="30" grpId="0"/>
      <p:bldP spid="31"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652955" y="1169378"/>
            <a:ext cx="9024281" cy="2954655"/>
          </a:xfrm>
          <a:prstGeom prst="rect">
            <a:avLst/>
          </a:prstGeom>
          <a:noFill/>
        </p:spPr>
        <p:txBody>
          <a:bodyPr wrap="square" rtlCol="0">
            <a:spAutoFit/>
          </a:bodyPr>
          <a:lstStyle/>
          <a:p>
            <a:pPr marL="0" marR="0" lvl="0" indent="0" algn="ctr" defTabSz="457200" rtl="0" eaLnBrk="1" fontAlgn="auto" latinLnBrk="0" hangingPunct="1">
              <a:lnSpc>
                <a:spcPct val="15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版权声明</a:t>
            </a:r>
          </a:p>
          <a:p>
            <a:pPr marL="0" marR="0" lvl="0" indent="0" algn="just" defTabSz="457200" rtl="0" eaLnBrk="1" fontAlgn="auto" latinLnBrk="0" hangingPunct="1">
              <a:lnSpc>
                <a:spcPct val="15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endParaRPr>
          </a:p>
          <a:p>
            <a:pPr marL="0" marR="0" lvl="0" indent="0" algn="just" defTabSz="457200" rtl="0" eaLnBrk="1" fontAlgn="auto" latinLnBrk="0" hangingPunct="1">
              <a:lnSpc>
                <a:spcPct val="15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感谢您下载包图网平台上提供的</a:t>
            </a: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PPT</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作品，为了您和包图网以及原创作者的利益，请勿复制、传播、销售，否则将承担法律责任！包图网将对作品进行维权，按照传播下载次数进行十倍的索取赔偿！</a:t>
            </a:r>
            <a:endPar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endParaRPr>
          </a:p>
          <a:p>
            <a:pPr marL="0" marR="0" lvl="0" indent="0" algn="just" defTabSz="457200" rtl="0" eaLnBrk="1" fontAlgn="auto" latinLnBrk="0" hangingPunct="1">
              <a:lnSpc>
                <a:spcPct val="15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endParaRPr>
          </a:p>
          <a:p>
            <a:pPr marL="0" marR="0" lvl="0" indent="0" algn="just" defTabSz="457200" rtl="0" eaLnBrk="1" fontAlgn="auto" latinLnBrk="0" hangingPunct="1">
              <a:lnSpc>
                <a:spcPct val="15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1.</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在包图网出售的</a:t>
            </a: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PPT</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模板是免版税类（</a:t>
            </a: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RF</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a:t>
            </a: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Royalty-Free</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）正版受</a:t>
            </a: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中国人民共和国著作法</a:t>
            </a: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和</a:t>
            </a: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世界版权公约</a:t>
            </a: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的保护，作品的所有权、版权和著作权归包图网所有，您下载的是</a:t>
            </a: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PPT</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模板素材的使用权。</a:t>
            </a:r>
          </a:p>
          <a:p>
            <a:pPr marL="0" marR="0" lvl="0" indent="0" algn="just" defTabSz="457200" rtl="0" eaLnBrk="1" fontAlgn="auto" latinLnBrk="0" hangingPunct="1">
              <a:lnSpc>
                <a:spcPct val="15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2.</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不得将包图网的</a:t>
            </a: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PPT</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模板、</a:t>
            </a:r>
            <a:r>
              <a:rPr kumimoji="0" lang="en-US" altLang="zh-CN"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PPT</a:t>
            </a:r>
            <a:r>
              <a:rPr kumimoji="0" lang="zh-CN" altLang="en-US" sz="12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rPr>
              <a:t>素材，本身用于再出售，或者出租、出借、转让、分销、发布或者作为礼物供他人使用，不得转授权、出卖、转让本协议或者本协议中的权利。</a:t>
            </a:r>
          </a:p>
        </p:txBody>
      </p:sp>
      <p:sp>
        <p:nvSpPr>
          <p:cNvPr id="9" name="文本框 8"/>
          <p:cNvSpPr txBox="1"/>
          <p:nvPr/>
        </p:nvSpPr>
        <p:spPr>
          <a:xfrm>
            <a:off x="1652955" y="4984409"/>
            <a:ext cx="7297081" cy="3693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chemeClr val="accent5"/>
                </a:solidFill>
                <a:effectLst/>
                <a:uLnTx/>
                <a:uFillTx/>
                <a:latin typeface="Calibri"/>
                <a:ea typeface="等线" panose="02010600030101010101" pitchFamily="2" charset="-122"/>
                <a:cs typeface="+mn-cs"/>
              </a:rPr>
              <a:t>更多精品</a:t>
            </a:r>
            <a:r>
              <a:rPr kumimoji="0" lang="en-US" altLang="zh-CN" sz="1800" b="1" i="0" u="none" strike="noStrike" kern="1200" cap="none" spc="0" normalizeH="0" baseline="0" noProof="0" dirty="0">
                <a:ln>
                  <a:noFill/>
                </a:ln>
                <a:solidFill>
                  <a:schemeClr val="accent5"/>
                </a:solidFill>
                <a:effectLst/>
                <a:uLnTx/>
                <a:uFillTx/>
                <a:latin typeface="Calibri"/>
                <a:ea typeface="等线" panose="02010600030101010101" pitchFamily="2" charset="-122"/>
                <a:cs typeface="+mn-cs"/>
              </a:rPr>
              <a:t>PPT</a:t>
            </a:r>
            <a:r>
              <a:rPr kumimoji="0" lang="zh-CN" altLang="en-US" sz="1800" b="1" i="0" u="none" strike="noStrike" kern="1200" cap="none" spc="0" normalizeH="0" baseline="0" noProof="0" dirty="0">
                <a:ln>
                  <a:noFill/>
                </a:ln>
                <a:solidFill>
                  <a:schemeClr val="accent5"/>
                </a:solidFill>
                <a:effectLst/>
                <a:uLnTx/>
                <a:uFillTx/>
                <a:latin typeface="Calibri"/>
                <a:ea typeface="等线" panose="02010600030101010101" pitchFamily="2" charset="-122"/>
                <a:cs typeface="+mn-cs"/>
              </a:rPr>
              <a:t>模板：</a:t>
            </a:r>
            <a:r>
              <a:rPr kumimoji="0" lang="en-US" altLang="zh-CN" sz="1800" b="1" i="0" u="none" strike="noStrike" kern="1200" cap="none" spc="0" normalizeH="0" baseline="0" noProof="0" dirty="0">
                <a:ln>
                  <a:noFill/>
                </a:ln>
                <a:solidFill>
                  <a:schemeClr val="accent5"/>
                </a:solidFill>
                <a:effectLst/>
                <a:uLnTx/>
                <a:uFillTx/>
                <a:latin typeface="Calibri"/>
                <a:ea typeface="等线" panose="02010600030101010101" pitchFamily="2" charset="-122"/>
                <a:cs typeface="+mn-cs"/>
                <a:hlinkClick r:id="rId3"/>
              </a:rPr>
              <a:t>http://ibaotu.com/ppt/</a:t>
            </a:r>
            <a:endParaRPr kumimoji="0" lang="zh-CN" altLang="en-US" sz="1800" b="1" i="0" u="none" strike="noStrike" kern="1200" cap="none" spc="0" normalizeH="0" baseline="0" noProof="0" dirty="0">
              <a:ln>
                <a:noFill/>
              </a:ln>
              <a:solidFill>
                <a:schemeClr val="accent5"/>
              </a:solidFill>
              <a:effectLst/>
              <a:uLnTx/>
              <a:uFillTx/>
              <a:latin typeface="Calibri"/>
              <a:ea typeface="等线" panose="02010600030101010101" pitchFamily="2" charset="-122"/>
              <a:cs typeface="+mn-cs"/>
            </a:endParaRPr>
          </a:p>
        </p:txBody>
      </p:sp>
      <p:grpSp>
        <p:nvGrpSpPr>
          <p:cNvPr id="12" name="组合 11"/>
          <p:cNvGrpSpPr/>
          <p:nvPr/>
        </p:nvGrpSpPr>
        <p:grpSpPr>
          <a:xfrm>
            <a:off x="9313097" y="4984409"/>
            <a:ext cx="1364139" cy="369332"/>
            <a:chOff x="8158550" y="5010841"/>
            <a:chExt cx="1364139" cy="369332"/>
          </a:xfrm>
          <a:effectLst/>
        </p:grpSpPr>
        <p:sp>
          <p:nvSpPr>
            <p:cNvPr id="5" name="矩形: 圆角 4"/>
            <p:cNvSpPr/>
            <p:nvPr/>
          </p:nvSpPr>
          <p:spPr>
            <a:xfrm>
              <a:off x="8158550" y="5010841"/>
              <a:ext cx="1336431" cy="342900"/>
            </a:xfrm>
            <a:prstGeom prst="roundRect">
              <a:avLst/>
            </a:prstGeom>
            <a:solidFill>
              <a:schemeClr val="accent6">
                <a:lumMod val="40000"/>
                <a:lumOff val="60000"/>
              </a:schemeClr>
            </a:solidFill>
            <a:ln>
              <a:noFill/>
            </a:ln>
            <a:effectLst>
              <a:reflection blurRad="6350" stA="52000" endA="300" endPos="35000" dir="5400000" sy="-100000" algn="bl" rotWithShape="0"/>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just"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chemeClr val="accent5"/>
                </a:solidFill>
                <a:effectLst/>
                <a:highlight>
                  <a:srgbClr val="FFFF00"/>
                </a:highlight>
                <a:uLnTx/>
                <a:uFillTx/>
                <a:latin typeface="Calibri"/>
                <a:ea typeface="等线" panose="02010600030101010101" pitchFamily="2" charset="-122"/>
                <a:cs typeface="+mn-cs"/>
              </a:endParaRPr>
            </a:p>
          </p:txBody>
        </p:sp>
        <p:sp>
          <p:nvSpPr>
            <p:cNvPr id="6" name="文本框 5"/>
            <p:cNvSpPr txBox="1"/>
            <p:nvPr/>
          </p:nvSpPr>
          <p:spPr>
            <a:xfrm>
              <a:off x="8278621" y="5010841"/>
              <a:ext cx="1244068"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hlinkClick r:id="rId3"/>
                </a:rPr>
                <a:t>点击进入</a:t>
              </a:r>
              <a:endParaRPr kumimoji="0" lang="zh-CN" altLang="en-US" sz="1800" b="1"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mn-cs"/>
              </a:endParaRPr>
            </a:p>
          </p:txBody>
        </p:sp>
      </p:grpSp>
    </p:spTree>
    <p:extLst>
      <p:ext uri="{BB962C8B-B14F-4D97-AF65-F5344CB8AC3E}">
        <p14:creationId xmlns:p14="http://schemas.microsoft.com/office/powerpoint/2010/main" xmlns="" val="2973143512"/>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6530259" y="3631731"/>
            <a:ext cx="3730231" cy="1932813"/>
            <a:chOff x="6530259" y="3631731"/>
            <a:chExt cx="3730231" cy="1932813"/>
          </a:xfrm>
        </p:grpSpPr>
        <p:grpSp>
          <p:nvGrpSpPr>
            <p:cNvPr id="21" name="Group 20"/>
            <p:cNvGrpSpPr/>
            <p:nvPr/>
          </p:nvGrpSpPr>
          <p:grpSpPr>
            <a:xfrm>
              <a:off x="6670643" y="3631731"/>
              <a:ext cx="3589847" cy="1836497"/>
              <a:chOff x="4033838" y="4830105"/>
              <a:chExt cx="3152775" cy="1612899"/>
            </a:xfrm>
          </p:grpSpPr>
          <p:sp>
            <p:nvSpPr>
              <p:cNvPr id="22" name="Freeform 21"/>
              <p:cNvSpPr>
                <a:spLocks/>
              </p:cNvSpPr>
              <p:nvPr/>
            </p:nvSpPr>
            <p:spPr bwMode="auto">
              <a:xfrm>
                <a:off x="4033838" y="5298416"/>
                <a:ext cx="3152775" cy="1144588"/>
              </a:xfrm>
              <a:custGeom>
                <a:avLst/>
                <a:gdLst>
                  <a:gd name="T0" fmla="*/ 25 w 443"/>
                  <a:gd name="T1" fmla="*/ 161 h 161"/>
                  <a:gd name="T2" fmla="*/ 0 w 443"/>
                  <a:gd name="T3" fmla="*/ 50 h 161"/>
                  <a:gd name="T4" fmla="*/ 129 w 443"/>
                  <a:gd name="T5" fmla="*/ 8 h 161"/>
                  <a:gd name="T6" fmla="*/ 172 w 443"/>
                  <a:gd name="T7" fmla="*/ 3 h 161"/>
                  <a:gd name="T8" fmla="*/ 273 w 443"/>
                  <a:gd name="T9" fmla="*/ 44 h 161"/>
                  <a:gd name="T10" fmla="*/ 285 w 443"/>
                  <a:gd name="T11" fmla="*/ 48 h 161"/>
                  <a:gd name="T12" fmla="*/ 267 w 443"/>
                  <a:gd name="T13" fmla="*/ 95 h 161"/>
                  <a:gd name="T14" fmla="*/ 233 w 443"/>
                  <a:gd name="T15" fmla="*/ 84 h 161"/>
                  <a:gd name="T16" fmla="*/ 222 w 443"/>
                  <a:gd name="T17" fmla="*/ 90 h 161"/>
                  <a:gd name="T18" fmla="*/ 263 w 443"/>
                  <a:gd name="T19" fmla="*/ 103 h 161"/>
                  <a:gd name="T20" fmla="*/ 279 w 443"/>
                  <a:gd name="T21" fmla="*/ 106 h 161"/>
                  <a:gd name="T22" fmla="*/ 308 w 443"/>
                  <a:gd name="T23" fmla="*/ 58 h 161"/>
                  <a:gd name="T24" fmla="*/ 386 w 443"/>
                  <a:gd name="T25" fmla="*/ 20 h 161"/>
                  <a:gd name="T26" fmla="*/ 412 w 443"/>
                  <a:gd name="T27" fmla="*/ 63 h 161"/>
                  <a:gd name="T28" fmla="*/ 293 w 443"/>
                  <a:gd name="T29" fmla="*/ 132 h 161"/>
                  <a:gd name="T30" fmla="*/ 269 w 443"/>
                  <a:gd name="T31" fmla="*/ 136 h 161"/>
                  <a:gd name="T32" fmla="*/ 144 w 443"/>
                  <a:gd name="T33" fmla="*/ 110 h 161"/>
                  <a:gd name="T34" fmla="*/ 102 w 443"/>
                  <a:gd name="T35" fmla="*/ 116 h 161"/>
                  <a:gd name="T36" fmla="*/ 25 w 443"/>
                  <a:gd name="T37" fmla="*/ 16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3" h="161">
                    <a:moveTo>
                      <a:pt x="25" y="161"/>
                    </a:moveTo>
                    <a:cubicBezTo>
                      <a:pt x="0" y="50"/>
                      <a:pt x="0" y="50"/>
                      <a:pt x="0" y="50"/>
                    </a:cubicBezTo>
                    <a:cubicBezTo>
                      <a:pt x="129" y="8"/>
                      <a:pt x="129" y="8"/>
                      <a:pt x="129" y="8"/>
                    </a:cubicBezTo>
                    <a:cubicBezTo>
                      <a:pt x="144" y="1"/>
                      <a:pt x="158" y="0"/>
                      <a:pt x="172" y="3"/>
                    </a:cubicBezTo>
                    <a:cubicBezTo>
                      <a:pt x="273" y="44"/>
                      <a:pt x="273" y="44"/>
                      <a:pt x="273" y="44"/>
                    </a:cubicBezTo>
                    <a:cubicBezTo>
                      <a:pt x="285" y="48"/>
                      <a:pt x="285" y="48"/>
                      <a:pt x="285" y="48"/>
                    </a:cubicBezTo>
                    <a:cubicBezTo>
                      <a:pt x="312" y="58"/>
                      <a:pt x="305" y="107"/>
                      <a:pt x="267" y="95"/>
                    </a:cubicBezTo>
                    <a:cubicBezTo>
                      <a:pt x="233" y="84"/>
                      <a:pt x="233" y="84"/>
                      <a:pt x="233" y="84"/>
                    </a:cubicBezTo>
                    <a:cubicBezTo>
                      <a:pt x="213" y="77"/>
                      <a:pt x="212" y="86"/>
                      <a:pt x="222" y="90"/>
                    </a:cubicBezTo>
                    <a:cubicBezTo>
                      <a:pt x="263" y="103"/>
                      <a:pt x="263" y="103"/>
                      <a:pt x="263" y="103"/>
                    </a:cubicBezTo>
                    <a:cubicBezTo>
                      <a:pt x="269" y="105"/>
                      <a:pt x="272" y="106"/>
                      <a:pt x="279" y="106"/>
                    </a:cubicBezTo>
                    <a:cubicBezTo>
                      <a:pt x="299" y="105"/>
                      <a:pt x="318" y="86"/>
                      <a:pt x="308" y="58"/>
                    </a:cubicBezTo>
                    <a:cubicBezTo>
                      <a:pt x="386" y="20"/>
                      <a:pt x="386" y="20"/>
                      <a:pt x="386" y="20"/>
                    </a:cubicBezTo>
                    <a:cubicBezTo>
                      <a:pt x="417" y="3"/>
                      <a:pt x="443" y="45"/>
                      <a:pt x="412" y="63"/>
                    </a:cubicBezTo>
                    <a:cubicBezTo>
                      <a:pt x="293" y="132"/>
                      <a:pt x="293" y="132"/>
                      <a:pt x="293" y="132"/>
                    </a:cubicBezTo>
                    <a:cubicBezTo>
                      <a:pt x="284" y="137"/>
                      <a:pt x="276" y="139"/>
                      <a:pt x="269" y="136"/>
                    </a:cubicBezTo>
                    <a:cubicBezTo>
                      <a:pt x="144" y="110"/>
                      <a:pt x="144" y="110"/>
                      <a:pt x="144" y="110"/>
                    </a:cubicBezTo>
                    <a:cubicBezTo>
                      <a:pt x="123" y="106"/>
                      <a:pt x="122" y="105"/>
                      <a:pt x="102" y="116"/>
                    </a:cubicBezTo>
                    <a:cubicBezTo>
                      <a:pt x="25" y="161"/>
                      <a:pt x="25" y="161"/>
                      <a:pt x="25" y="161"/>
                    </a:cubicBezTo>
                    <a:close/>
                  </a:path>
                </a:pathLst>
              </a:custGeom>
              <a:solidFill>
                <a:srgbClr val="FFCC9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3" name="Freeform 22"/>
              <p:cNvSpPr>
                <a:spLocks/>
              </p:cNvSpPr>
              <p:nvPr/>
            </p:nvSpPr>
            <p:spPr bwMode="auto">
              <a:xfrm>
                <a:off x="5294313" y="4830105"/>
                <a:ext cx="1473200" cy="846138"/>
              </a:xfrm>
              <a:custGeom>
                <a:avLst/>
                <a:gdLst>
                  <a:gd name="T0" fmla="*/ 167 w 207"/>
                  <a:gd name="T1" fmla="*/ 48 h 119"/>
                  <a:gd name="T2" fmla="*/ 150 w 207"/>
                  <a:gd name="T3" fmla="*/ 39 h 119"/>
                  <a:gd name="T4" fmla="*/ 113 w 207"/>
                  <a:gd name="T5" fmla="*/ 20 h 119"/>
                  <a:gd name="T6" fmla="*/ 101 w 207"/>
                  <a:gd name="T7" fmla="*/ 16 h 119"/>
                  <a:gd name="T8" fmla="*/ 99 w 207"/>
                  <a:gd name="T9" fmla="*/ 18 h 119"/>
                  <a:gd name="T10" fmla="*/ 73 w 207"/>
                  <a:gd name="T11" fmla="*/ 26 h 119"/>
                  <a:gd name="T12" fmla="*/ 37 w 207"/>
                  <a:gd name="T13" fmla="*/ 36 h 119"/>
                  <a:gd name="T14" fmla="*/ 9 w 207"/>
                  <a:gd name="T15" fmla="*/ 55 h 119"/>
                  <a:gd name="T16" fmla="*/ 110 w 207"/>
                  <a:gd name="T17" fmla="*/ 107 h 119"/>
                  <a:gd name="T18" fmla="*/ 126 w 207"/>
                  <a:gd name="T19" fmla="*/ 118 h 119"/>
                  <a:gd name="T20" fmla="*/ 206 w 207"/>
                  <a:gd name="T21" fmla="*/ 80 h 119"/>
                  <a:gd name="T22" fmla="*/ 206 w 207"/>
                  <a:gd name="T23" fmla="*/ 80 h 119"/>
                  <a:gd name="T24" fmla="*/ 206 w 207"/>
                  <a:gd name="T25" fmla="*/ 80 h 119"/>
                  <a:gd name="T26" fmla="*/ 206 w 207"/>
                  <a:gd name="T27" fmla="*/ 80 h 119"/>
                  <a:gd name="T28" fmla="*/ 206 w 207"/>
                  <a:gd name="T29" fmla="*/ 80 h 119"/>
                  <a:gd name="T30" fmla="*/ 206 w 207"/>
                  <a:gd name="T31" fmla="*/ 80 h 119"/>
                  <a:gd name="T32" fmla="*/ 206 w 207"/>
                  <a:gd name="T33" fmla="*/ 80 h 119"/>
                  <a:gd name="T34" fmla="*/ 207 w 207"/>
                  <a:gd name="T35" fmla="*/ 80 h 119"/>
                  <a:gd name="T36" fmla="*/ 207 w 207"/>
                  <a:gd name="T37" fmla="*/ 80 h 119"/>
                  <a:gd name="T38" fmla="*/ 207 w 207"/>
                  <a:gd name="T39" fmla="*/ 80 h 119"/>
                  <a:gd name="T40" fmla="*/ 207 w 207"/>
                  <a:gd name="T41" fmla="*/ 80 h 119"/>
                  <a:gd name="T42" fmla="*/ 207 w 207"/>
                  <a:gd name="T43" fmla="*/ 80 h 119"/>
                  <a:gd name="T44" fmla="*/ 207 w 207"/>
                  <a:gd name="T45" fmla="*/ 79 h 119"/>
                  <a:gd name="T46" fmla="*/ 207 w 207"/>
                  <a:gd name="T47" fmla="*/ 79 h 119"/>
                  <a:gd name="T48" fmla="*/ 207 w 207"/>
                  <a:gd name="T49" fmla="*/ 79 h 119"/>
                  <a:gd name="T50" fmla="*/ 207 w 207"/>
                  <a:gd name="T51" fmla="*/ 79 h 119"/>
                  <a:gd name="T52" fmla="*/ 207 w 207"/>
                  <a:gd name="T53" fmla="*/ 79 h 119"/>
                  <a:gd name="T54" fmla="*/ 207 w 207"/>
                  <a:gd name="T55" fmla="*/ 79 h 119"/>
                  <a:gd name="T56" fmla="*/ 207 w 207"/>
                  <a:gd name="T57" fmla="*/ 79 h 119"/>
                  <a:gd name="T58" fmla="*/ 207 w 207"/>
                  <a:gd name="T59" fmla="*/ 79 h 119"/>
                  <a:gd name="T60" fmla="*/ 207 w 207"/>
                  <a:gd name="T61" fmla="*/ 79 h 119"/>
                  <a:gd name="T62" fmla="*/ 207 w 207"/>
                  <a:gd name="T63" fmla="*/ 79 h 119"/>
                  <a:gd name="T64" fmla="*/ 207 w 207"/>
                  <a:gd name="T65" fmla="*/ 79 h 119"/>
                  <a:gd name="T66" fmla="*/ 207 w 207"/>
                  <a:gd name="T67" fmla="*/ 79 h 119"/>
                  <a:gd name="T68" fmla="*/ 207 w 207"/>
                  <a:gd name="T69" fmla="*/ 79 h 119"/>
                  <a:gd name="T70" fmla="*/ 207 w 207"/>
                  <a:gd name="T71" fmla="*/ 79 h 119"/>
                  <a:gd name="T72" fmla="*/ 207 w 207"/>
                  <a:gd name="T73" fmla="*/ 79 h 119"/>
                  <a:gd name="T74" fmla="*/ 207 w 207"/>
                  <a:gd name="T75" fmla="*/ 79 h 119"/>
                  <a:gd name="T76" fmla="*/ 207 w 207"/>
                  <a:gd name="T77" fmla="*/ 79 h 119"/>
                  <a:gd name="T78" fmla="*/ 207 w 207"/>
                  <a:gd name="T79" fmla="*/ 79 h 119"/>
                  <a:gd name="T80" fmla="*/ 207 w 207"/>
                  <a:gd name="T81" fmla="*/ 79 h 119"/>
                  <a:gd name="T82" fmla="*/ 207 w 207"/>
                  <a:gd name="T83" fmla="*/ 79 h 119"/>
                  <a:gd name="T84" fmla="*/ 207 w 207"/>
                  <a:gd name="T85" fmla="*/ 79 h 119"/>
                  <a:gd name="T86" fmla="*/ 186 w 207"/>
                  <a:gd name="T87" fmla="*/ 6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7" h="119">
                    <a:moveTo>
                      <a:pt x="186" y="60"/>
                    </a:moveTo>
                    <a:cubicBezTo>
                      <a:pt x="180" y="51"/>
                      <a:pt x="171" y="49"/>
                      <a:pt x="167" y="48"/>
                    </a:cubicBezTo>
                    <a:cubicBezTo>
                      <a:pt x="165" y="48"/>
                      <a:pt x="165" y="48"/>
                      <a:pt x="164" y="46"/>
                    </a:cubicBezTo>
                    <a:cubicBezTo>
                      <a:pt x="159" y="42"/>
                      <a:pt x="155" y="39"/>
                      <a:pt x="150" y="39"/>
                    </a:cubicBezTo>
                    <a:cubicBezTo>
                      <a:pt x="144" y="39"/>
                      <a:pt x="136" y="36"/>
                      <a:pt x="130" y="32"/>
                    </a:cubicBezTo>
                    <a:cubicBezTo>
                      <a:pt x="125" y="27"/>
                      <a:pt x="120" y="22"/>
                      <a:pt x="113" y="20"/>
                    </a:cubicBezTo>
                    <a:cubicBezTo>
                      <a:pt x="115" y="16"/>
                      <a:pt x="110" y="0"/>
                      <a:pt x="107" y="4"/>
                    </a:cubicBezTo>
                    <a:cubicBezTo>
                      <a:pt x="103" y="12"/>
                      <a:pt x="101" y="16"/>
                      <a:pt x="101" y="16"/>
                    </a:cubicBezTo>
                    <a:cubicBezTo>
                      <a:pt x="101" y="17"/>
                      <a:pt x="100" y="17"/>
                      <a:pt x="100" y="18"/>
                    </a:cubicBezTo>
                    <a:cubicBezTo>
                      <a:pt x="99" y="18"/>
                      <a:pt x="99" y="18"/>
                      <a:pt x="99" y="18"/>
                    </a:cubicBezTo>
                    <a:cubicBezTo>
                      <a:pt x="96" y="18"/>
                      <a:pt x="92" y="19"/>
                      <a:pt x="87" y="19"/>
                    </a:cubicBezTo>
                    <a:cubicBezTo>
                      <a:pt x="82" y="20"/>
                      <a:pt x="79" y="24"/>
                      <a:pt x="73" y="26"/>
                    </a:cubicBezTo>
                    <a:cubicBezTo>
                      <a:pt x="67" y="27"/>
                      <a:pt x="58" y="27"/>
                      <a:pt x="54" y="30"/>
                    </a:cubicBezTo>
                    <a:cubicBezTo>
                      <a:pt x="44" y="38"/>
                      <a:pt x="46" y="33"/>
                      <a:pt x="37" y="36"/>
                    </a:cubicBezTo>
                    <a:cubicBezTo>
                      <a:pt x="28" y="38"/>
                      <a:pt x="33" y="39"/>
                      <a:pt x="23" y="46"/>
                    </a:cubicBezTo>
                    <a:cubicBezTo>
                      <a:pt x="13" y="54"/>
                      <a:pt x="17" y="52"/>
                      <a:pt x="9" y="55"/>
                    </a:cubicBezTo>
                    <a:cubicBezTo>
                      <a:pt x="6" y="56"/>
                      <a:pt x="3" y="60"/>
                      <a:pt x="0" y="63"/>
                    </a:cubicBezTo>
                    <a:cubicBezTo>
                      <a:pt x="110" y="107"/>
                      <a:pt x="110" y="107"/>
                      <a:pt x="110" y="107"/>
                    </a:cubicBezTo>
                    <a:cubicBezTo>
                      <a:pt x="116" y="110"/>
                      <a:pt x="121" y="113"/>
                      <a:pt x="125" y="119"/>
                    </a:cubicBezTo>
                    <a:cubicBezTo>
                      <a:pt x="126" y="118"/>
                      <a:pt x="126" y="118"/>
                      <a:pt x="126" y="118"/>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5" y="76"/>
                      <a:pt x="201" y="73"/>
                      <a:pt x="200" y="71"/>
                    </a:cubicBezTo>
                    <a:cubicBezTo>
                      <a:pt x="196" y="65"/>
                      <a:pt x="190" y="66"/>
                      <a:pt x="186" y="60"/>
                    </a:cubicBezTo>
                    <a:close/>
                  </a:path>
                </a:pathLst>
              </a:custGeom>
              <a:solidFill>
                <a:schemeClr val="bg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24" name="Oval 23"/>
            <p:cNvSpPr/>
            <p:nvPr/>
          </p:nvSpPr>
          <p:spPr>
            <a:xfrm>
              <a:off x="9021192" y="3825035"/>
              <a:ext cx="405442" cy="405442"/>
            </a:xfrm>
            <a:prstGeom prst="ellipse">
              <a:avLst/>
            </a:prstGeom>
            <a:solidFill>
              <a:srgbClr val="595959"/>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95" name="Group 94"/>
            <p:cNvGrpSpPr/>
            <p:nvPr/>
          </p:nvGrpSpPr>
          <p:grpSpPr>
            <a:xfrm rot="20517625">
              <a:off x="6530259" y="4545526"/>
              <a:ext cx="353373" cy="1019018"/>
              <a:chOff x="1253835" y="2261267"/>
              <a:chExt cx="189776" cy="712310"/>
            </a:xfrm>
          </p:grpSpPr>
          <p:sp>
            <p:nvSpPr>
              <p:cNvPr id="96" name="Rectangle 19"/>
              <p:cNvSpPr>
                <a:spLocks noChangeArrowheads="1"/>
              </p:cNvSpPr>
              <p:nvPr/>
            </p:nvSpPr>
            <p:spPr bwMode="auto">
              <a:xfrm flipH="1">
                <a:off x="1253835" y="2261267"/>
                <a:ext cx="189776" cy="712309"/>
              </a:xfrm>
              <a:prstGeom prst="rect">
                <a:avLst/>
              </a:prstGeom>
              <a:solidFill>
                <a:schemeClr val="tx1">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7" name="Rectangle 23"/>
              <p:cNvSpPr>
                <a:spLocks noChangeArrowheads="1"/>
              </p:cNvSpPr>
              <p:nvPr/>
            </p:nvSpPr>
            <p:spPr bwMode="auto">
              <a:xfrm flipH="1">
                <a:off x="1253835" y="2807710"/>
                <a:ext cx="189776" cy="165867"/>
              </a:xfrm>
              <a:prstGeom prst="rect">
                <a:avLst/>
              </a:prstGeom>
              <a:solidFill>
                <a:schemeClr val="tx1">
                  <a:lumMod val="6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99" name="Oval 98"/>
            <p:cNvSpPr/>
            <p:nvPr/>
          </p:nvSpPr>
          <p:spPr>
            <a:xfrm>
              <a:off x="6788957" y="5395402"/>
              <a:ext cx="69011" cy="69011"/>
            </a:xfrm>
            <a:prstGeom prst="ellipse">
              <a:avLst/>
            </a:prstGeom>
            <a:solidFill>
              <a:schemeClr val="tx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7" name="Group 6"/>
          <p:cNvGrpSpPr/>
          <p:nvPr/>
        </p:nvGrpSpPr>
        <p:grpSpPr>
          <a:xfrm>
            <a:off x="1323240" y="3631731"/>
            <a:ext cx="3772906" cy="1932812"/>
            <a:chOff x="1323240" y="3631731"/>
            <a:chExt cx="3772906" cy="1932812"/>
          </a:xfrm>
        </p:grpSpPr>
        <p:grpSp>
          <p:nvGrpSpPr>
            <p:cNvPr id="6" name="Group 5"/>
            <p:cNvGrpSpPr/>
            <p:nvPr/>
          </p:nvGrpSpPr>
          <p:grpSpPr>
            <a:xfrm>
              <a:off x="1506299" y="3631731"/>
              <a:ext cx="3589847" cy="1836497"/>
              <a:chOff x="4033838" y="4830105"/>
              <a:chExt cx="3152775" cy="1612899"/>
            </a:xfrm>
          </p:grpSpPr>
          <p:sp>
            <p:nvSpPr>
              <p:cNvPr id="4" name="Freeform 3"/>
              <p:cNvSpPr>
                <a:spLocks/>
              </p:cNvSpPr>
              <p:nvPr/>
            </p:nvSpPr>
            <p:spPr bwMode="auto">
              <a:xfrm>
                <a:off x="4033838" y="5298416"/>
                <a:ext cx="3152775" cy="1144588"/>
              </a:xfrm>
              <a:custGeom>
                <a:avLst/>
                <a:gdLst>
                  <a:gd name="T0" fmla="*/ 25 w 443"/>
                  <a:gd name="T1" fmla="*/ 161 h 161"/>
                  <a:gd name="T2" fmla="*/ 0 w 443"/>
                  <a:gd name="T3" fmla="*/ 50 h 161"/>
                  <a:gd name="T4" fmla="*/ 129 w 443"/>
                  <a:gd name="T5" fmla="*/ 8 h 161"/>
                  <a:gd name="T6" fmla="*/ 172 w 443"/>
                  <a:gd name="T7" fmla="*/ 3 h 161"/>
                  <a:gd name="T8" fmla="*/ 273 w 443"/>
                  <a:gd name="T9" fmla="*/ 44 h 161"/>
                  <a:gd name="T10" fmla="*/ 285 w 443"/>
                  <a:gd name="T11" fmla="*/ 48 h 161"/>
                  <a:gd name="T12" fmla="*/ 267 w 443"/>
                  <a:gd name="T13" fmla="*/ 95 h 161"/>
                  <a:gd name="T14" fmla="*/ 233 w 443"/>
                  <a:gd name="T15" fmla="*/ 84 h 161"/>
                  <a:gd name="T16" fmla="*/ 222 w 443"/>
                  <a:gd name="T17" fmla="*/ 90 h 161"/>
                  <a:gd name="T18" fmla="*/ 263 w 443"/>
                  <a:gd name="T19" fmla="*/ 103 h 161"/>
                  <a:gd name="T20" fmla="*/ 279 w 443"/>
                  <a:gd name="T21" fmla="*/ 106 h 161"/>
                  <a:gd name="T22" fmla="*/ 308 w 443"/>
                  <a:gd name="T23" fmla="*/ 58 h 161"/>
                  <a:gd name="T24" fmla="*/ 386 w 443"/>
                  <a:gd name="T25" fmla="*/ 20 h 161"/>
                  <a:gd name="T26" fmla="*/ 412 w 443"/>
                  <a:gd name="T27" fmla="*/ 63 h 161"/>
                  <a:gd name="T28" fmla="*/ 293 w 443"/>
                  <a:gd name="T29" fmla="*/ 132 h 161"/>
                  <a:gd name="T30" fmla="*/ 269 w 443"/>
                  <a:gd name="T31" fmla="*/ 136 h 161"/>
                  <a:gd name="T32" fmla="*/ 144 w 443"/>
                  <a:gd name="T33" fmla="*/ 110 h 161"/>
                  <a:gd name="T34" fmla="*/ 102 w 443"/>
                  <a:gd name="T35" fmla="*/ 116 h 161"/>
                  <a:gd name="T36" fmla="*/ 25 w 443"/>
                  <a:gd name="T37" fmla="*/ 16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3" h="161">
                    <a:moveTo>
                      <a:pt x="25" y="161"/>
                    </a:moveTo>
                    <a:cubicBezTo>
                      <a:pt x="0" y="50"/>
                      <a:pt x="0" y="50"/>
                      <a:pt x="0" y="50"/>
                    </a:cubicBezTo>
                    <a:cubicBezTo>
                      <a:pt x="129" y="8"/>
                      <a:pt x="129" y="8"/>
                      <a:pt x="129" y="8"/>
                    </a:cubicBezTo>
                    <a:cubicBezTo>
                      <a:pt x="144" y="1"/>
                      <a:pt x="158" y="0"/>
                      <a:pt x="172" y="3"/>
                    </a:cubicBezTo>
                    <a:cubicBezTo>
                      <a:pt x="273" y="44"/>
                      <a:pt x="273" y="44"/>
                      <a:pt x="273" y="44"/>
                    </a:cubicBezTo>
                    <a:cubicBezTo>
                      <a:pt x="285" y="48"/>
                      <a:pt x="285" y="48"/>
                      <a:pt x="285" y="48"/>
                    </a:cubicBezTo>
                    <a:cubicBezTo>
                      <a:pt x="312" y="58"/>
                      <a:pt x="305" y="107"/>
                      <a:pt x="267" y="95"/>
                    </a:cubicBezTo>
                    <a:cubicBezTo>
                      <a:pt x="233" y="84"/>
                      <a:pt x="233" y="84"/>
                      <a:pt x="233" y="84"/>
                    </a:cubicBezTo>
                    <a:cubicBezTo>
                      <a:pt x="213" y="77"/>
                      <a:pt x="212" y="86"/>
                      <a:pt x="222" y="90"/>
                    </a:cubicBezTo>
                    <a:cubicBezTo>
                      <a:pt x="263" y="103"/>
                      <a:pt x="263" y="103"/>
                      <a:pt x="263" y="103"/>
                    </a:cubicBezTo>
                    <a:cubicBezTo>
                      <a:pt x="269" y="105"/>
                      <a:pt x="272" y="106"/>
                      <a:pt x="279" y="106"/>
                    </a:cubicBezTo>
                    <a:cubicBezTo>
                      <a:pt x="299" y="105"/>
                      <a:pt x="318" y="86"/>
                      <a:pt x="308" y="58"/>
                    </a:cubicBezTo>
                    <a:cubicBezTo>
                      <a:pt x="386" y="20"/>
                      <a:pt x="386" y="20"/>
                      <a:pt x="386" y="20"/>
                    </a:cubicBezTo>
                    <a:cubicBezTo>
                      <a:pt x="417" y="3"/>
                      <a:pt x="443" y="45"/>
                      <a:pt x="412" y="63"/>
                    </a:cubicBezTo>
                    <a:cubicBezTo>
                      <a:pt x="293" y="132"/>
                      <a:pt x="293" y="132"/>
                      <a:pt x="293" y="132"/>
                    </a:cubicBezTo>
                    <a:cubicBezTo>
                      <a:pt x="284" y="137"/>
                      <a:pt x="276" y="139"/>
                      <a:pt x="269" y="136"/>
                    </a:cubicBezTo>
                    <a:cubicBezTo>
                      <a:pt x="144" y="110"/>
                      <a:pt x="144" y="110"/>
                      <a:pt x="144" y="110"/>
                    </a:cubicBezTo>
                    <a:cubicBezTo>
                      <a:pt x="123" y="106"/>
                      <a:pt x="122" y="105"/>
                      <a:pt x="102" y="116"/>
                    </a:cubicBezTo>
                    <a:cubicBezTo>
                      <a:pt x="25" y="161"/>
                      <a:pt x="25" y="161"/>
                      <a:pt x="25" y="161"/>
                    </a:cubicBezTo>
                    <a:close/>
                  </a:path>
                </a:pathLst>
              </a:custGeom>
              <a:solidFill>
                <a:srgbClr val="FFCC9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 name="Freeform 4"/>
              <p:cNvSpPr>
                <a:spLocks/>
              </p:cNvSpPr>
              <p:nvPr/>
            </p:nvSpPr>
            <p:spPr bwMode="auto">
              <a:xfrm>
                <a:off x="5294313" y="4830105"/>
                <a:ext cx="1473200" cy="846138"/>
              </a:xfrm>
              <a:custGeom>
                <a:avLst/>
                <a:gdLst>
                  <a:gd name="T0" fmla="*/ 167 w 207"/>
                  <a:gd name="T1" fmla="*/ 48 h 119"/>
                  <a:gd name="T2" fmla="*/ 150 w 207"/>
                  <a:gd name="T3" fmla="*/ 39 h 119"/>
                  <a:gd name="T4" fmla="*/ 113 w 207"/>
                  <a:gd name="T5" fmla="*/ 20 h 119"/>
                  <a:gd name="T6" fmla="*/ 101 w 207"/>
                  <a:gd name="T7" fmla="*/ 16 h 119"/>
                  <a:gd name="T8" fmla="*/ 99 w 207"/>
                  <a:gd name="T9" fmla="*/ 18 h 119"/>
                  <a:gd name="T10" fmla="*/ 73 w 207"/>
                  <a:gd name="T11" fmla="*/ 26 h 119"/>
                  <a:gd name="T12" fmla="*/ 37 w 207"/>
                  <a:gd name="T13" fmla="*/ 36 h 119"/>
                  <a:gd name="T14" fmla="*/ 9 w 207"/>
                  <a:gd name="T15" fmla="*/ 55 h 119"/>
                  <a:gd name="T16" fmla="*/ 110 w 207"/>
                  <a:gd name="T17" fmla="*/ 107 h 119"/>
                  <a:gd name="T18" fmla="*/ 126 w 207"/>
                  <a:gd name="T19" fmla="*/ 118 h 119"/>
                  <a:gd name="T20" fmla="*/ 206 w 207"/>
                  <a:gd name="T21" fmla="*/ 80 h 119"/>
                  <a:gd name="T22" fmla="*/ 206 w 207"/>
                  <a:gd name="T23" fmla="*/ 80 h 119"/>
                  <a:gd name="T24" fmla="*/ 206 w 207"/>
                  <a:gd name="T25" fmla="*/ 80 h 119"/>
                  <a:gd name="T26" fmla="*/ 206 w 207"/>
                  <a:gd name="T27" fmla="*/ 80 h 119"/>
                  <a:gd name="T28" fmla="*/ 206 w 207"/>
                  <a:gd name="T29" fmla="*/ 80 h 119"/>
                  <a:gd name="T30" fmla="*/ 206 w 207"/>
                  <a:gd name="T31" fmla="*/ 80 h 119"/>
                  <a:gd name="T32" fmla="*/ 206 w 207"/>
                  <a:gd name="T33" fmla="*/ 80 h 119"/>
                  <a:gd name="T34" fmla="*/ 207 w 207"/>
                  <a:gd name="T35" fmla="*/ 80 h 119"/>
                  <a:gd name="T36" fmla="*/ 207 w 207"/>
                  <a:gd name="T37" fmla="*/ 80 h 119"/>
                  <a:gd name="T38" fmla="*/ 207 w 207"/>
                  <a:gd name="T39" fmla="*/ 80 h 119"/>
                  <a:gd name="T40" fmla="*/ 207 w 207"/>
                  <a:gd name="T41" fmla="*/ 80 h 119"/>
                  <a:gd name="T42" fmla="*/ 207 w 207"/>
                  <a:gd name="T43" fmla="*/ 80 h 119"/>
                  <a:gd name="T44" fmla="*/ 207 w 207"/>
                  <a:gd name="T45" fmla="*/ 79 h 119"/>
                  <a:gd name="T46" fmla="*/ 207 w 207"/>
                  <a:gd name="T47" fmla="*/ 79 h 119"/>
                  <a:gd name="T48" fmla="*/ 207 w 207"/>
                  <a:gd name="T49" fmla="*/ 79 h 119"/>
                  <a:gd name="T50" fmla="*/ 207 w 207"/>
                  <a:gd name="T51" fmla="*/ 79 h 119"/>
                  <a:gd name="T52" fmla="*/ 207 w 207"/>
                  <a:gd name="T53" fmla="*/ 79 h 119"/>
                  <a:gd name="T54" fmla="*/ 207 w 207"/>
                  <a:gd name="T55" fmla="*/ 79 h 119"/>
                  <a:gd name="T56" fmla="*/ 207 w 207"/>
                  <a:gd name="T57" fmla="*/ 79 h 119"/>
                  <a:gd name="T58" fmla="*/ 207 w 207"/>
                  <a:gd name="T59" fmla="*/ 79 h 119"/>
                  <a:gd name="T60" fmla="*/ 207 w 207"/>
                  <a:gd name="T61" fmla="*/ 79 h 119"/>
                  <a:gd name="T62" fmla="*/ 207 w 207"/>
                  <a:gd name="T63" fmla="*/ 79 h 119"/>
                  <a:gd name="T64" fmla="*/ 207 w 207"/>
                  <a:gd name="T65" fmla="*/ 79 h 119"/>
                  <a:gd name="T66" fmla="*/ 207 w 207"/>
                  <a:gd name="T67" fmla="*/ 79 h 119"/>
                  <a:gd name="T68" fmla="*/ 207 w 207"/>
                  <a:gd name="T69" fmla="*/ 79 h 119"/>
                  <a:gd name="T70" fmla="*/ 207 w 207"/>
                  <a:gd name="T71" fmla="*/ 79 h 119"/>
                  <a:gd name="T72" fmla="*/ 207 w 207"/>
                  <a:gd name="T73" fmla="*/ 79 h 119"/>
                  <a:gd name="T74" fmla="*/ 207 w 207"/>
                  <a:gd name="T75" fmla="*/ 79 h 119"/>
                  <a:gd name="T76" fmla="*/ 207 w 207"/>
                  <a:gd name="T77" fmla="*/ 79 h 119"/>
                  <a:gd name="T78" fmla="*/ 207 w 207"/>
                  <a:gd name="T79" fmla="*/ 79 h 119"/>
                  <a:gd name="T80" fmla="*/ 207 w 207"/>
                  <a:gd name="T81" fmla="*/ 79 h 119"/>
                  <a:gd name="T82" fmla="*/ 207 w 207"/>
                  <a:gd name="T83" fmla="*/ 79 h 119"/>
                  <a:gd name="T84" fmla="*/ 207 w 207"/>
                  <a:gd name="T85" fmla="*/ 79 h 119"/>
                  <a:gd name="T86" fmla="*/ 186 w 207"/>
                  <a:gd name="T87" fmla="*/ 6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7" h="119">
                    <a:moveTo>
                      <a:pt x="186" y="60"/>
                    </a:moveTo>
                    <a:cubicBezTo>
                      <a:pt x="180" y="51"/>
                      <a:pt x="171" y="49"/>
                      <a:pt x="167" y="48"/>
                    </a:cubicBezTo>
                    <a:cubicBezTo>
                      <a:pt x="165" y="48"/>
                      <a:pt x="165" y="48"/>
                      <a:pt x="164" y="46"/>
                    </a:cubicBezTo>
                    <a:cubicBezTo>
                      <a:pt x="159" y="42"/>
                      <a:pt x="155" y="39"/>
                      <a:pt x="150" y="39"/>
                    </a:cubicBezTo>
                    <a:cubicBezTo>
                      <a:pt x="144" y="39"/>
                      <a:pt x="136" y="36"/>
                      <a:pt x="130" y="32"/>
                    </a:cubicBezTo>
                    <a:cubicBezTo>
                      <a:pt x="125" y="27"/>
                      <a:pt x="120" y="22"/>
                      <a:pt x="113" y="20"/>
                    </a:cubicBezTo>
                    <a:cubicBezTo>
                      <a:pt x="115" y="16"/>
                      <a:pt x="110" y="0"/>
                      <a:pt x="107" y="4"/>
                    </a:cubicBezTo>
                    <a:cubicBezTo>
                      <a:pt x="103" y="12"/>
                      <a:pt x="101" y="16"/>
                      <a:pt x="101" y="16"/>
                    </a:cubicBezTo>
                    <a:cubicBezTo>
                      <a:pt x="101" y="17"/>
                      <a:pt x="100" y="17"/>
                      <a:pt x="100" y="18"/>
                    </a:cubicBezTo>
                    <a:cubicBezTo>
                      <a:pt x="99" y="18"/>
                      <a:pt x="99" y="18"/>
                      <a:pt x="99" y="18"/>
                    </a:cubicBezTo>
                    <a:cubicBezTo>
                      <a:pt x="96" y="18"/>
                      <a:pt x="92" y="19"/>
                      <a:pt x="87" y="19"/>
                    </a:cubicBezTo>
                    <a:cubicBezTo>
                      <a:pt x="82" y="20"/>
                      <a:pt x="79" y="24"/>
                      <a:pt x="73" y="26"/>
                    </a:cubicBezTo>
                    <a:cubicBezTo>
                      <a:pt x="67" y="27"/>
                      <a:pt x="58" y="27"/>
                      <a:pt x="54" y="30"/>
                    </a:cubicBezTo>
                    <a:cubicBezTo>
                      <a:pt x="44" y="38"/>
                      <a:pt x="46" y="33"/>
                      <a:pt x="37" y="36"/>
                    </a:cubicBezTo>
                    <a:cubicBezTo>
                      <a:pt x="28" y="38"/>
                      <a:pt x="33" y="39"/>
                      <a:pt x="23" y="46"/>
                    </a:cubicBezTo>
                    <a:cubicBezTo>
                      <a:pt x="13" y="54"/>
                      <a:pt x="17" y="52"/>
                      <a:pt x="9" y="55"/>
                    </a:cubicBezTo>
                    <a:cubicBezTo>
                      <a:pt x="6" y="56"/>
                      <a:pt x="3" y="60"/>
                      <a:pt x="0" y="63"/>
                    </a:cubicBezTo>
                    <a:cubicBezTo>
                      <a:pt x="110" y="107"/>
                      <a:pt x="110" y="107"/>
                      <a:pt x="110" y="107"/>
                    </a:cubicBezTo>
                    <a:cubicBezTo>
                      <a:pt x="116" y="110"/>
                      <a:pt x="121" y="113"/>
                      <a:pt x="125" y="119"/>
                    </a:cubicBezTo>
                    <a:cubicBezTo>
                      <a:pt x="126" y="118"/>
                      <a:pt x="126" y="118"/>
                      <a:pt x="126" y="118"/>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6" y="80"/>
                      <a:pt x="206" y="80"/>
                      <a:pt x="206"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80"/>
                      <a:pt x="207" y="80"/>
                      <a:pt x="207" y="80"/>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7" y="79"/>
                      <a:pt x="207" y="79"/>
                      <a:pt x="207" y="79"/>
                    </a:cubicBezTo>
                    <a:cubicBezTo>
                      <a:pt x="205" y="76"/>
                      <a:pt x="201" y="73"/>
                      <a:pt x="200" y="71"/>
                    </a:cubicBezTo>
                    <a:cubicBezTo>
                      <a:pt x="196" y="65"/>
                      <a:pt x="190" y="66"/>
                      <a:pt x="186" y="60"/>
                    </a:cubicBezTo>
                    <a:close/>
                  </a:path>
                </a:pathLst>
              </a:custGeom>
              <a:solidFill>
                <a:schemeClr val="bg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3" name="Oval 12"/>
            <p:cNvSpPr/>
            <p:nvPr/>
          </p:nvSpPr>
          <p:spPr>
            <a:xfrm>
              <a:off x="3856848" y="3825035"/>
              <a:ext cx="405442" cy="405442"/>
            </a:xfrm>
            <a:prstGeom prst="ellipse">
              <a:avLst/>
            </a:prstGeom>
            <a:solidFill>
              <a:srgbClr val="595959"/>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94" name="Group 93"/>
            <p:cNvGrpSpPr/>
            <p:nvPr/>
          </p:nvGrpSpPr>
          <p:grpSpPr>
            <a:xfrm rot="20517625">
              <a:off x="1323240" y="4545525"/>
              <a:ext cx="353373" cy="1019018"/>
              <a:chOff x="1253835" y="2261267"/>
              <a:chExt cx="189776" cy="712310"/>
            </a:xfrm>
          </p:grpSpPr>
          <p:sp>
            <p:nvSpPr>
              <p:cNvPr id="92" name="Rectangle 19"/>
              <p:cNvSpPr>
                <a:spLocks noChangeArrowheads="1"/>
              </p:cNvSpPr>
              <p:nvPr/>
            </p:nvSpPr>
            <p:spPr bwMode="auto">
              <a:xfrm flipH="1">
                <a:off x="1253835" y="2261267"/>
                <a:ext cx="189776" cy="712309"/>
              </a:xfrm>
              <a:prstGeom prst="rect">
                <a:avLst/>
              </a:prstGeom>
              <a:solidFill>
                <a:schemeClr val="tx1">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3" name="Rectangle 23"/>
              <p:cNvSpPr>
                <a:spLocks noChangeArrowheads="1"/>
              </p:cNvSpPr>
              <p:nvPr/>
            </p:nvSpPr>
            <p:spPr bwMode="auto">
              <a:xfrm flipH="1">
                <a:off x="1253835" y="2807710"/>
                <a:ext cx="189776" cy="165867"/>
              </a:xfrm>
              <a:prstGeom prst="rect">
                <a:avLst/>
              </a:prstGeom>
              <a:solidFill>
                <a:schemeClr val="tx1">
                  <a:lumMod val="6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98" name="Oval 97"/>
            <p:cNvSpPr/>
            <p:nvPr/>
          </p:nvSpPr>
          <p:spPr>
            <a:xfrm>
              <a:off x="1586461" y="5392180"/>
              <a:ext cx="69011" cy="69011"/>
            </a:xfrm>
            <a:prstGeom prst="ellipse">
              <a:avLst/>
            </a:prstGeom>
            <a:solidFill>
              <a:schemeClr val="tx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2" name="Title 1"/>
          <p:cNvSpPr>
            <a:spLocks noGrp="1"/>
          </p:cNvSpPr>
          <p:nvPr>
            <p:ph type="title"/>
          </p:nvPr>
        </p:nvSpPr>
        <p:spPr/>
        <p:txBody>
          <a:bodyPr/>
          <a:lstStyle/>
          <a:p>
            <a:r>
              <a:rPr lang="en-US" dirty="0"/>
              <a:t>Tree Infographic Layout</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10" name="Group 9"/>
          <p:cNvGrpSpPr/>
          <p:nvPr/>
        </p:nvGrpSpPr>
        <p:grpSpPr>
          <a:xfrm>
            <a:off x="3196573" y="2162935"/>
            <a:ext cx="1150062" cy="2009854"/>
            <a:chOff x="7435852" y="2000524"/>
            <a:chExt cx="1446757" cy="2528363"/>
          </a:xfrm>
        </p:grpSpPr>
        <p:sp>
          <p:nvSpPr>
            <p:cNvPr id="11" name="Freeform 33"/>
            <p:cNvSpPr>
              <a:spLocks/>
            </p:cNvSpPr>
            <p:nvPr/>
          </p:nvSpPr>
          <p:spPr bwMode="auto">
            <a:xfrm>
              <a:off x="7479259" y="2000524"/>
              <a:ext cx="1403350" cy="2108200"/>
            </a:xfrm>
            <a:custGeom>
              <a:avLst/>
              <a:gdLst>
                <a:gd name="T0" fmla="*/ 121 w 190"/>
                <a:gd name="T1" fmla="*/ 165 h 287"/>
                <a:gd name="T2" fmla="*/ 135 w 190"/>
                <a:gd name="T3" fmla="*/ 103 h 287"/>
                <a:gd name="T4" fmla="*/ 190 w 190"/>
                <a:gd name="T5" fmla="*/ 71 h 287"/>
                <a:gd name="T6" fmla="*/ 146 w 190"/>
                <a:gd name="T7" fmla="*/ 72 h 287"/>
                <a:gd name="T8" fmla="*/ 131 w 190"/>
                <a:gd name="T9" fmla="*/ 94 h 287"/>
                <a:gd name="T10" fmla="*/ 157 w 190"/>
                <a:gd name="T11" fmla="*/ 80 h 287"/>
                <a:gd name="T12" fmla="*/ 169 w 190"/>
                <a:gd name="T13" fmla="*/ 80 h 287"/>
                <a:gd name="T14" fmla="*/ 169 w 190"/>
                <a:gd name="T15" fmla="*/ 81 h 287"/>
                <a:gd name="T16" fmla="*/ 157 w 190"/>
                <a:gd name="T17" fmla="*/ 82 h 287"/>
                <a:gd name="T18" fmla="*/ 143 w 190"/>
                <a:gd name="T19" fmla="*/ 85 h 287"/>
                <a:gd name="T20" fmla="*/ 133 w 190"/>
                <a:gd name="T21" fmla="*/ 96 h 287"/>
                <a:gd name="T22" fmla="*/ 117 w 190"/>
                <a:gd name="T23" fmla="*/ 29 h 287"/>
                <a:gd name="T24" fmla="*/ 136 w 190"/>
                <a:gd name="T25" fmla="*/ 17 h 287"/>
                <a:gd name="T26" fmla="*/ 151 w 190"/>
                <a:gd name="T27" fmla="*/ 11 h 287"/>
                <a:gd name="T28" fmla="*/ 137 w 190"/>
                <a:gd name="T29" fmla="*/ 19 h 287"/>
                <a:gd name="T30" fmla="*/ 125 w 190"/>
                <a:gd name="T31" fmla="*/ 25 h 287"/>
                <a:gd name="T32" fmla="*/ 117 w 190"/>
                <a:gd name="T33" fmla="*/ 35 h 287"/>
                <a:gd name="T34" fmla="*/ 122 w 190"/>
                <a:gd name="T35" fmla="*/ 49 h 287"/>
                <a:gd name="T36" fmla="*/ 151 w 190"/>
                <a:gd name="T37" fmla="*/ 7 h 287"/>
                <a:gd name="T38" fmla="*/ 109 w 190"/>
                <a:gd name="T39" fmla="*/ 26 h 287"/>
                <a:gd name="T40" fmla="*/ 90 w 190"/>
                <a:gd name="T41" fmla="*/ 13 h 287"/>
                <a:gd name="T42" fmla="*/ 100 w 190"/>
                <a:gd name="T43" fmla="*/ 41 h 287"/>
                <a:gd name="T44" fmla="*/ 105 w 190"/>
                <a:gd name="T45" fmla="*/ 34 h 287"/>
                <a:gd name="T46" fmla="*/ 102 w 190"/>
                <a:gd name="T47" fmla="*/ 27 h 287"/>
                <a:gd name="T48" fmla="*/ 96 w 190"/>
                <a:gd name="T49" fmla="*/ 22 h 287"/>
                <a:gd name="T50" fmla="*/ 89 w 190"/>
                <a:gd name="T51" fmla="*/ 16 h 287"/>
                <a:gd name="T52" fmla="*/ 96 w 190"/>
                <a:gd name="T53" fmla="*/ 21 h 287"/>
                <a:gd name="T54" fmla="*/ 107 w 190"/>
                <a:gd name="T55" fmla="*/ 33 h 287"/>
                <a:gd name="T56" fmla="*/ 90 w 190"/>
                <a:gd name="T57" fmla="*/ 89 h 287"/>
                <a:gd name="T58" fmla="*/ 69 w 190"/>
                <a:gd name="T59" fmla="*/ 42 h 287"/>
                <a:gd name="T60" fmla="*/ 61 w 190"/>
                <a:gd name="T61" fmla="*/ 32 h 287"/>
                <a:gd name="T62" fmla="*/ 49 w 190"/>
                <a:gd name="T63" fmla="*/ 26 h 287"/>
                <a:gd name="T64" fmla="*/ 35 w 190"/>
                <a:gd name="T65" fmla="*/ 19 h 287"/>
                <a:gd name="T66" fmla="*/ 50 w 190"/>
                <a:gd name="T67" fmla="*/ 25 h 287"/>
                <a:gd name="T68" fmla="*/ 72 w 190"/>
                <a:gd name="T69" fmla="*/ 41 h 287"/>
                <a:gd name="T70" fmla="*/ 78 w 190"/>
                <a:gd name="T71" fmla="*/ 45 h 287"/>
                <a:gd name="T72" fmla="*/ 35 w 190"/>
                <a:gd name="T73" fmla="*/ 14 h 287"/>
                <a:gd name="T74" fmla="*/ 64 w 190"/>
                <a:gd name="T75" fmla="*/ 56 h 287"/>
                <a:gd name="T76" fmla="*/ 88 w 190"/>
                <a:gd name="T77" fmla="*/ 130 h 287"/>
                <a:gd name="T78" fmla="*/ 55 w 190"/>
                <a:gd name="T79" fmla="*/ 99 h 287"/>
                <a:gd name="T80" fmla="*/ 42 w 190"/>
                <a:gd name="T81" fmla="*/ 97 h 287"/>
                <a:gd name="T82" fmla="*/ 29 w 190"/>
                <a:gd name="T83" fmla="*/ 99 h 287"/>
                <a:gd name="T84" fmla="*/ 24 w 190"/>
                <a:gd name="T85" fmla="*/ 101 h 287"/>
                <a:gd name="T86" fmla="*/ 22 w 190"/>
                <a:gd name="T87" fmla="*/ 101 h 287"/>
                <a:gd name="T88" fmla="*/ 22 w 190"/>
                <a:gd name="T89" fmla="*/ 100 h 287"/>
                <a:gd name="T90" fmla="*/ 33 w 190"/>
                <a:gd name="T91" fmla="*/ 96 h 287"/>
                <a:gd name="T92" fmla="*/ 63 w 190"/>
                <a:gd name="T93" fmla="*/ 102 h 287"/>
                <a:gd name="T94" fmla="*/ 41 w 190"/>
                <a:gd name="T95" fmla="*/ 85 h 287"/>
                <a:gd name="T96" fmla="*/ 0 w 190"/>
                <a:gd name="T97" fmla="*/ 98 h 287"/>
                <a:gd name="T98" fmla="*/ 90 w 190"/>
                <a:gd name="T99" fmla="*/ 178 h 287"/>
                <a:gd name="T100" fmla="*/ 73 w 190"/>
                <a:gd name="T101" fmla="*/ 272 h 287"/>
                <a:gd name="T102" fmla="*/ 147 w 190"/>
                <a:gd name="T103" fmla="*/ 287 h 287"/>
                <a:gd name="T104" fmla="*/ 108 w 190"/>
                <a:gd name="T105" fmla="*/ 213 h 287"/>
                <a:gd name="T106" fmla="*/ 123 w 190"/>
                <a:gd name="T107" fmla="*/ 173 h 287"/>
                <a:gd name="T108" fmla="*/ 138 w 190"/>
                <a:gd name="T109" fmla="*/ 159 h 287"/>
                <a:gd name="T110" fmla="*/ 154 w 190"/>
                <a:gd name="T111" fmla="*/ 156 h 287"/>
                <a:gd name="T112" fmla="*/ 170 w 190"/>
                <a:gd name="T113" fmla="*/ 155 h 287"/>
                <a:gd name="T114" fmla="*/ 154 w 190"/>
                <a:gd name="T115" fmla="*/ 158 h 287"/>
                <a:gd name="T116" fmla="*/ 141 w 190"/>
                <a:gd name="T117" fmla="*/ 160 h 287"/>
                <a:gd name="T118" fmla="*/ 129 w 190"/>
                <a:gd name="T119" fmla="*/ 168 h 287"/>
                <a:gd name="T120" fmla="*/ 131 w 190"/>
                <a:gd name="T121" fmla="*/ 183 h 287"/>
                <a:gd name="T122" fmla="*/ 171 w 190"/>
                <a:gd name="T123" fmla="*/ 15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0" h="287">
                  <a:moveTo>
                    <a:pt x="137" y="150"/>
                  </a:moveTo>
                  <a:cubicBezTo>
                    <a:pt x="126" y="152"/>
                    <a:pt x="122" y="160"/>
                    <a:pt x="121" y="165"/>
                  </a:cubicBezTo>
                  <a:cubicBezTo>
                    <a:pt x="118" y="167"/>
                    <a:pt x="115" y="170"/>
                    <a:pt x="112" y="173"/>
                  </a:cubicBezTo>
                  <a:cubicBezTo>
                    <a:pt x="112" y="173"/>
                    <a:pt x="105" y="140"/>
                    <a:pt x="135" y="103"/>
                  </a:cubicBezTo>
                  <a:cubicBezTo>
                    <a:pt x="135" y="103"/>
                    <a:pt x="136" y="104"/>
                    <a:pt x="138" y="105"/>
                  </a:cubicBezTo>
                  <a:cubicBezTo>
                    <a:pt x="172" y="112"/>
                    <a:pt x="190" y="71"/>
                    <a:pt x="190" y="71"/>
                  </a:cubicBezTo>
                  <a:cubicBezTo>
                    <a:pt x="190" y="71"/>
                    <a:pt x="186" y="75"/>
                    <a:pt x="180" y="75"/>
                  </a:cubicBezTo>
                  <a:cubicBezTo>
                    <a:pt x="173" y="75"/>
                    <a:pt x="160" y="69"/>
                    <a:pt x="146" y="72"/>
                  </a:cubicBezTo>
                  <a:cubicBezTo>
                    <a:pt x="133" y="75"/>
                    <a:pt x="129" y="85"/>
                    <a:pt x="129" y="89"/>
                  </a:cubicBezTo>
                  <a:cubicBezTo>
                    <a:pt x="128" y="92"/>
                    <a:pt x="130" y="93"/>
                    <a:pt x="131" y="94"/>
                  </a:cubicBezTo>
                  <a:cubicBezTo>
                    <a:pt x="132" y="92"/>
                    <a:pt x="133" y="90"/>
                    <a:pt x="135" y="87"/>
                  </a:cubicBezTo>
                  <a:cubicBezTo>
                    <a:pt x="144" y="79"/>
                    <a:pt x="155" y="80"/>
                    <a:pt x="157" y="80"/>
                  </a:cubicBezTo>
                  <a:cubicBezTo>
                    <a:pt x="158" y="80"/>
                    <a:pt x="160" y="80"/>
                    <a:pt x="162" y="80"/>
                  </a:cubicBezTo>
                  <a:cubicBezTo>
                    <a:pt x="164" y="80"/>
                    <a:pt x="167" y="80"/>
                    <a:pt x="169" y="80"/>
                  </a:cubicBezTo>
                  <a:cubicBezTo>
                    <a:pt x="174" y="80"/>
                    <a:pt x="178" y="79"/>
                    <a:pt x="178" y="79"/>
                  </a:cubicBezTo>
                  <a:cubicBezTo>
                    <a:pt x="178" y="79"/>
                    <a:pt x="174" y="80"/>
                    <a:pt x="169" y="81"/>
                  </a:cubicBezTo>
                  <a:cubicBezTo>
                    <a:pt x="167" y="82"/>
                    <a:pt x="164" y="82"/>
                    <a:pt x="162" y="82"/>
                  </a:cubicBezTo>
                  <a:cubicBezTo>
                    <a:pt x="160" y="82"/>
                    <a:pt x="158" y="82"/>
                    <a:pt x="157" y="82"/>
                  </a:cubicBezTo>
                  <a:cubicBezTo>
                    <a:pt x="156" y="82"/>
                    <a:pt x="153" y="82"/>
                    <a:pt x="149" y="83"/>
                  </a:cubicBezTo>
                  <a:cubicBezTo>
                    <a:pt x="147" y="83"/>
                    <a:pt x="145" y="84"/>
                    <a:pt x="143" y="85"/>
                  </a:cubicBezTo>
                  <a:cubicBezTo>
                    <a:pt x="141" y="86"/>
                    <a:pt x="139" y="88"/>
                    <a:pt x="138" y="90"/>
                  </a:cubicBezTo>
                  <a:cubicBezTo>
                    <a:pt x="136" y="92"/>
                    <a:pt x="135" y="94"/>
                    <a:pt x="133" y="96"/>
                  </a:cubicBezTo>
                  <a:cubicBezTo>
                    <a:pt x="122" y="107"/>
                    <a:pt x="110" y="121"/>
                    <a:pt x="106" y="134"/>
                  </a:cubicBezTo>
                  <a:cubicBezTo>
                    <a:pt x="106" y="134"/>
                    <a:pt x="92" y="95"/>
                    <a:pt x="117" y="29"/>
                  </a:cubicBezTo>
                  <a:cubicBezTo>
                    <a:pt x="122" y="22"/>
                    <a:pt x="130" y="20"/>
                    <a:pt x="131" y="19"/>
                  </a:cubicBezTo>
                  <a:cubicBezTo>
                    <a:pt x="132" y="19"/>
                    <a:pt x="134" y="18"/>
                    <a:pt x="136" y="17"/>
                  </a:cubicBezTo>
                  <a:cubicBezTo>
                    <a:pt x="138" y="17"/>
                    <a:pt x="141" y="16"/>
                    <a:pt x="143" y="15"/>
                  </a:cubicBezTo>
                  <a:cubicBezTo>
                    <a:pt x="147" y="13"/>
                    <a:pt x="151" y="11"/>
                    <a:pt x="151" y="11"/>
                  </a:cubicBezTo>
                  <a:cubicBezTo>
                    <a:pt x="151" y="11"/>
                    <a:pt x="148" y="14"/>
                    <a:pt x="143" y="16"/>
                  </a:cubicBezTo>
                  <a:cubicBezTo>
                    <a:pt x="141" y="17"/>
                    <a:pt x="139" y="18"/>
                    <a:pt x="137" y="19"/>
                  </a:cubicBezTo>
                  <a:cubicBezTo>
                    <a:pt x="135" y="20"/>
                    <a:pt x="133" y="21"/>
                    <a:pt x="132" y="21"/>
                  </a:cubicBezTo>
                  <a:cubicBezTo>
                    <a:pt x="131" y="21"/>
                    <a:pt x="128" y="22"/>
                    <a:pt x="125" y="25"/>
                  </a:cubicBezTo>
                  <a:cubicBezTo>
                    <a:pt x="124" y="26"/>
                    <a:pt x="122" y="27"/>
                    <a:pt x="120" y="29"/>
                  </a:cubicBezTo>
                  <a:cubicBezTo>
                    <a:pt x="119" y="31"/>
                    <a:pt x="117" y="33"/>
                    <a:pt x="117" y="35"/>
                  </a:cubicBezTo>
                  <a:cubicBezTo>
                    <a:pt x="115" y="39"/>
                    <a:pt x="115" y="43"/>
                    <a:pt x="115" y="47"/>
                  </a:cubicBezTo>
                  <a:cubicBezTo>
                    <a:pt x="116" y="48"/>
                    <a:pt x="118" y="49"/>
                    <a:pt x="122" y="49"/>
                  </a:cubicBezTo>
                  <a:cubicBezTo>
                    <a:pt x="157" y="44"/>
                    <a:pt x="159" y="0"/>
                    <a:pt x="159" y="0"/>
                  </a:cubicBezTo>
                  <a:cubicBezTo>
                    <a:pt x="159" y="0"/>
                    <a:pt x="157" y="4"/>
                    <a:pt x="151" y="7"/>
                  </a:cubicBezTo>
                  <a:cubicBezTo>
                    <a:pt x="144" y="9"/>
                    <a:pt x="131" y="8"/>
                    <a:pt x="119" y="16"/>
                  </a:cubicBezTo>
                  <a:cubicBezTo>
                    <a:pt x="114" y="19"/>
                    <a:pt x="111" y="22"/>
                    <a:pt x="109" y="26"/>
                  </a:cubicBezTo>
                  <a:cubicBezTo>
                    <a:pt x="109" y="25"/>
                    <a:pt x="108" y="24"/>
                    <a:pt x="107" y="22"/>
                  </a:cubicBezTo>
                  <a:cubicBezTo>
                    <a:pt x="101" y="17"/>
                    <a:pt x="93" y="15"/>
                    <a:pt x="90" y="13"/>
                  </a:cubicBezTo>
                  <a:cubicBezTo>
                    <a:pt x="87" y="11"/>
                    <a:pt x="86" y="8"/>
                    <a:pt x="86" y="8"/>
                  </a:cubicBezTo>
                  <a:cubicBezTo>
                    <a:pt x="86" y="8"/>
                    <a:pt x="82" y="33"/>
                    <a:pt x="100" y="41"/>
                  </a:cubicBezTo>
                  <a:cubicBezTo>
                    <a:pt x="102" y="41"/>
                    <a:pt x="104" y="41"/>
                    <a:pt x="105" y="40"/>
                  </a:cubicBezTo>
                  <a:cubicBezTo>
                    <a:pt x="105" y="38"/>
                    <a:pt x="105" y="36"/>
                    <a:pt x="105" y="34"/>
                  </a:cubicBezTo>
                  <a:cubicBezTo>
                    <a:pt x="105" y="32"/>
                    <a:pt x="105" y="31"/>
                    <a:pt x="104" y="30"/>
                  </a:cubicBezTo>
                  <a:cubicBezTo>
                    <a:pt x="103" y="29"/>
                    <a:pt x="102" y="28"/>
                    <a:pt x="102" y="27"/>
                  </a:cubicBezTo>
                  <a:cubicBezTo>
                    <a:pt x="100" y="25"/>
                    <a:pt x="99" y="24"/>
                    <a:pt x="98" y="24"/>
                  </a:cubicBezTo>
                  <a:cubicBezTo>
                    <a:pt x="98" y="23"/>
                    <a:pt x="97" y="23"/>
                    <a:pt x="96" y="22"/>
                  </a:cubicBezTo>
                  <a:cubicBezTo>
                    <a:pt x="95" y="21"/>
                    <a:pt x="94" y="20"/>
                    <a:pt x="93" y="19"/>
                  </a:cubicBezTo>
                  <a:cubicBezTo>
                    <a:pt x="91" y="17"/>
                    <a:pt x="89" y="16"/>
                    <a:pt x="89" y="16"/>
                  </a:cubicBezTo>
                  <a:cubicBezTo>
                    <a:pt x="89" y="16"/>
                    <a:pt x="91" y="17"/>
                    <a:pt x="93" y="19"/>
                  </a:cubicBezTo>
                  <a:cubicBezTo>
                    <a:pt x="94" y="20"/>
                    <a:pt x="95" y="20"/>
                    <a:pt x="96" y="21"/>
                  </a:cubicBezTo>
                  <a:cubicBezTo>
                    <a:pt x="98" y="22"/>
                    <a:pt x="98" y="22"/>
                    <a:pt x="99" y="23"/>
                  </a:cubicBezTo>
                  <a:cubicBezTo>
                    <a:pt x="100" y="23"/>
                    <a:pt x="105" y="27"/>
                    <a:pt x="107" y="33"/>
                  </a:cubicBezTo>
                  <a:cubicBezTo>
                    <a:pt x="107" y="34"/>
                    <a:pt x="107" y="35"/>
                    <a:pt x="107" y="36"/>
                  </a:cubicBezTo>
                  <a:cubicBezTo>
                    <a:pt x="100" y="49"/>
                    <a:pt x="92" y="66"/>
                    <a:pt x="90" y="89"/>
                  </a:cubicBezTo>
                  <a:cubicBezTo>
                    <a:pt x="90" y="89"/>
                    <a:pt x="84" y="63"/>
                    <a:pt x="70" y="45"/>
                  </a:cubicBezTo>
                  <a:cubicBezTo>
                    <a:pt x="70" y="44"/>
                    <a:pt x="70" y="43"/>
                    <a:pt x="69" y="42"/>
                  </a:cubicBezTo>
                  <a:cubicBezTo>
                    <a:pt x="69" y="40"/>
                    <a:pt x="67" y="38"/>
                    <a:pt x="66" y="37"/>
                  </a:cubicBezTo>
                  <a:cubicBezTo>
                    <a:pt x="64" y="35"/>
                    <a:pt x="62" y="33"/>
                    <a:pt x="61" y="32"/>
                  </a:cubicBezTo>
                  <a:cubicBezTo>
                    <a:pt x="57" y="30"/>
                    <a:pt x="55" y="29"/>
                    <a:pt x="54" y="28"/>
                  </a:cubicBezTo>
                  <a:cubicBezTo>
                    <a:pt x="53" y="28"/>
                    <a:pt x="51" y="27"/>
                    <a:pt x="49" y="26"/>
                  </a:cubicBezTo>
                  <a:cubicBezTo>
                    <a:pt x="47" y="26"/>
                    <a:pt x="45" y="25"/>
                    <a:pt x="43" y="23"/>
                  </a:cubicBezTo>
                  <a:cubicBezTo>
                    <a:pt x="38" y="21"/>
                    <a:pt x="35" y="19"/>
                    <a:pt x="35" y="19"/>
                  </a:cubicBezTo>
                  <a:cubicBezTo>
                    <a:pt x="35" y="19"/>
                    <a:pt x="39" y="21"/>
                    <a:pt x="43" y="22"/>
                  </a:cubicBezTo>
                  <a:cubicBezTo>
                    <a:pt x="45" y="23"/>
                    <a:pt x="47" y="24"/>
                    <a:pt x="50" y="25"/>
                  </a:cubicBezTo>
                  <a:cubicBezTo>
                    <a:pt x="52" y="25"/>
                    <a:pt x="53" y="26"/>
                    <a:pt x="54" y="26"/>
                  </a:cubicBezTo>
                  <a:cubicBezTo>
                    <a:pt x="56" y="27"/>
                    <a:pt x="67" y="31"/>
                    <a:pt x="72" y="41"/>
                  </a:cubicBezTo>
                  <a:cubicBezTo>
                    <a:pt x="73" y="44"/>
                    <a:pt x="74" y="47"/>
                    <a:pt x="74" y="49"/>
                  </a:cubicBezTo>
                  <a:cubicBezTo>
                    <a:pt x="75" y="49"/>
                    <a:pt x="77" y="48"/>
                    <a:pt x="78" y="45"/>
                  </a:cubicBezTo>
                  <a:cubicBezTo>
                    <a:pt x="79" y="42"/>
                    <a:pt x="79" y="30"/>
                    <a:pt x="67" y="23"/>
                  </a:cubicBezTo>
                  <a:cubicBezTo>
                    <a:pt x="55" y="16"/>
                    <a:pt x="42" y="16"/>
                    <a:pt x="35" y="14"/>
                  </a:cubicBezTo>
                  <a:cubicBezTo>
                    <a:pt x="29" y="12"/>
                    <a:pt x="26" y="7"/>
                    <a:pt x="26" y="7"/>
                  </a:cubicBezTo>
                  <a:cubicBezTo>
                    <a:pt x="26" y="7"/>
                    <a:pt x="29" y="51"/>
                    <a:pt x="64" y="56"/>
                  </a:cubicBezTo>
                  <a:cubicBezTo>
                    <a:pt x="66" y="56"/>
                    <a:pt x="67" y="56"/>
                    <a:pt x="68" y="56"/>
                  </a:cubicBezTo>
                  <a:cubicBezTo>
                    <a:pt x="76" y="72"/>
                    <a:pt x="84" y="97"/>
                    <a:pt x="88" y="130"/>
                  </a:cubicBezTo>
                  <a:cubicBezTo>
                    <a:pt x="88" y="130"/>
                    <a:pt x="80" y="114"/>
                    <a:pt x="62" y="105"/>
                  </a:cubicBezTo>
                  <a:cubicBezTo>
                    <a:pt x="60" y="103"/>
                    <a:pt x="58" y="101"/>
                    <a:pt x="55" y="99"/>
                  </a:cubicBezTo>
                  <a:cubicBezTo>
                    <a:pt x="53" y="98"/>
                    <a:pt x="51" y="97"/>
                    <a:pt x="49" y="97"/>
                  </a:cubicBezTo>
                  <a:cubicBezTo>
                    <a:pt x="46" y="97"/>
                    <a:pt x="44" y="97"/>
                    <a:pt x="42" y="97"/>
                  </a:cubicBezTo>
                  <a:cubicBezTo>
                    <a:pt x="38" y="97"/>
                    <a:pt x="35" y="98"/>
                    <a:pt x="34" y="98"/>
                  </a:cubicBezTo>
                  <a:cubicBezTo>
                    <a:pt x="33" y="98"/>
                    <a:pt x="31" y="99"/>
                    <a:pt x="29" y="99"/>
                  </a:cubicBezTo>
                  <a:cubicBezTo>
                    <a:pt x="28" y="100"/>
                    <a:pt x="27" y="100"/>
                    <a:pt x="26" y="100"/>
                  </a:cubicBezTo>
                  <a:cubicBezTo>
                    <a:pt x="25" y="100"/>
                    <a:pt x="25" y="100"/>
                    <a:pt x="24" y="101"/>
                  </a:cubicBezTo>
                  <a:cubicBezTo>
                    <a:pt x="24" y="101"/>
                    <a:pt x="24" y="101"/>
                    <a:pt x="24" y="101"/>
                  </a:cubicBezTo>
                  <a:cubicBezTo>
                    <a:pt x="24" y="101"/>
                    <a:pt x="23" y="101"/>
                    <a:pt x="22" y="101"/>
                  </a:cubicBezTo>
                  <a:cubicBezTo>
                    <a:pt x="18" y="102"/>
                    <a:pt x="13" y="102"/>
                    <a:pt x="13" y="102"/>
                  </a:cubicBezTo>
                  <a:cubicBezTo>
                    <a:pt x="13" y="102"/>
                    <a:pt x="18" y="101"/>
                    <a:pt x="22" y="100"/>
                  </a:cubicBezTo>
                  <a:cubicBezTo>
                    <a:pt x="24" y="99"/>
                    <a:pt x="27" y="99"/>
                    <a:pt x="29" y="98"/>
                  </a:cubicBezTo>
                  <a:cubicBezTo>
                    <a:pt x="31" y="97"/>
                    <a:pt x="32" y="96"/>
                    <a:pt x="33" y="96"/>
                  </a:cubicBezTo>
                  <a:cubicBezTo>
                    <a:pt x="35" y="95"/>
                    <a:pt x="46" y="92"/>
                    <a:pt x="57" y="97"/>
                  </a:cubicBezTo>
                  <a:cubicBezTo>
                    <a:pt x="59" y="98"/>
                    <a:pt x="61" y="100"/>
                    <a:pt x="63" y="102"/>
                  </a:cubicBezTo>
                  <a:cubicBezTo>
                    <a:pt x="64" y="101"/>
                    <a:pt x="64" y="99"/>
                    <a:pt x="64" y="97"/>
                  </a:cubicBezTo>
                  <a:cubicBezTo>
                    <a:pt x="62" y="93"/>
                    <a:pt x="55" y="84"/>
                    <a:pt x="41" y="85"/>
                  </a:cubicBezTo>
                  <a:cubicBezTo>
                    <a:pt x="28" y="87"/>
                    <a:pt x="17" y="96"/>
                    <a:pt x="11" y="98"/>
                  </a:cubicBezTo>
                  <a:cubicBezTo>
                    <a:pt x="4" y="100"/>
                    <a:pt x="0" y="98"/>
                    <a:pt x="0" y="98"/>
                  </a:cubicBezTo>
                  <a:cubicBezTo>
                    <a:pt x="0" y="98"/>
                    <a:pt x="29" y="131"/>
                    <a:pt x="59" y="114"/>
                  </a:cubicBezTo>
                  <a:cubicBezTo>
                    <a:pt x="75" y="124"/>
                    <a:pt x="89" y="143"/>
                    <a:pt x="90" y="178"/>
                  </a:cubicBezTo>
                  <a:cubicBezTo>
                    <a:pt x="90" y="178"/>
                    <a:pt x="80" y="161"/>
                    <a:pt x="62" y="155"/>
                  </a:cubicBezTo>
                  <a:cubicBezTo>
                    <a:pt x="62" y="155"/>
                    <a:pt x="112" y="177"/>
                    <a:pt x="73" y="272"/>
                  </a:cubicBezTo>
                  <a:cubicBezTo>
                    <a:pt x="68" y="276"/>
                    <a:pt x="50" y="277"/>
                    <a:pt x="41" y="287"/>
                  </a:cubicBezTo>
                  <a:cubicBezTo>
                    <a:pt x="147" y="287"/>
                    <a:pt x="147" y="287"/>
                    <a:pt x="147" y="287"/>
                  </a:cubicBezTo>
                  <a:cubicBezTo>
                    <a:pt x="142" y="285"/>
                    <a:pt x="134" y="282"/>
                    <a:pt x="122" y="282"/>
                  </a:cubicBezTo>
                  <a:cubicBezTo>
                    <a:pt x="112" y="279"/>
                    <a:pt x="100" y="256"/>
                    <a:pt x="108" y="213"/>
                  </a:cubicBezTo>
                  <a:cubicBezTo>
                    <a:pt x="111" y="195"/>
                    <a:pt x="116" y="182"/>
                    <a:pt x="123" y="173"/>
                  </a:cubicBezTo>
                  <a:cubicBezTo>
                    <a:pt x="123" y="173"/>
                    <a:pt x="123" y="173"/>
                    <a:pt x="123" y="173"/>
                  </a:cubicBezTo>
                  <a:cubicBezTo>
                    <a:pt x="123" y="173"/>
                    <a:pt x="123" y="173"/>
                    <a:pt x="123" y="173"/>
                  </a:cubicBezTo>
                  <a:cubicBezTo>
                    <a:pt x="128" y="166"/>
                    <a:pt x="133" y="162"/>
                    <a:pt x="138" y="159"/>
                  </a:cubicBezTo>
                  <a:cubicBezTo>
                    <a:pt x="143" y="157"/>
                    <a:pt x="148" y="157"/>
                    <a:pt x="149" y="157"/>
                  </a:cubicBezTo>
                  <a:cubicBezTo>
                    <a:pt x="150" y="156"/>
                    <a:pt x="152" y="156"/>
                    <a:pt x="154" y="156"/>
                  </a:cubicBezTo>
                  <a:cubicBezTo>
                    <a:pt x="156" y="156"/>
                    <a:pt x="159" y="156"/>
                    <a:pt x="161" y="156"/>
                  </a:cubicBezTo>
                  <a:cubicBezTo>
                    <a:pt x="166" y="156"/>
                    <a:pt x="170" y="155"/>
                    <a:pt x="170" y="155"/>
                  </a:cubicBezTo>
                  <a:cubicBezTo>
                    <a:pt x="170" y="155"/>
                    <a:pt x="166" y="156"/>
                    <a:pt x="161" y="157"/>
                  </a:cubicBezTo>
                  <a:cubicBezTo>
                    <a:pt x="159" y="158"/>
                    <a:pt x="156" y="158"/>
                    <a:pt x="154" y="158"/>
                  </a:cubicBezTo>
                  <a:cubicBezTo>
                    <a:pt x="152" y="158"/>
                    <a:pt x="150" y="159"/>
                    <a:pt x="149" y="159"/>
                  </a:cubicBezTo>
                  <a:cubicBezTo>
                    <a:pt x="148" y="159"/>
                    <a:pt x="145" y="159"/>
                    <a:pt x="141" y="160"/>
                  </a:cubicBezTo>
                  <a:cubicBezTo>
                    <a:pt x="139" y="161"/>
                    <a:pt x="137" y="162"/>
                    <a:pt x="135" y="163"/>
                  </a:cubicBezTo>
                  <a:cubicBezTo>
                    <a:pt x="133" y="164"/>
                    <a:pt x="131" y="166"/>
                    <a:pt x="129" y="168"/>
                  </a:cubicBezTo>
                  <a:cubicBezTo>
                    <a:pt x="127" y="171"/>
                    <a:pt x="125" y="175"/>
                    <a:pt x="124" y="179"/>
                  </a:cubicBezTo>
                  <a:cubicBezTo>
                    <a:pt x="125" y="180"/>
                    <a:pt x="127" y="182"/>
                    <a:pt x="131" y="183"/>
                  </a:cubicBezTo>
                  <a:cubicBezTo>
                    <a:pt x="167" y="188"/>
                    <a:pt x="182" y="146"/>
                    <a:pt x="182" y="146"/>
                  </a:cubicBezTo>
                  <a:cubicBezTo>
                    <a:pt x="182" y="146"/>
                    <a:pt x="178" y="150"/>
                    <a:pt x="171" y="150"/>
                  </a:cubicBezTo>
                  <a:cubicBezTo>
                    <a:pt x="164" y="150"/>
                    <a:pt x="151" y="146"/>
                    <a:pt x="137" y="15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2" name="Freeform 35"/>
            <p:cNvSpPr>
              <a:spLocks/>
            </p:cNvSpPr>
            <p:nvPr/>
          </p:nvSpPr>
          <p:spPr bwMode="auto">
            <a:xfrm>
              <a:off x="7435852" y="4088927"/>
              <a:ext cx="1308098" cy="439960"/>
            </a:xfrm>
            <a:custGeom>
              <a:avLst/>
              <a:gdLst>
                <a:gd name="T0" fmla="*/ 188 w 188"/>
                <a:gd name="T1" fmla="*/ 27 h 78"/>
                <a:gd name="T2" fmla="*/ 171 w 188"/>
                <a:gd name="T3" fmla="*/ 7 h 78"/>
                <a:gd name="T4" fmla="*/ 157 w 188"/>
                <a:gd name="T5" fmla="*/ 1 h 78"/>
                <a:gd name="T6" fmla="*/ 158 w 188"/>
                <a:gd name="T7" fmla="*/ 1 h 78"/>
                <a:gd name="T8" fmla="*/ 116 w 188"/>
                <a:gd name="T9" fmla="*/ 1 h 78"/>
                <a:gd name="T10" fmla="*/ 116 w 188"/>
                <a:gd name="T11" fmla="*/ 1 h 78"/>
                <a:gd name="T12" fmla="*/ 94 w 188"/>
                <a:gd name="T13" fmla="*/ 1 h 78"/>
                <a:gd name="T14" fmla="*/ 94 w 188"/>
                <a:gd name="T15" fmla="*/ 1 h 78"/>
                <a:gd name="T16" fmla="*/ 52 w 188"/>
                <a:gd name="T17" fmla="*/ 1 h 78"/>
                <a:gd name="T18" fmla="*/ 53 w 188"/>
                <a:gd name="T19" fmla="*/ 0 h 78"/>
                <a:gd name="T20" fmla="*/ 40 w 188"/>
                <a:gd name="T21" fmla="*/ 9 h 78"/>
                <a:gd name="T22" fmla="*/ 22 w 188"/>
                <a:gd name="T23" fmla="*/ 27 h 78"/>
                <a:gd name="T24" fmla="*/ 50 w 188"/>
                <a:gd name="T25" fmla="*/ 12 h 78"/>
                <a:gd name="T26" fmla="*/ 75 w 188"/>
                <a:gd name="T27" fmla="*/ 5 h 78"/>
                <a:gd name="T28" fmla="*/ 61 w 188"/>
                <a:gd name="T29" fmla="*/ 26 h 78"/>
                <a:gd name="T30" fmla="*/ 55 w 188"/>
                <a:gd name="T31" fmla="*/ 31 h 78"/>
                <a:gd name="T32" fmla="*/ 33 w 188"/>
                <a:gd name="T33" fmla="*/ 37 h 78"/>
                <a:gd name="T34" fmla="*/ 9 w 188"/>
                <a:gd name="T35" fmla="*/ 48 h 78"/>
                <a:gd name="T36" fmla="*/ 41 w 188"/>
                <a:gd name="T37" fmla="*/ 40 h 78"/>
                <a:gd name="T38" fmla="*/ 46 w 188"/>
                <a:gd name="T39" fmla="*/ 39 h 78"/>
                <a:gd name="T40" fmla="*/ 0 w 188"/>
                <a:gd name="T41" fmla="*/ 74 h 78"/>
                <a:gd name="T42" fmla="*/ 61 w 188"/>
                <a:gd name="T43" fmla="*/ 42 h 78"/>
                <a:gd name="T44" fmla="*/ 92 w 188"/>
                <a:gd name="T45" fmla="*/ 17 h 78"/>
                <a:gd name="T46" fmla="*/ 100 w 188"/>
                <a:gd name="T47" fmla="*/ 34 h 78"/>
                <a:gd name="T48" fmla="*/ 119 w 188"/>
                <a:gd name="T49" fmla="*/ 78 h 78"/>
                <a:gd name="T50" fmla="*/ 111 w 188"/>
                <a:gd name="T51" fmla="*/ 41 h 78"/>
                <a:gd name="T52" fmla="*/ 119 w 188"/>
                <a:gd name="T53" fmla="*/ 43 h 78"/>
                <a:gd name="T54" fmla="*/ 134 w 188"/>
                <a:gd name="T55" fmla="*/ 47 h 78"/>
                <a:gd name="T56" fmla="*/ 117 w 188"/>
                <a:gd name="T57" fmla="*/ 40 h 78"/>
                <a:gd name="T58" fmla="*/ 111 w 188"/>
                <a:gd name="T59" fmla="*/ 36 h 78"/>
                <a:gd name="T60" fmla="*/ 111 w 188"/>
                <a:gd name="T61" fmla="*/ 27 h 78"/>
                <a:gd name="T62" fmla="*/ 115 w 188"/>
                <a:gd name="T63" fmla="*/ 12 h 78"/>
                <a:gd name="T64" fmla="*/ 116 w 188"/>
                <a:gd name="T65" fmla="*/ 12 h 78"/>
                <a:gd name="T66" fmla="*/ 131 w 188"/>
                <a:gd name="T67" fmla="*/ 27 h 78"/>
                <a:gd name="T68" fmla="*/ 155 w 188"/>
                <a:gd name="T69" fmla="*/ 69 h 78"/>
                <a:gd name="T70" fmla="*/ 144 w 188"/>
                <a:gd name="T71" fmla="*/ 30 h 78"/>
                <a:gd name="T72" fmla="*/ 142 w 188"/>
                <a:gd name="T73" fmla="*/ 26 h 78"/>
                <a:gd name="T74" fmla="*/ 154 w 188"/>
                <a:gd name="T75" fmla="*/ 31 h 78"/>
                <a:gd name="T76" fmla="*/ 181 w 188"/>
                <a:gd name="T77" fmla="*/ 36 h 78"/>
                <a:gd name="T78" fmla="*/ 151 w 188"/>
                <a:gd name="T79" fmla="*/ 25 h 78"/>
                <a:gd name="T80" fmla="*/ 137 w 188"/>
                <a:gd name="T81" fmla="*/ 15 h 78"/>
                <a:gd name="T82" fmla="*/ 132 w 188"/>
                <a:gd name="T83" fmla="*/ 5 h 78"/>
                <a:gd name="T84" fmla="*/ 160 w 188"/>
                <a:gd name="T85" fmla="*/ 12 h 78"/>
                <a:gd name="T86" fmla="*/ 188 w 188"/>
                <a:gd name="T87" fmla="*/ 2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 h="78">
                  <a:moveTo>
                    <a:pt x="188" y="27"/>
                  </a:moveTo>
                  <a:cubicBezTo>
                    <a:pt x="188" y="27"/>
                    <a:pt x="181" y="13"/>
                    <a:pt x="171" y="7"/>
                  </a:cubicBezTo>
                  <a:cubicBezTo>
                    <a:pt x="167" y="4"/>
                    <a:pt x="162" y="2"/>
                    <a:pt x="157" y="1"/>
                  </a:cubicBezTo>
                  <a:cubicBezTo>
                    <a:pt x="157" y="1"/>
                    <a:pt x="158" y="1"/>
                    <a:pt x="158" y="1"/>
                  </a:cubicBezTo>
                  <a:cubicBezTo>
                    <a:pt x="116" y="1"/>
                    <a:pt x="116" y="1"/>
                    <a:pt x="116" y="1"/>
                  </a:cubicBezTo>
                  <a:cubicBezTo>
                    <a:pt x="116" y="1"/>
                    <a:pt x="116" y="1"/>
                    <a:pt x="116" y="1"/>
                  </a:cubicBezTo>
                  <a:cubicBezTo>
                    <a:pt x="94" y="1"/>
                    <a:pt x="94" y="1"/>
                    <a:pt x="94" y="1"/>
                  </a:cubicBezTo>
                  <a:cubicBezTo>
                    <a:pt x="94" y="1"/>
                    <a:pt x="94" y="1"/>
                    <a:pt x="94" y="1"/>
                  </a:cubicBezTo>
                  <a:cubicBezTo>
                    <a:pt x="52" y="1"/>
                    <a:pt x="52" y="1"/>
                    <a:pt x="52" y="1"/>
                  </a:cubicBezTo>
                  <a:cubicBezTo>
                    <a:pt x="52" y="1"/>
                    <a:pt x="53" y="0"/>
                    <a:pt x="53" y="0"/>
                  </a:cubicBezTo>
                  <a:cubicBezTo>
                    <a:pt x="50" y="2"/>
                    <a:pt x="45" y="6"/>
                    <a:pt x="40" y="9"/>
                  </a:cubicBezTo>
                  <a:cubicBezTo>
                    <a:pt x="30" y="15"/>
                    <a:pt x="22" y="27"/>
                    <a:pt x="22" y="27"/>
                  </a:cubicBezTo>
                  <a:cubicBezTo>
                    <a:pt x="22" y="27"/>
                    <a:pt x="41" y="16"/>
                    <a:pt x="50" y="12"/>
                  </a:cubicBezTo>
                  <a:cubicBezTo>
                    <a:pt x="55" y="10"/>
                    <a:pt x="65" y="7"/>
                    <a:pt x="75" y="5"/>
                  </a:cubicBezTo>
                  <a:cubicBezTo>
                    <a:pt x="71" y="12"/>
                    <a:pt x="66" y="20"/>
                    <a:pt x="61" y="26"/>
                  </a:cubicBezTo>
                  <a:cubicBezTo>
                    <a:pt x="59" y="27"/>
                    <a:pt x="57" y="29"/>
                    <a:pt x="55" y="31"/>
                  </a:cubicBezTo>
                  <a:cubicBezTo>
                    <a:pt x="49" y="33"/>
                    <a:pt x="38" y="35"/>
                    <a:pt x="33" y="37"/>
                  </a:cubicBezTo>
                  <a:cubicBezTo>
                    <a:pt x="25" y="40"/>
                    <a:pt x="9" y="48"/>
                    <a:pt x="9" y="48"/>
                  </a:cubicBezTo>
                  <a:cubicBezTo>
                    <a:pt x="9" y="48"/>
                    <a:pt x="30" y="41"/>
                    <a:pt x="41" y="40"/>
                  </a:cubicBezTo>
                  <a:cubicBezTo>
                    <a:pt x="43" y="39"/>
                    <a:pt x="44" y="39"/>
                    <a:pt x="46" y="39"/>
                  </a:cubicBezTo>
                  <a:cubicBezTo>
                    <a:pt x="27" y="56"/>
                    <a:pt x="0" y="74"/>
                    <a:pt x="0" y="74"/>
                  </a:cubicBezTo>
                  <a:cubicBezTo>
                    <a:pt x="0" y="74"/>
                    <a:pt x="43" y="54"/>
                    <a:pt x="61" y="42"/>
                  </a:cubicBezTo>
                  <a:cubicBezTo>
                    <a:pt x="69" y="36"/>
                    <a:pt x="81" y="26"/>
                    <a:pt x="92" y="17"/>
                  </a:cubicBezTo>
                  <a:cubicBezTo>
                    <a:pt x="96" y="22"/>
                    <a:pt x="99" y="28"/>
                    <a:pt x="100" y="34"/>
                  </a:cubicBezTo>
                  <a:cubicBezTo>
                    <a:pt x="104" y="48"/>
                    <a:pt x="119" y="78"/>
                    <a:pt x="119" y="78"/>
                  </a:cubicBezTo>
                  <a:cubicBezTo>
                    <a:pt x="119" y="78"/>
                    <a:pt x="114" y="57"/>
                    <a:pt x="111" y="41"/>
                  </a:cubicBezTo>
                  <a:cubicBezTo>
                    <a:pt x="114" y="42"/>
                    <a:pt x="117" y="43"/>
                    <a:pt x="119" y="43"/>
                  </a:cubicBezTo>
                  <a:cubicBezTo>
                    <a:pt x="124" y="45"/>
                    <a:pt x="134" y="47"/>
                    <a:pt x="134" y="47"/>
                  </a:cubicBezTo>
                  <a:cubicBezTo>
                    <a:pt x="134" y="47"/>
                    <a:pt x="122" y="43"/>
                    <a:pt x="117" y="40"/>
                  </a:cubicBezTo>
                  <a:cubicBezTo>
                    <a:pt x="115" y="39"/>
                    <a:pt x="113" y="37"/>
                    <a:pt x="111" y="36"/>
                  </a:cubicBezTo>
                  <a:cubicBezTo>
                    <a:pt x="111" y="32"/>
                    <a:pt x="111" y="29"/>
                    <a:pt x="111" y="27"/>
                  </a:cubicBezTo>
                  <a:cubicBezTo>
                    <a:pt x="111" y="21"/>
                    <a:pt x="113" y="16"/>
                    <a:pt x="115" y="12"/>
                  </a:cubicBezTo>
                  <a:cubicBezTo>
                    <a:pt x="115" y="12"/>
                    <a:pt x="115" y="12"/>
                    <a:pt x="116" y="12"/>
                  </a:cubicBezTo>
                  <a:cubicBezTo>
                    <a:pt x="120" y="16"/>
                    <a:pt x="126" y="21"/>
                    <a:pt x="131" y="27"/>
                  </a:cubicBezTo>
                  <a:cubicBezTo>
                    <a:pt x="142" y="39"/>
                    <a:pt x="155" y="69"/>
                    <a:pt x="155" y="69"/>
                  </a:cubicBezTo>
                  <a:cubicBezTo>
                    <a:pt x="155" y="69"/>
                    <a:pt x="150" y="42"/>
                    <a:pt x="144" y="30"/>
                  </a:cubicBezTo>
                  <a:cubicBezTo>
                    <a:pt x="143" y="29"/>
                    <a:pt x="143" y="28"/>
                    <a:pt x="142" y="26"/>
                  </a:cubicBezTo>
                  <a:cubicBezTo>
                    <a:pt x="146" y="28"/>
                    <a:pt x="151" y="29"/>
                    <a:pt x="154" y="31"/>
                  </a:cubicBezTo>
                  <a:cubicBezTo>
                    <a:pt x="162" y="33"/>
                    <a:pt x="181" y="36"/>
                    <a:pt x="181" y="36"/>
                  </a:cubicBezTo>
                  <a:cubicBezTo>
                    <a:pt x="181" y="36"/>
                    <a:pt x="160" y="30"/>
                    <a:pt x="151" y="25"/>
                  </a:cubicBezTo>
                  <a:cubicBezTo>
                    <a:pt x="144" y="21"/>
                    <a:pt x="139" y="17"/>
                    <a:pt x="137" y="15"/>
                  </a:cubicBezTo>
                  <a:cubicBezTo>
                    <a:pt x="135" y="11"/>
                    <a:pt x="134" y="8"/>
                    <a:pt x="132" y="5"/>
                  </a:cubicBezTo>
                  <a:cubicBezTo>
                    <a:pt x="142" y="7"/>
                    <a:pt x="153" y="10"/>
                    <a:pt x="160" y="12"/>
                  </a:cubicBezTo>
                  <a:cubicBezTo>
                    <a:pt x="175" y="16"/>
                    <a:pt x="188" y="27"/>
                    <a:pt x="188" y="2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48" name="Freeform 9"/>
          <p:cNvSpPr>
            <a:spLocks/>
          </p:cNvSpPr>
          <p:nvPr/>
        </p:nvSpPr>
        <p:spPr bwMode="auto">
          <a:xfrm rot="19587785">
            <a:off x="8031615" y="2399179"/>
            <a:ext cx="501631" cy="426627"/>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49" name="Freeform 9"/>
          <p:cNvSpPr>
            <a:spLocks/>
          </p:cNvSpPr>
          <p:nvPr/>
        </p:nvSpPr>
        <p:spPr bwMode="auto">
          <a:xfrm rot="268973">
            <a:off x="8088365" y="1805438"/>
            <a:ext cx="585517" cy="497970"/>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0" name="Freeform 9"/>
          <p:cNvSpPr>
            <a:spLocks/>
          </p:cNvSpPr>
          <p:nvPr/>
        </p:nvSpPr>
        <p:spPr bwMode="auto">
          <a:xfrm rot="17085949">
            <a:off x="8293502" y="2790994"/>
            <a:ext cx="286631" cy="243774"/>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1" name="Freeform 9"/>
          <p:cNvSpPr>
            <a:spLocks/>
          </p:cNvSpPr>
          <p:nvPr/>
        </p:nvSpPr>
        <p:spPr bwMode="auto">
          <a:xfrm rot="20006294" flipH="1">
            <a:off x="9214842" y="2310468"/>
            <a:ext cx="286631" cy="243774"/>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2" name="Freeform 9"/>
          <p:cNvSpPr>
            <a:spLocks/>
          </p:cNvSpPr>
          <p:nvPr/>
        </p:nvSpPr>
        <p:spPr bwMode="auto">
          <a:xfrm rot="2185462" flipH="1">
            <a:off x="9518153" y="2379048"/>
            <a:ext cx="473194" cy="402443"/>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3" name="Freeform 9"/>
          <p:cNvSpPr>
            <a:spLocks/>
          </p:cNvSpPr>
          <p:nvPr/>
        </p:nvSpPr>
        <p:spPr bwMode="auto">
          <a:xfrm rot="4575302" flipH="1">
            <a:off x="9367290" y="2779405"/>
            <a:ext cx="286631" cy="243774"/>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4" name="Freeform 9"/>
          <p:cNvSpPr>
            <a:spLocks/>
          </p:cNvSpPr>
          <p:nvPr/>
        </p:nvSpPr>
        <p:spPr bwMode="auto">
          <a:xfrm rot="21258693" flipH="1">
            <a:off x="9087774" y="1807104"/>
            <a:ext cx="384499" cy="327009"/>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5" name="Freeform 9"/>
          <p:cNvSpPr>
            <a:spLocks/>
          </p:cNvSpPr>
          <p:nvPr/>
        </p:nvSpPr>
        <p:spPr bwMode="auto">
          <a:xfrm rot="1037022" flipH="1">
            <a:off x="9252553" y="2086512"/>
            <a:ext cx="222813" cy="189498"/>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6" name="Freeform 9"/>
          <p:cNvSpPr>
            <a:spLocks/>
          </p:cNvSpPr>
          <p:nvPr/>
        </p:nvSpPr>
        <p:spPr bwMode="auto">
          <a:xfrm rot="268973">
            <a:off x="8297648" y="1299295"/>
            <a:ext cx="479984" cy="408216"/>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7" name="Freeform 9"/>
          <p:cNvSpPr>
            <a:spLocks/>
          </p:cNvSpPr>
          <p:nvPr/>
        </p:nvSpPr>
        <p:spPr bwMode="auto">
          <a:xfrm rot="21331027" flipH="1">
            <a:off x="8892792" y="1782419"/>
            <a:ext cx="233478" cy="198568"/>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8" name="Freeform 9"/>
          <p:cNvSpPr>
            <a:spLocks/>
          </p:cNvSpPr>
          <p:nvPr/>
        </p:nvSpPr>
        <p:spPr bwMode="auto">
          <a:xfrm rot="21331027" flipH="1">
            <a:off x="8804876" y="1372203"/>
            <a:ext cx="379227" cy="322524"/>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59" name="Freeform 9"/>
          <p:cNvSpPr>
            <a:spLocks/>
          </p:cNvSpPr>
          <p:nvPr/>
        </p:nvSpPr>
        <p:spPr bwMode="auto">
          <a:xfrm rot="20647877" flipH="1">
            <a:off x="9549134" y="2047344"/>
            <a:ext cx="364742" cy="310207"/>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0" name="Freeform 9"/>
          <p:cNvSpPr>
            <a:spLocks/>
          </p:cNvSpPr>
          <p:nvPr/>
        </p:nvSpPr>
        <p:spPr bwMode="auto">
          <a:xfrm flipH="1">
            <a:off x="9492586" y="1835718"/>
            <a:ext cx="278345" cy="236728"/>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1" name="Freeform 9"/>
          <p:cNvSpPr>
            <a:spLocks/>
          </p:cNvSpPr>
          <p:nvPr/>
        </p:nvSpPr>
        <p:spPr bwMode="auto">
          <a:xfrm flipH="1">
            <a:off x="9168601" y="1544221"/>
            <a:ext cx="278345" cy="236728"/>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2" name="Freeform 9"/>
          <p:cNvSpPr>
            <a:spLocks/>
          </p:cNvSpPr>
          <p:nvPr/>
        </p:nvSpPr>
        <p:spPr bwMode="auto">
          <a:xfrm flipH="1">
            <a:off x="9470627" y="1340695"/>
            <a:ext cx="576632" cy="490416"/>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3" name="Freeform 9"/>
          <p:cNvSpPr>
            <a:spLocks/>
          </p:cNvSpPr>
          <p:nvPr/>
        </p:nvSpPr>
        <p:spPr bwMode="auto">
          <a:xfrm rot="268973">
            <a:off x="8456795" y="1731949"/>
            <a:ext cx="254232" cy="216219"/>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4" name="Freeform 9"/>
          <p:cNvSpPr>
            <a:spLocks/>
          </p:cNvSpPr>
          <p:nvPr/>
        </p:nvSpPr>
        <p:spPr bwMode="auto">
          <a:xfrm rot="268973">
            <a:off x="8590231" y="2525698"/>
            <a:ext cx="254232" cy="216219"/>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5" name="Freeform 9"/>
          <p:cNvSpPr>
            <a:spLocks/>
          </p:cNvSpPr>
          <p:nvPr/>
        </p:nvSpPr>
        <p:spPr bwMode="auto">
          <a:xfrm rot="19774498">
            <a:off x="7855866" y="2168265"/>
            <a:ext cx="374278" cy="318316"/>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6" name="Freeform 9"/>
          <p:cNvSpPr>
            <a:spLocks/>
          </p:cNvSpPr>
          <p:nvPr/>
        </p:nvSpPr>
        <p:spPr bwMode="auto">
          <a:xfrm>
            <a:off x="8069798" y="1496837"/>
            <a:ext cx="305171" cy="259542"/>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7" name="Freeform 9"/>
          <p:cNvSpPr>
            <a:spLocks/>
          </p:cNvSpPr>
          <p:nvPr/>
        </p:nvSpPr>
        <p:spPr bwMode="auto">
          <a:xfrm>
            <a:off x="7814901" y="1877761"/>
            <a:ext cx="305171" cy="259542"/>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8" name="Freeform 9"/>
          <p:cNvSpPr>
            <a:spLocks/>
          </p:cNvSpPr>
          <p:nvPr/>
        </p:nvSpPr>
        <p:spPr bwMode="auto">
          <a:xfrm rot="4575302" flipH="1">
            <a:off x="9135716" y="2952326"/>
            <a:ext cx="396692" cy="337379"/>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9" name="Freeform 9"/>
          <p:cNvSpPr>
            <a:spLocks/>
          </p:cNvSpPr>
          <p:nvPr/>
        </p:nvSpPr>
        <p:spPr bwMode="auto">
          <a:xfrm rot="17085949">
            <a:off x="8329489" y="2970973"/>
            <a:ext cx="418180" cy="355654"/>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0" name="Freeform 9"/>
          <p:cNvSpPr>
            <a:spLocks/>
          </p:cNvSpPr>
          <p:nvPr/>
        </p:nvSpPr>
        <p:spPr bwMode="auto">
          <a:xfrm rot="17947126">
            <a:off x="7992854" y="2792045"/>
            <a:ext cx="259518" cy="220715"/>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1" name="Freeform 9"/>
          <p:cNvSpPr>
            <a:spLocks/>
          </p:cNvSpPr>
          <p:nvPr/>
        </p:nvSpPr>
        <p:spPr bwMode="auto">
          <a:xfrm rot="17947126">
            <a:off x="7953917" y="3033958"/>
            <a:ext cx="313202" cy="266372"/>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2" name="Freeform 9"/>
          <p:cNvSpPr>
            <a:spLocks/>
          </p:cNvSpPr>
          <p:nvPr/>
        </p:nvSpPr>
        <p:spPr bwMode="auto">
          <a:xfrm rot="19498480">
            <a:off x="7742653" y="2664084"/>
            <a:ext cx="259518" cy="220715"/>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3" name="Freeform 9"/>
          <p:cNvSpPr>
            <a:spLocks/>
          </p:cNvSpPr>
          <p:nvPr/>
        </p:nvSpPr>
        <p:spPr bwMode="auto">
          <a:xfrm rot="3300561" flipH="1">
            <a:off x="9684680" y="2779406"/>
            <a:ext cx="286631" cy="243774"/>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4" name="Freeform 9"/>
          <p:cNvSpPr>
            <a:spLocks/>
          </p:cNvSpPr>
          <p:nvPr/>
        </p:nvSpPr>
        <p:spPr bwMode="auto">
          <a:xfrm rot="18807327">
            <a:off x="7562062" y="2450440"/>
            <a:ext cx="270936" cy="230426"/>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5" name="Freeform 9"/>
          <p:cNvSpPr>
            <a:spLocks/>
          </p:cNvSpPr>
          <p:nvPr/>
        </p:nvSpPr>
        <p:spPr bwMode="auto">
          <a:xfrm rot="20108303">
            <a:off x="7488156" y="1984963"/>
            <a:ext cx="313202" cy="266372"/>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6" name="Freeform 9"/>
          <p:cNvSpPr>
            <a:spLocks/>
          </p:cNvSpPr>
          <p:nvPr/>
        </p:nvSpPr>
        <p:spPr bwMode="auto">
          <a:xfrm rot="18543345">
            <a:off x="7476662" y="2240587"/>
            <a:ext cx="254759" cy="216668"/>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7" name="Freeform 9"/>
          <p:cNvSpPr>
            <a:spLocks/>
          </p:cNvSpPr>
          <p:nvPr/>
        </p:nvSpPr>
        <p:spPr bwMode="auto">
          <a:xfrm rot="268973">
            <a:off x="7727388" y="1605506"/>
            <a:ext cx="254232" cy="216219"/>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8" name="Freeform 9"/>
          <p:cNvSpPr>
            <a:spLocks/>
          </p:cNvSpPr>
          <p:nvPr/>
        </p:nvSpPr>
        <p:spPr bwMode="auto">
          <a:xfrm flipH="1">
            <a:off x="9807346" y="2167582"/>
            <a:ext cx="278345" cy="236728"/>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9" name="Freeform 9"/>
          <p:cNvSpPr>
            <a:spLocks/>
          </p:cNvSpPr>
          <p:nvPr/>
        </p:nvSpPr>
        <p:spPr bwMode="auto">
          <a:xfrm rot="21150784" flipH="1">
            <a:off x="9831753" y="1694699"/>
            <a:ext cx="286631" cy="243774"/>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0" name="Freeform 9"/>
          <p:cNvSpPr>
            <a:spLocks/>
          </p:cNvSpPr>
          <p:nvPr/>
        </p:nvSpPr>
        <p:spPr bwMode="auto">
          <a:xfrm rot="5034640" flipH="1">
            <a:off x="9558896" y="3117666"/>
            <a:ext cx="286631" cy="243774"/>
          </a:xfrm>
          <a:custGeom>
            <a:avLst/>
            <a:gdLst>
              <a:gd name="T0" fmla="*/ 235 w 306"/>
              <a:gd name="T1" fmla="*/ 73 h 259"/>
              <a:gd name="T2" fmla="*/ 52 w 306"/>
              <a:gd name="T3" fmla="*/ 35 h 259"/>
              <a:gd name="T4" fmla="*/ 0 w 306"/>
              <a:gd name="T5" fmla="*/ 0 h 259"/>
              <a:gd name="T6" fmla="*/ 227 w 306"/>
              <a:gd name="T7" fmla="*/ 259 h 259"/>
              <a:gd name="T8" fmla="*/ 268 w 306"/>
              <a:gd name="T9" fmla="*/ 243 h 259"/>
              <a:gd name="T10" fmla="*/ 254 w 306"/>
              <a:gd name="T11" fmla="*/ 180 h 259"/>
              <a:gd name="T12" fmla="*/ 231 w 306"/>
              <a:gd name="T13" fmla="*/ 149 h 259"/>
              <a:gd name="T14" fmla="*/ 202 w 306"/>
              <a:gd name="T15" fmla="*/ 126 h 259"/>
              <a:gd name="T16" fmla="*/ 160 w 306"/>
              <a:gd name="T17" fmla="*/ 108 h 259"/>
              <a:gd name="T18" fmla="*/ 134 w 306"/>
              <a:gd name="T19" fmla="*/ 99 h 259"/>
              <a:gd name="T20" fmla="*/ 96 w 306"/>
              <a:gd name="T21" fmla="*/ 85 h 259"/>
              <a:gd name="T22" fmla="*/ 51 w 306"/>
              <a:gd name="T23" fmla="*/ 61 h 259"/>
              <a:gd name="T24" fmla="*/ 98 w 306"/>
              <a:gd name="T25" fmla="*/ 80 h 259"/>
              <a:gd name="T26" fmla="*/ 136 w 306"/>
              <a:gd name="T27" fmla="*/ 89 h 259"/>
              <a:gd name="T28" fmla="*/ 164 w 306"/>
              <a:gd name="T29" fmla="*/ 97 h 259"/>
              <a:gd name="T30" fmla="*/ 269 w 306"/>
              <a:gd name="T31" fmla="*/ 173 h 259"/>
              <a:gd name="T32" fmla="*/ 283 w 306"/>
              <a:gd name="T33" fmla="*/ 216 h 259"/>
              <a:gd name="T34" fmla="*/ 302 w 306"/>
              <a:gd name="T35" fmla="*/ 194 h 259"/>
              <a:gd name="T36" fmla="*/ 235 w 306"/>
              <a:gd name="T37" fmla="*/ 7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6" h="259">
                <a:moveTo>
                  <a:pt x="235" y="73"/>
                </a:moveTo>
                <a:cubicBezTo>
                  <a:pt x="166" y="38"/>
                  <a:pt x="89" y="45"/>
                  <a:pt x="52" y="35"/>
                </a:cubicBezTo>
                <a:cubicBezTo>
                  <a:pt x="15" y="24"/>
                  <a:pt x="0" y="0"/>
                  <a:pt x="0" y="0"/>
                </a:cubicBezTo>
                <a:cubicBezTo>
                  <a:pt x="0" y="0"/>
                  <a:pt x="31" y="241"/>
                  <a:pt x="227" y="259"/>
                </a:cubicBezTo>
                <a:cubicBezTo>
                  <a:pt x="250" y="257"/>
                  <a:pt x="262" y="250"/>
                  <a:pt x="268" y="243"/>
                </a:cubicBezTo>
                <a:cubicBezTo>
                  <a:pt x="267" y="224"/>
                  <a:pt x="263" y="201"/>
                  <a:pt x="254" y="180"/>
                </a:cubicBezTo>
                <a:cubicBezTo>
                  <a:pt x="248" y="168"/>
                  <a:pt x="241" y="157"/>
                  <a:pt x="231" y="149"/>
                </a:cubicBezTo>
                <a:cubicBezTo>
                  <a:pt x="221" y="140"/>
                  <a:pt x="211" y="133"/>
                  <a:pt x="202" y="126"/>
                </a:cubicBezTo>
                <a:cubicBezTo>
                  <a:pt x="183" y="115"/>
                  <a:pt x="166" y="109"/>
                  <a:pt x="160" y="108"/>
                </a:cubicBezTo>
                <a:cubicBezTo>
                  <a:pt x="155" y="106"/>
                  <a:pt x="146" y="103"/>
                  <a:pt x="134" y="99"/>
                </a:cubicBezTo>
                <a:cubicBezTo>
                  <a:pt x="122" y="96"/>
                  <a:pt x="108" y="91"/>
                  <a:pt x="96" y="85"/>
                </a:cubicBezTo>
                <a:cubicBezTo>
                  <a:pt x="72" y="74"/>
                  <a:pt x="51" y="61"/>
                  <a:pt x="51" y="61"/>
                </a:cubicBezTo>
                <a:cubicBezTo>
                  <a:pt x="51" y="61"/>
                  <a:pt x="73" y="71"/>
                  <a:pt x="98" y="80"/>
                </a:cubicBezTo>
                <a:cubicBezTo>
                  <a:pt x="111" y="84"/>
                  <a:pt x="124" y="87"/>
                  <a:pt x="136" y="89"/>
                </a:cubicBezTo>
                <a:cubicBezTo>
                  <a:pt x="148" y="92"/>
                  <a:pt x="158" y="95"/>
                  <a:pt x="164" y="97"/>
                </a:cubicBezTo>
                <a:cubicBezTo>
                  <a:pt x="174" y="100"/>
                  <a:pt x="237" y="117"/>
                  <a:pt x="269" y="173"/>
                </a:cubicBezTo>
                <a:cubicBezTo>
                  <a:pt x="276" y="187"/>
                  <a:pt x="280" y="202"/>
                  <a:pt x="283" y="216"/>
                </a:cubicBezTo>
                <a:cubicBezTo>
                  <a:pt x="291" y="213"/>
                  <a:pt x="300" y="206"/>
                  <a:pt x="302" y="194"/>
                </a:cubicBezTo>
                <a:cubicBezTo>
                  <a:pt x="306" y="173"/>
                  <a:pt x="304" y="109"/>
                  <a:pt x="235" y="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9" name="Group 8"/>
          <p:cNvGrpSpPr/>
          <p:nvPr/>
        </p:nvGrpSpPr>
        <p:grpSpPr>
          <a:xfrm>
            <a:off x="8360917" y="1564377"/>
            <a:ext cx="1269051" cy="2617839"/>
            <a:chOff x="8360917" y="1564377"/>
            <a:chExt cx="1269051" cy="2617839"/>
          </a:xfrm>
        </p:grpSpPr>
        <p:sp>
          <p:nvSpPr>
            <p:cNvPr id="27" name="Freeform 35"/>
            <p:cNvSpPr>
              <a:spLocks/>
            </p:cNvSpPr>
            <p:nvPr/>
          </p:nvSpPr>
          <p:spPr bwMode="auto">
            <a:xfrm>
              <a:off x="8360917" y="3832482"/>
              <a:ext cx="1039839" cy="349734"/>
            </a:xfrm>
            <a:custGeom>
              <a:avLst/>
              <a:gdLst>
                <a:gd name="T0" fmla="*/ 188 w 188"/>
                <a:gd name="T1" fmla="*/ 27 h 78"/>
                <a:gd name="T2" fmla="*/ 171 w 188"/>
                <a:gd name="T3" fmla="*/ 7 h 78"/>
                <a:gd name="T4" fmla="*/ 157 w 188"/>
                <a:gd name="T5" fmla="*/ 1 h 78"/>
                <a:gd name="T6" fmla="*/ 158 w 188"/>
                <a:gd name="T7" fmla="*/ 1 h 78"/>
                <a:gd name="T8" fmla="*/ 116 w 188"/>
                <a:gd name="T9" fmla="*/ 1 h 78"/>
                <a:gd name="T10" fmla="*/ 116 w 188"/>
                <a:gd name="T11" fmla="*/ 1 h 78"/>
                <a:gd name="T12" fmla="*/ 94 w 188"/>
                <a:gd name="T13" fmla="*/ 1 h 78"/>
                <a:gd name="T14" fmla="*/ 94 w 188"/>
                <a:gd name="T15" fmla="*/ 1 h 78"/>
                <a:gd name="T16" fmla="*/ 52 w 188"/>
                <a:gd name="T17" fmla="*/ 1 h 78"/>
                <a:gd name="T18" fmla="*/ 53 w 188"/>
                <a:gd name="T19" fmla="*/ 0 h 78"/>
                <a:gd name="T20" fmla="*/ 40 w 188"/>
                <a:gd name="T21" fmla="*/ 9 h 78"/>
                <a:gd name="T22" fmla="*/ 22 w 188"/>
                <a:gd name="T23" fmla="*/ 27 h 78"/>
                <a:gd name="T24" fmla="*/ 50 w 188"/>
                <a:gd name="T25" fmla="*/ 12 h 78"/>
                <a:gd name="T26" fmla="*/ 75 w 188"/>
                <a:gd name="T27" fmla="*/ 5 h 78"/>
                <a:gd name="T28" fmla="*/ 61 w 188"/>
                <a:gd name="T29" fmla="*/ 26 h 78"/>
                <a:gd name="T30" fmla="*/ 55 w 188"/>
                <a:gd name="T31" fmla="*/ 31 h 78"/>
                <a:gd name="T32" fmla="*/ 33 w 188"/>
                <a:gd name="T33" fmla="*/ 37 h 78"/>
                <a:gd name="T34" fmla="*/ 9 w 188"/>
                <a:gd name="T35" fmla="*/ 48 h 78"/>
                <a:gd name="T36" fmla="*/ 41 w 188"/>
                <a:gd name="T37" fmla="*/ 40 h 78"/>
                <a:gd name="T38" fmla="*/ 46 w 188"/>
                <a:gd name="T39" fmla="*/ 39 h 78"/>
                <a:gd name="T40" fmla="*/ 0 w 188"/>
                <a:gd name="T41" fmla="*/ 74 h 78"/>
                <a:gd name="T42" fmla="*/ 61 w 188"/>
                <a:gd name="T43" fmla="*/ 42 h 78"/>
                <a:gd name="T44" fmla="*/ 92 w 188"/>
                <a:gd name="T45" fmla="*/ 17 h 78"/>
                <a:gd name="T46" fmla="*/ 100 w 188"/>
                <a:gd name="T47" fmla="*/ 34 h 78"/>
                <a:gd name="T48" fmla="*/ 119 w 188"/>
                <a:gd name="T49" fmla="*/ 78 h 78"/>
                <a:gd name="T50" fmla="*/ 111 w 188"/>
                <a:gd name="T51" fmla="*/ 41 h 78"/>
                <a:gd name="T52" fmla="*/ 119 w 188"/>
                <a:gd name="T53" fmla="*/ 43 h 78"/>
                <a:gd name="T54" fmla="*/ 134 w 188"/>
                <a:gd name="T55" fmla="*/ 47 h 78"/>
                <a:gd name="T56" fmla="*/ 117 w 188"/>
                <a:gd name="T57" fmla="*/ 40 h 78"/>
                <a:gd name="T58" fmla="*/ 111 w 188"/>
                <a:gd name="T59" fmla="*/ 36 h 78"/>
                <a:gd name="T60" fmla="*/ 111 w 188"/>
                <a:gd name="T61" fmla="*/ 27 h 78"/>
                <a:gd name="T62" fmla="*/ 115 w 188"/>
                <a:gd name="T63" fmla="*/ 12 h 78"/>
                <a:gd name="T64" fmla="*/ 116 w 188"/>
                <a:gd name="T65" fmla="*/ 12 h 78"/>
                <a:gd name="T66" fmla="*/ 131 w 188"/>
                <a:gd name="T67" fmla="*/ 27 h 78"/>
                <a:gd name="T68" fmla="*/ 155 w 188"/>
                <a:gd name="T69" fmla="*/ 69 h 78"/>
                <a:gd name="T70" fmla="*/ 144 w 188"/>
                <a:gd name="T71" fmla="*/ 30 h 78"/>
                <a:gd name="T72" fmla="*/ 142 w 188"/>
                <a:gd name="T73" fmla="*/ 26 h 78"/>
                <a:gd name="T74" fmla="*/ 154 w 188"/>
                <a:gd name="T75" fmla="*/ 31 h 78"/>
                <a:gd name="T76" fmla="*/ 181 w 188"/>
                <a:gd name="T77" fmla="*/ 36 h 78"/>
                <a:gd name="T78" fmla="*/ 151 w 188"/>
                <a:gd name="T79" fmla="*/ 25 h 78"/>
                <a:gd name="T80" fmla="*/ 137 w 188"/>
                <a:gd name="T81" fmla="*/ 15 h 78"/>
                <a:gd name="T82" fmla="*/ 132 w 188"/>
                <a:gd name="T83" fmla="*/ 5 h 78"/>
                <a:gd name="T84" fmla="*/ 160 w 188"/>
                <a:gd name="T85" fmla="*/ 12 h 78"/>
                <a:gd name="T86" fmla="*/ 188 w 188"/>
                <a:gd name="T87" fmla="*/ 2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 h="78">
                  <a:moveTo>
                    <a:pt x="188" y="27"/>
                  </a:moveTo>
                  <a:cubicBezTo>
                    <a:pt x="188" y="27"/>
                    <a:pt x="181" y="13"/>
                    <a:pt x="171" y="7"/>
                  </a:cubicBezTo>
                  <a:cubicBezTo>
                    <a:pt x="167" y="4"/>
                    <a:pt x="162" y="2"/>
                    <a:pt x="157" y="1"/>
                  </a:cubicBezTo>
                  <a:cubicBezTo>
                    <a:pt x="157" y="1"/>
                    <a:pt x="158" y="1"/>
                    <a:pt x="158" y="1"/>
                  </a:cubicBezTo>
                  <a:cubicBezTo>
                    <a:pt x="116" y="1"/>
                    <a:pt x="116" y="1"/>
                    <a:pt x="116" y="1"/>
                  </a:cubicBezTo>
                  <a:cubicBezTo>
                    <a:pt x="116" y="1"/>
                    <a:pt x="116" y="1"/>
                    <a:pt x="116" y="1"/>
                  </a:cubicBezTo>
                  <a:cubicBezTo>
                    <a:pt x="94" y="1"/>
                    <a:pt x="94" y="1"/>
                    <a:pt x="94" y="1"/>
                  </a:cubicBezTo>
                  <a:cubicBezTo>
                    <a:pt x="94" y="1"/>
                    <a:pt x="94" y="1"/>
                    <a:pt x="94" y="1"/>
                  </a:cubicBezTo>
                  <a:cubicBezTo>
                    <a:pt x="52" y="1"/>
                    <a:pt x="52" y="1"/>
                    <a:pt x="52" y="1"/>
                  </a:cubicBezTo>
                  <a:cubicBezTo>
                    <a:pt x="52" y="1"/>
                    <a:pt x="53" y="0"/>
                    <a:pt x="53" y="0"/>
                  </a:cubicBezTo>
                  <a:cubicBezTo>
                    <a:pt x="50" y="2"/>
                    <a:pt x="45" y="6"/>
                    <a:pt x="40" y="9"/>
                  </a:cubicBezTo>
                  <a:cubicBezTo>
                    <a:pt x="30" y="15"/>
                    <a:pt x="22" y="27"/>
                    <a:pt x="22" y="27"/>
                  </a:cubicBezTo>
                  <a:cubicBezTo>
                    <a:pt x="22" y="27"/>
                    <a:pt x="41" y="16"/>
                    <a:pt x="50" y="12"/>
                  </a:cubicBezTo>
                  <a:cubicBezTo>
                    <a:pt x="55" y="10"/>
                    <a:pt x="65" y="7"/>
                    <a:pt x="75" y="5"/>
                  </a:cubicBezTo>
                  <a:cubicBezTo>
                    <a:pt x="71" y="12"/>
                    <a:pt x="66" y="20"/>
                    <a:pt x="61" y="26"/>
                  </a:cubicBezTo>
                  <a:cubicBezTo>
                    <a:pt x="59" y="27"/>
                    <a:pt x="57" y="29"/>
                    <a:pt x="55" y="31"/>
                  </a:cubicBezTo>
                  <a:cubicBezTo>
                    <a:pt x="49" y="33"/>
                    <a:pt x="38" y="35"/>
                    <a:pt x="33" y="37"/>
                  </a:cubicBezTo>
                  <a:cubicBezTo>
                    <a:pt x="25" y="40"/>
                    <a:pt x="9" y="48"/>
                    <a:pt x="9" y="48"/>
                  </a:cubicBezTo>
                  <a:cubicBezTo>
                    <a:pt x="9" y="48"/>
                    <a:pt x="30" y="41"/>
                    <a:pt x="41" y="40"/>
                  </a:cubicBezTo>
                  <a:cubicBezTo>
                    <a:pt x="43" y="39"/>
                    <a:pt x="44" y="39"/>
                    <a:pt x="46" y="39"/>
                  </a:cubicBezTo>
                  <a:cubicBezTo>
                    <a:pt x="27" y="56"/>
                    <a:pt x="0" y="74"/>
                    <a:pt x="0" y="74"/>
                  </a:cubicBezTo>
                  <a:cubicBezTo>
                    <a:pt x="0" y="74"/>
                    <a:pt x="43" y="54"/>
                    <a:pt x="61" y="42"/>
                  </a:cubicBezTo>
                  <a:cubicBezTo>
                    <a:pt x="69" y="36"/>
                    <a:pt x="81" y="26"/>
                    <a:pt x="92" y="17"/>
                  </a:cubicBezTo>
                  <a:cubicBezTo>
                    <a:pt x="96" y="22"/>
                    <a:pt x="99" y="28"/>
                    <a:pt x="100" y="34"/>
                  </a:cubicBezTo>
                  <a:cubicBezTo>
                    <a:pt x="104" y="48"/>
                    <a:pt x="119" y="78"/>
                    <a:pt x="119" y="78"/>
                  </a:cubicBezTo>
                  <a:cubicBezTo>
                    <a:pt x="119" y="78"/>
                    <a:pt x="114" y="57"/>
                    <a:pt x="111" y="41"/>
                  </a:cubicBezTo>
                  <a:cubicBezTo>
                    <a:pt x="114" y="42"/>
                    <a:pt x="117" y="43"/>
                    <a:pt x="119" y="43"/>
                  </a:cubicBezTo>
                  <a:cubicBezTo>
                    <a:pt x="124" y="45"/>
                    <a:pt x="134" y="47"/>
                    <a:pt x="134" y="47"/>
                  </a:cubicBezTo>
                  <a:cubicBezTo>
                    <a:pt x="134" y="47"/>
                    <a:pt x="122" y="43"/>
                    <a:pt x="117" y="40"/>
                  </a:cubicBezTo>
                  <a:cubicBezTo>
                    <a:pt x="115" y="39"/>
                    <a:pt x="113" y="37"/>
                    <a:pt x="111" y="36"/>
                  </a:cubicBezTo>
                  <a:cubicBezTo>
                    <a:pt x="111" y="32"/>
                    <a:pt x="111" y="29"/>
                    <a:pt x="111" y="27"/>
                  </a:cubicBezTo>
                  <a:cubicBezTo>
                    <a:pt x="111" y="21"/>
                    <a:pt x="113" y="16"/>
                    <a:pt x="115" y="12"/>
                  </a:cubicBezTo>
                  <a:cubicBezTo>
                    <a:pt x="115" y="12"/>
                    <a:pt x="115" y="12"/>
                    <a:pt x="116" y="12"/>
                  </a:cubicBezTo>
                  <a:cubicBezTo>
                    <a:pt x="120" y="16"/>
                    <a:pt x="126" y="21"/>
                    <a:pt x="131" y="27"/>
                  </a:cubicBezTo>
                  <a:cubicBezTo>
                    <a:pt x="142" y="39"/>
                    <a:pt x="155" y="69"/>
                    <a:pt x="155" y="69"/>
                  </a:cubicBezTo>
                  <a:cubicBezTo>
                    <a:pt x="155" y="69"/>
                    <a:pt x="150" y="42"/>
                    <a:pt x="144" y="30"/>
                  </a:cubicBezTo>
                  <a:cubicBezTo>
                    <a:pt x="143" y="29"/>
                    <a:pt x="143" y="28"/>
                    <a:pt x="142" y="26"/>
                  </a:cubicBezTo>
                  <a:cubicBezTo>
                    <a:pt x="146" y="28"/>
                    <a:pt x="151" y="29"/>
                    <a:pt x="154" y="31"/>
                  </a:cubicBezTo>
                  <a:cubicBezTo>
                    <a:pt x="162" y="33"/>
                    <a:pt x="181" y="36"/>
                    <a:pt x="181" y="36"/>
                  </a:cubicBezTo>
                  <a:cubicBezTo>
                    <a:pt x="181" y="36"/>
                    <a:pt x="160" y="30"/>
                    <a:pt x="151" y="25"/>
                  </a:cubicBezTo>
                  <a:cubicBezTo>
                    <a:pt x="144" y="21"/>
                    <a:pt x="139" y="17"/>
                    <a:pt x="137" y="15"/>
                  </a:cubicBezTo>
                  <a:cubicBezTo>
                    <a:pt x="135" y="11"/>
                    <a:pt x="134" y="8"/>
                    <a:pt x="132" y="5"/>
                  </a:cubicBezTo>
                  <a:cubicBezTo>
                    <a:pt x="142" y="7"/>
                    <a:pt x="153" y="10"/>
                    <a:pt x="160" y="12"/>
                  </a:cubicBezTo>
                  <a:cubicBezTo>
                    <a:pt x="175" y="16"/>
                    <a:pt x="188" y="27"/>
                    <a:pt x="188" y="2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82" name="Group 81"/>
            <p:cNvGrpSpPr/>
            <p:nvPr/>
          </p:nvGrpSpPr>
          <p:grpSpPr>
            <a:xfrm>
              <a:off x="8446919" y="1564377"/>
              <a:ext cx="1183049" cy="2274416"/>
              <a:chOff x="8369285" y="1745524"/>
              <a:chExt cx="1183049" cy="2274416"/>
            </a:xfrm>
            <a:solidFill>
              <a:schemeClr val="accent3"/>
            </a:solidFill>
          </p:grpSpPr>
          <p:sp>
            <p:nvSpPr>
              <p:cNvPr id="29" name="Freeform 28"/>
              <p:cNvSpPr/>
              <p:nvPr/>
            </p:nvSpPr>
            <p:spPr>
              <a:xfrm>
                <a:off x="8558513" y="3571037"/>
                <a:ext cx="622364" cy="448903"/>
              </a:xfrm>
              <a:custGeom>
                <a:avLst/>
                <a:gdLst>
                  <a:gd name="connsiteX0" fmla="*/ 274387 w 622364"/>
                  <a:gd name="connsiteY0" fmla="*/ 0 h 448903"/>
                  <a:gd name="connsiteX1" fmla="*/ 396907 w 622364"/>
                  <a:gd name="connsiteY1" fmla="*/ 0 h 448903"/>
                  <a:gd name="connsiteX2" fmla="*/ 393381 w 622364"/>
                  <a:gd name="connsiteY2" fmla="*/ 16801 h 448903"/>
                  <a:gd name="connsiteX3" fmla="*/ 475580 w 622364"/>
                  <a:gd name="connsiteY3" fmla="*/ 419707 h 448903"/>
                  <a:gd name="connsiteX4" fmla="*/ 622364 w 622364"/>
                  <a:gd name="connsiteY4" fmla="*/ 448903 h 448903"/>
                  <a:gd name="connsiteX5" fmla="*/ 0 w 622364"/>
                  <a:gd name="connsiteY5" fmla="*/ 448903 h 448903"/>
                  <a:gd name="connsiteX6" fmla="*/ 187884 w 622364"/>
                  <a:gd name="connsiteY6" fmla="*/ 361315 h 448903"/>
                  <a:gd name="connsiteX7" fmla="*/ 274395 w 622364"/>
                  <a:gd name="connsiteY7" fmla="*/ 20542 h 448903"/>
                  <a:gd name="connsiteX8" fmla="*/ 274387 w 622364"/>
                  <a:gd name="connsiteY8" fmla="*/ 0 h 448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2364" h="448903">
                    <a:moveTo>
                      <a:pt x="274387" y="0"/>
                    </a:moveTo>
                    <a:lnTo>
                      <a:pt x="396907" y="0"/>
                    </a:lnTo>
                    <a:lnTo>
                      <a:pt x="393381" y="16801"/>
                    </a:lnTo>
                    <a:cubicBezTo>
                      <a:pt x="346410" y="267887"/>
                      <a:pt x="416867" y="402189"/>
                      <a:pt x="475580" y="419707"/>
                    </a:cubicBezTo>
                    <a:cubicBezTo>
                      <a:pt x="546036" y="419707"/>
                      <a:pt x="593007" y="437225"/>
                      <a:pt x="622364" y="448903"/>
                    </a:cubicBezTo>
                    <a:cubicBezTo>
                      <a:pt x="622364" y="448903"/>
                      <a:pt x="622364" y="448903"/>
                      <a:pt x="0" y="448903"/>
                    </a:cubicBezTo>
                    <a:cubicBezTo>
                      <a:pt x="52843" y="390511"/>
                      <a:pt x="158527" y="384672"/>
                      <a:pt x="187884" y="361315"/>
                    </a:cubicBezTo>
                    <a:cubicBezTo>
                      <a:pt x="245130" y="222634"/>
                      <a:pt x="269716" y="110594"/>
                      <a:pt x="274395" y="20542"/>
                    </a:cubicBezTo>
                    <a:lnTo>
                      <a:pt x="274387" y="0"/>
                    </a:lnTo>
                    <a:close/>
                  </a:path>
                </a:pathLst>
              </a:custGeom>
              <a:grp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1" name="Freeform 80"/>
              <p:cNvSpPr/>
              <p:nvPr/>
            </p:nvSpPr>
            <p:spPr>
              <a:xfrm>
                <a:off x="8369285" y="1745524"/>
                <a:ext cx="1183049" cy="2211557"/>
              </a:xfrm>
              <a:custGeom>
                <a:avLst/>
                <a:gdLst>
                  <a:gd name="connsiteX0" fmla="*/ 189794 w 1183049"/>
                  <a:gd name="connsiteY0" fmla="*/ 0 h 2211557"/>
                  <a:gd name="connsiteX1" fmla="*/ 347956 w 1183049"/>
                  <a:gd name="connsiteY1" fmla="*/ 246190 h 2211557"/>
                  <a:gd name="connsiteX2" fmla="*/ 385914 w 1183049"/>
                  <a:gd name="connsiteY2" fmla="*/ 17585 h 2211557"/>
                  <a:gd name="connsiteX3" fmla="*/ 398567 w 1183049"/>
                  <a:gd name="connsiteY3" fmla="*/ 26378 h 2211557"/>
                  <a:gd name="connsiteX4" fmla="*/ 398567 w 1183049"/>
                  <a:gd name="connsiteY4" fmla="*/ 35170 h 2211557"/>
                  <a:gd name="connsiteX5" fmla="*/ 398567 w 1183049"/>
                  <a:gd name="connsiteY5" fmla="*/ 509966 h 2211557"/>
                  <a:gd name="connsiteX6" fmla="*/ 512444 w 1183049"/>
                  <a:gd name="connsiteY6" fmla="*/ 378078 h 2211557"/>
                  <a:gd name="connsiteX7" fmla="*/ 518770 w 1183049"/>
                  <a:gd name="connsiteY7" fmla="*/ 378078 h 2211557"/>
                  <a:gd name="connsiteX8" fmla="*/ 518770 w 1183049"/>
                  <a:gd name="connsiteY8" fmla="*/ 386871 h 2211557"/>
                  <a:gd name="connsiteX9" fmla="*/ 398567 w 1183049"/>
                  <a:gd name="connsiteY9" fmla="*/ 571513 h 2211557"/>
                  <a:gd name="connsiteX10" fmla="*/ 512444 w 1183049"/>
                  <a:gd name="connsiteY10" fmla="*/ 1028724 h 2211557"/>
                  <a:gd name="connsiteX11" fmla="*/ 771829 w 1183049"/>
                  <a:gd name="connsiteY11" fmla="*/ 448418 h 2211557"/>
                  <a:gd name="connsiteX12" fmla="*/ 778155 w 1183049"/>
                  <a:gd name="connsiteY12" fmla="*/ 457211 h 2211557"/>
                  <a:gd name="connsiteX13" fmla="*/ 784482 w 1183049"/>
                  <a:gd name="connsiteY13" fmla="*/ 457211 h 2211557"/>
                  <a:gd name="connsiteX14" fmla="*/ 689585 w 1183049"/>
                  <a:gd name="connsiteY14" fmla="*/ 712194 h 2211557"/>
                  <a:gd name="connsiteX15" fmla="*/ 898358 w 1183049"/>
                  <a:gd name="connsiteY15" fmla="*/ 615476 h 2211557"/>
                  <a:gd name="connsiteX16" fmla="*/ 657952 w 1183049"/>
                  <a:gd name="connsiteY16" fmla="*/ 817704 h 2211557"/>
                  <a:gd name="connsiteX17" fmla="*/ 582035 w 1183049"/>
                  <a:gd name="connsiteY17" fmla="*/ 1318877 h 2211557"/>
                  <a:gd name="connsiteX18" fmla="*/ 847746 w 1183049"/>
                  <a:gd name="connsiteY18" fmla="*/ 1063894 h 2211557"/>
                  <a:gd name="connsiteX19" fmla="*/ 860399 w 1183049"/>
                  <a:gd name="connsiteY19" fmla="*/ 984761 h 2211557"/>
                  <a:gd name="connsiteX20" fmla="*/ 860399 w 1183049"/>
                  <a:gd name="connsiteY20" fmla="*/ 975969 h 2211557"/>
                  <a:gd name="connsiteX21" fmla="*/ 866726 w 1183049"/>
                  <a:gd name="connsiteY21" fmla="*/ 984761 h 2211557"/>
                  <a:gd name="connsiteX22" fmla="*/ 866726 w 1183049"/>
                  <a:gd name="connsiteY22" fmla="*/ 1055102 h 2211557"/>
                  <a:gd name="connsiteX23" fmla="*/ 1176723 w 1183049"/>
                  <a:gd name="connsiteY23" fmla="*/ 932006 h 2211557"/>
                  <a:gd name="connsiteX24" fmla="*/ 1183049 w 1183049"/>
                  <a:gd name="connsiteY24" fmla="*/ 949591 h 2211557"/>
                  <a:gd name="connsiteX25" fmla="*/ 1176723 w 1183049"/>
                  <a:gd name="connsiteY25" fmla="*/ 949591 h 2211557"/>
                  <a:gd name="connsiteX26" fmla="*/ 803461 w 1183049"/>
                  <a:gd name="connsiteY26" fmla="*/ 1178197 h 2211557"/>
                  <a:gd name="connsiteX27" fmla="*/ 980602 w 1183049"/>
                  <a:gd name="connsiteY27" fmla="*/ 1292499 h 2211557"/>
                  <a:gd name="connsiteX28" fmla="*/ 974276 w 1183049"/>
                  <a:gd name="connsiteY28" fmla="*/ 1310084 h 2211557"/>
                  <a:gd name="connsiteX29" fmla="*/ 765502 w 1183049"/>
                  <a:gd name="connsiteY29" fmla="*/ 1222159 h 2211557"/>
                  <a:gd name="connsiteX30" fmla="*/ 582035 w 1183049"/>
                  <a:gd name="connsiteY30" fmla="*/ 2066240 h 2211557"/>
                  <a:gd name="connsiteX31" fmla="*/ 583868 w 1183049"/>
                  <a:gd name="connsiteY31" fmla="*/ 2175419 h 2211557"/>
                  <a:gd name="connsiteX32" fmla="*/ 584966 w 1183049"/>
                  <a:gd name="connsiteY32" fmla="*/ 2211557 h 2211557"/>
                  <a:gd name="connsiteX33" fmla="*/ 401297 w 1183049"/>
                  <a:gd name="connsiteY33" fmla="*/ 2211557 h 2211557"/>
                  <a:gd name="connsiteX34" fmla="*/ 402904 w 1183049"/>
                  <a:gd name="connsiteY34" fmla="*/ 2182278 h 2211557"/>
                  <a:gd name="connsiteX35" fmla="*/ 183468 w 1183049"/>
                  <a:gd name="connsiteY35" fmla="*/ 1222159 h 2211557"/>
                  <a:gd name="connsiteX36" fmla="*/ 18979 w 1183049"/>
                  <a:gd name="connsiteY36" fmla="*/ 1257329 h 2211557"/>
                  <a:gd name="connsiteX37" fmla="*/ 12653 w 1183049"/>
                  <a:gd name="connsiteY37" fmla="*/ 1248537 h 2211557"/>
                  <a:gd name="connsiteX38" fmla="*/ 151835 w 1183049"/>
                  <a:gd name="connsiteY38" fmla="*/ 1186989 h 2211557"/>
                  <a:gd name="connsiteX39" fmla="*/ 0 w 1183049"/>
                  <a:gd name="connsiteY39" fmla="*/ 1063894 h 2211557"/>
                  <a:gd name="connsiteX40" fmla="*/ 0 w 1183049"/>
                  <a:gd name="connsiteY40" fmla="*/ 1055102 h 2211557"/>
                  <a:gd name="connsiteX41" fmla="*/ 442853 w 1183049"/>
                  <a:gd name="connsiteY41" fmla="*/ 1441972 h 2211557"/>
                  <a:gd name="connsiteX42" fmla="*/ 385914 w 1183049"/>
                  <a:gd name="connsiteY42" fmla="*/ 1002347 h 2211557"/>
                  <a:gd name="connsiteX43" fmla="*/ 31632 w 1183049"/>
                  <a:gd name="connsiteY43" fmla="*/ 589098 h 2211557"/>
                  <a:gd name="connsiteX44" fmla="*/ 44285 w 1183049"/>
                  <a:gd name="connsiteY44" fmla="*/ 571513 h 2211557"/>
                  <a:gd name="connsiteX45" fmla="*/ 366935 w 1183049"/>
                  <a:gd name="connsiteY45" fmla="*/ 861666 h 2211557"/>
                  <a:gd name="connsiteX46" fmla="*/ 341629 w 1183049"/>
                  <a:gd name="connsiteY46" fmla="*/ 360493 h 2211557"/>
                  <a:gd name="connsiteX47" fmla="*/ 183468 w 1183049"/>
                  <a:gd name="connsiteY47" fmla="*/ 17585 h 2211557"/>
                  <a:gd name="connsiteX48" fmla="*/ 183468 w 1183049"/>
                  <a:gd name="connsiteY48" fmla="*/ 8793 h 2211557"/>
                  <a:gd name="connsiteX49" fmla="*/ 189794 w 1183049"/>
                  <a:gd name="connsiteY49" fmla="*/ 0 h 2211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83049" h="2211557">
                    <a:moveTo>
                      <a:pt x="189794" y="0"/>
                    </a:moveTo>
                    <a:cubicBezTo>
                      <a:pt x="246732" y="70340"/>
                      <a:pt x="322650" y="167058"/>
                      <a:pt x="347956" y="246190"/>
                    </a:cubicBezTo>
                    <a:cubicBezTo>
                      <a:pt x="360609" y="158265"/>
                      <a:pt x="373261" y="79133"/>
                      <a:pt x="385914" y="17585"/>
                    </a:cubicBezTo>
                    <a:cubicBezTo>
                      <a:pt x="385914" y="17585"/>
                      <a:pt x="385914" y="17585"/>
                      <a:pt x="398567" y="26378"/>
                    </a:cubicBezTo>
                    <a:cubicBezTo>
                      <a:pt x="398567" y="26378"/>
                      <a:pt x="398567" y="35170"/>
                      <a:pt x="398567" y="35170"/>
                    </a:cubicBezTo>
                    <a:cubicBezTo>
                      <a:pt x="385914" y="219813"/>
                      <a:pt x="385914" y="386871"/>
                      <a:pt x="398567" y="509966"/>
                    </a:cubicBezTo>
                    <a:cubicBezTo>
                      <a:pt x="436526" y="439626"/>
                      <a:pt x="480811" y="395663"/>
                      <a:pt x="512444" y="378078"/>
                    </a:cubicBezTo>
                    <a:cubicBezTo>
                      <a:pt x="512444" y="378078"/>
                      <a:pt x="518770" y="378078"/>
                      <a:pt x="518770" y="378078"/>
                    </a:cubicBezTo>
                    <a:cubicBezTo>
                      <a:pt x="518770" y="378078"/>
                      <a:pt x="518770" y="378078"/>
                      <a:pt x="518770" y="386871"/>
                    </a:cubicBezTo>
                    <a:cubicBezTo>
                      <a:pt x="461832" y="439626"/>
                      <a:pt x="417547" y="536343"/>
                      <a:pt x="398567" y="571513"/>
                    </a:cubicBezTo>
                    <a:cubicBezTo>
                      <a:pt x="430200" y="896836"/>
                      <a:pt x="512444" y="1028724"/>
                      <a:pt x="512444" y="1028724"/>
                    </a:cubicBezTo>
                    <a:cubicBezTo>
                      <a:pt x="588361" y="756156"/>
                      <a:pt x="714891" y="545136"/>
                      <a:pt x="771829" y="448418"/>
                    </a:cubicBezTo>
                    <a:cubicBezTo>
                      <a:pt x="771829" y="448418"/>
                      <a:pt x="771829" y="448418"/>
                      <a:pt x="778155" y="457211"/>
                    </a:cubicBezTo>
                    <a:cubicBezTo>
                      <a:pt x="778155" y="457211"/>
                      <a:pt x="778155" y="457211"/>
                      <a:pt x="784482" y="457211"/>
                    </a:cubicBezTo>
                    <a:cubicBezTo>
                      <a:pt x="746523" y="553928"/>
                      <a:pt x="714891" y="633061"/>
                      <a:pt x="689585" y="712194"/>
                    </a:cubicBezTo>
                    <a:cubicBezTo>
                      <a:pt x="765502" y="668231"/>
                      <a:pt x="797135" y="650646"/>
                      <a:pt x="898358" y="615476"/>
                    </a:cubicBezTo>
                    <a:cubicBezTo>
                      <a:pt x="854073" y="650646"/>
                      <a:pt x="740196" y="738571"/>
                      <a:pt x="657952" y="817704"/>
                    </a:cubicBezTo>
                    <a:cubicBezTo>
                      <a:pt x="556729" y="1178197"/>
                      <a:pt x="582035" y="1318877"/>
                      <a:pt x="582035" y="1318877"/>
                    </a:cubicBezTo>
                    <a:cubicBezTo>
                      <a:pt x="619994" y="1213367"/>
                      <a:pt x="733870" y="1125442"/>
                      <a:pt x="847746" y="1063894"/>
                    </a:cubicBezTo>
                    <a:cubicBezTo>
                      <a:pt x="847746" y="1046309"/>
                      <a:pt x="854073" y="1011139"/>
                      <a:pt x="860399" y="984761"/>
                    </a:cubicBezTo>
                    <a:cubicBezTo>
                      <a:pt x="860399" y="984761"/>
                      <a:pt x="860399" y="984761"/>
                      <a:pt x="860399" y="975969"/>
                    </a:cubicBezTo>
                    <a:cubicBezTo>
                      <a:pt x="860399" y="975969"/>
                      <a:pt x="860399" y="975969"/>
                      <a:pt x="866726" y="984761"/>
                    </a:cubicBezTo>
                    <a:cubicBezTo>
                      <a:pt x="866726" y="984761"/>
                      <a:pt x="866726" y="984761"/>
                      <a:pt x="866726" y="1055102"/>
                    </a:cubicBezTo>
                    <a:cubicBezTo>
                      <a:pt x="980602" y="993554"/>
                      <a:pt x="1107131" y="949591"/>
                      <a:pt x="1176723" y="932006"/>
                    </a:cubicBezTo>
                    <a:lnTo>
                      <a:pt x="1183049" y="949591"/>
                    </a:lnTo>
                    <a:cubicBezTo>
                      <a:pt x="1183049" y="949591"/>
                      <a:pt x="1183049" y="949591"/>
                      <a:pt x="1176723" y="949591"/>
                    </a:cubicBezTo>
                    <a:cubicBezTo>
                      <a:pt x="1043867" y="1019932"/>
                      <a:pt x="911011" y="1063894"/>
                      <a:pt x="803461" y="1178197"/>
                    </a:cubicBezTo>
                    <a:cubicBezTo>
                      <a:pt x="879379" y="1204574"/>
                      <a:pt x="942643" y="1248537"/>
                      <a:pt x="980602" y="1292499"/>
                    </a:cubicBezTo>
                    <a:cubicBezTo>
                      <a:pt x="980602" y="1292499"/>
                      <a:pt x="980602" y="1292499"/>
                      <a:pt x="974276" y="1310084"/>
                    </a:cubicBezTo>
                    <a:cubicBezTo>
                      <a:pt x="898358" y="1248537"/>
                      <a:pt x="809788" y="1230952"/>
                      <a:pt x="765502" y="1222159"/>
                    </a:cubicBezTo>
                    <a:cubicBezTo>
                      <a:pt x="651626" y="1362840"/>
                      <a:pt x="582035" y="1600237"/>
                      <a:pt x="582035" y="2066240"/>
                    </a:cubicBezTo>
                    <a:cubicBezTo>
                      <a:pt x="582430" y="2104158"/>
                      <a:pt x="583048" y="2140530"/>
                      <a:pt x="583868" y="2175419"/>
                    </a:cubicBezTo>
                    <a:lnTo>
                      <a:pt x="584966" y="2211557"/>
                    </a:lnTo>
                    <a:lnTo>
                      <a:pt x="401297" y="2211557"/>
                    </a:lnTo>
                    <a:lnTo>
                      <a:pt x="402904" y="2182278"/>
                    </a:lnTo>
                    <a:cubicBezTo>
                      <a:pt x="422193" y="1666456"/>
                      <a:pt x="305252" y="1383721"/>
                      <a:pt x="183468" y="1222159"/>
                    </a:cubicBezTo>
                    <a:cubicBezTo>
                      <a:pt x="139182" y="1222159"/>
                      <a:pt x="75918" y="1230952"/>
                      <a:pt x="18979" y="1257329"/>
                    </a:cubicBezTo>
                    <a:cubicBezTo>
                      <a:pt x="18979" y="1257329"/>
                      <a:pt x="18979" y="1257329"/>
                      <a:pt x="12653" y="1248537"/>
                    </a:cubicBezTo>
                    <a:cubicBezTo>
                      <a:pt x="44285" y="1230952"/>
                      <a:pt x="88571" y="1204574"/>
                      <a:pt x="151835" y="1186989"/>
                    </a:cubicBezTo>
                    <a:cubicBezTo>
                      <a:pt x="94897" y="1125442"/>
                      <a:pt x="37959" y="1090272"/>
                      <a:pt x="0" y="1063894"/>
                    </a:cubicBezTo>
                    <a:cubicBezTo>
                      <a:pt x="0" y="1063894"/>
                      <a:pt x="0" y="1063894"/>
                      <a:pt x="0" y="1055102"/>
                    </a:cubicBezTo>
                    <a:cubicBezTo>
                      <a:pt x="246732" y="1143027"/>
                      <a:pt x="442853" y="1441972"/>
                      <a:pt x="442853" y="1441972"/>
                    </a:cubicBezTo>
                    <a:cubicBezTo>
                      <a:pt x="455506" y="1178197"/>
                      <a:pt x="417547" y="1028724"/>
                      <a:pt x="385914" y="1002347"/>
                    </a:cubicBezTo>
                    <a:cubicBezTo>
                      <a:pt x="215100" y="870459"/>
                      <a:pt x="101224" y="703401"/>
                      <a:pt x="31632" y="589098"/>
                    </a:cubicBezTo>
                    <a:cubicBezTo>
                      <a:pt x="31632" y="589098"/>
                      <a:pt x="31632" y="589098"/>
                      <a:pt x="44285" y="571513"/>
                    </a:cubicBezTo>
                    <a:cubicBezTo>
                      <a:pt x="215100" y="808911"/>
                      <a:pt x="366935" y="861666"/>
                      <a:pt x="366935" y="861666"/>
                    </a:cubicBezTo>
                    <a:cubicBezTo>
                      <a:pt x="328976" y="703401"/>
                      <a:pt x="328976" y="518758"/>
                      <a:pt x="341629" y="360493"/>
                    </a:cubicBezTo>
                    <a:cubicBezTo>
                      <a:pt x="341629" y="360493"/>
                      <a:pt x="253059" y="158265"/>
                      <a:pt x="183468" y="17585"/>
                    </a:cubicBezTo>
                    <a:cubicBezTo>
                      <a:pt x="183468" y="17585"/>
                      <a:pt x="183468" y="17585"/>
                      <a:pt x="183468" y="8793"/>
                    </a:cubicBezTo>
                    <a:cubicBezTo>
                      <a:pt x="183468" y="8793"/>
                      <a:pt x="183468" y="8793"/>
                      <a:pt x="18979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a:ea typeface="+mn-ea"/>
                  <a:cs typeface="+mn-cs"/>
                </a:endParaRPr>
              </a:p>
            </p:txBody>
          </p:sp>
        </p:grpSp>
      </p:grpSp>
      <p:sp>
        <p:nvSpPr>
          <p:cNvPr id="83" name="Rectangle 82"/>
          <p:cNvSpPr/>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
        <p:nvSpPr>
          <p:cNvPr id="84" name="Freeform 5"/>
          <p:cNvSpPr>
            <a:spLocks/>
          </p:cNvSpPr>
          <p:nvPr/>
        </p:nvSpPr>
        <p:spPr bwMode="auto">
          <a:xfrm flipH="1">
            <a:off x="0" y="6059822"/>
            <a:ext cx="12192000" cy="787544"/>
          </a:xfrm>
          <a:custGeom>
            <a:avLst/>
            <a:gdLst>
              <a:gd name="T0" fmla="*/ 0 w 3200"/>
              <a:gd name="T1" fmla="*/ 29 h 762"/>
              <a:gd name="T2" fmla="*/ 1413 w 3200"/>
              <a:gd name="T3" fmla="*/ 352 h 762"/>
              <a:gd name="T4" fmla="*/ 3200 w 3200"/>
              <a:gd name="T5" fmla="*/ 545 h 762"/>
              <a:gd name="T6" fmla="*/ 3200 w 3200"/>
              <a:gd name="T7" fmla="*/ 762 h 762"/>
              <a:gd name="T8" fmla="*/ 0 w 3200"/>
              <a:gd name="T9" fmla="*/ 762 h 762"/>
              <a:gd name="T10" fmla="*/ 0 w 3200"/>
              <a:gd name="T11" fmla="*/ 29 h 762"/>
            </a:gdLst>
            <a:ahLst/>
            <a:cxnLst>
              <a:cxn ang="0">
                <a:pos x="T0" y="T1"/>
              </a:cxn>
              <a:cxn ang="0">
                <a:pos x="T2" y="T3"/>
              </a:cxn>
              <a:cxn ang="0">
                <a:pos x="T4" y="T5"/>
              </a:cxn>
              <a:cxn ang="0">
                <a:pos x="T6" y="T7"/>
              </a:cxn>
              <a:cxn ang="0">
                <a:pos x="T8" y="T9"/>
              </a:cxn>
              <a:cxn ang="0">
                <a:pos x="T10" y="T11"/>
              </a:cxn>
            </a:cxnLst>
            <a:rect l="0" t="0" r="r" b="b"/>
            <a:pathLst>
              <a:path w="3200" h="762">
                <a:moveTo>
                  <a:pt x="0" y="29"/>
                </a:moveTo>
                <a:cubicBezTo>
                  <a:pt x="0" y="29"/>
                  <a:pt x="662" y="0"/>
                  <a:pt x="1413" y="352"/>
                </a:cubicBezTo>
                <a:cubicBezTo>
                  <a:pt x="2164" y="705"/>
                  <a:pt x="3200" y="545"/>
                  <a:pt x="3200" y="545"/>
                </a:cubicBezTo>
                <a:cubicBezTo>
                  <a:pt x="3200" y="762"/>
                  <a:pt x="3200" y="762"/>
                  <a:pt x="3200" y="762"/>
                </a:cubicBezTo>
                <a:cubicBezTo>
                  <a:pt x="0" y="762"/>
                  <a:pt x="0" y="762"/>
                  <a:pt x="0" y="762"/>
                </a:cubicBezTo>
                <a:lnTo>
                  <a:pt x="0" y="29"/>
                </a:ln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5" name="Freeform 6"/>
          <p:cNvSpPr>
            <a:spLocks/>
          </p:cNvSpPr>
          <p:nvPr/>
        </p:nvSpPr>
        <p:spPr bwMode="auto">
          <a:xfrm flipH="1">
            <a:off x="0" y="6005300"/>
            <a:ext cx="12192000" cy="894817"/>
          </a:xfrm>
          <a:custGeom>
            <a:avLst/>
            <a:gdLst>
              <a:gd name="T0" fmla="*/ 3200 w 3200"/>
              <a:gd name="T1" fmla="*/ 66 h 423"/>
              <a:gd name="T2" fmla="*/ 1743 w 3200"/>
              <a:gd name="T3" fmla="*/ 212 h 423"/>
              <a:gd name="T4" fmla="*/ 0 w 3200"/>
              <a:gd name="T5" fmla="*/ 175 h 423"/>
              <a:gd name="T6" fmla="*/ 0 w 3200"/>
              <a:gd name="T7" fmla="*/ 404 h 423"/>
              <a:gd name="T8" fmla="*/ 3200 w 3200"/>
              <a:gd name="T9" fmla="*/ 404 h 423"/>
              <a:gd name="T10" fmla="*/ 3200 w 3200"/>
              <a:gd name="T11" fmla="*/ 66 h 423"/>
            </a:gdLst>
            <a:ahLst/>
            <a:cxnLst>
              <a:cxn ang="0">
                <a:pos x="T0" y="T1"/>
              </a:cxn>
              <a:cxn ang="0">
                <a:pos x="T2" y="T3"/>
              </a:cxn>
              <a:cxn ang="0">
                <a:pos x="T4" y="T5"/>
              </a:cxn>
              <a:cxn ang="0">
                <a:pos x="T6" y="T7"/>
              </a:cxn>
              <a:cxn ang="0">
                <a:pos x="T8" y="T9"/>
              </a:cxn>
              <a:cxn ang="0">
                <a:pos x="T10" y="T11"/>
              </a:cxn>
            </a:cxnLst>
            <a:rect l="0" t="0" r="r" b="b"/>
            <a:pathLst>
              <a:path w="3200" h="423">
                <a:moveTo>
                  <a:pt x="3200" y="66"/>
                </a:moveTo>
                <a:cubicBezTo>
                  <a:pt x="3200" y="66"/>
                  <a:pt x="2831" y="0"/>
                  <a:pt x="1743" y="212"/>
                </a:cubicBezTo>
                <a:cubicBezTo>
                  <a:pt x="655" y="423"/>
                  <a:pt x="0" y="175"/>
                  <a:pt x="0" y="175"/>
                </a:cubicBezTo>
                <a:cubicBezTo>
                  <a:pt x="0" y="404"/>
                  <a:pt x="0" y="404"/>
                  <a:pt x="0" y="404"/>
                </a:cubicBezTo>
                <a:cubicBezTo>
                  <a:pt x="3200" y="404"/>
                  <a:pt x="3200" y="404"/>
                  <a:pt x="3200" y="404"/>
                </a:cubicBezTo>
                <a:lnTo>
                  <a:pt x="3200" y="66"/>
                </a:ln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88" name="Group 87"/>
          <p:cNvGrpSpPr/>
          <p:nvPr/>
        </p:nvGrpSpPr>
        <p:grpSpPr>
          <a:xfrm>
            <a:off x="2251438" y="5333466"/>
            <a:ext cx="2912855" cy="748463"/>
            <a:chOff x="2183291" y="5341381"/>
            <a:chExt cx="2912855" cy="748463"/>
          </a:xfrm>
        </p:grpSpPr>
        <p:sp>
          <p:nvSpPr>
            <p:cNvPr id="86" name="TextBox 85"/>
            <p:cNvSpPr txBox="1"/>
            <p:nvPr/>
          </p:nvSpPr>
          <p:spPr>
            <a:xfrm>
              <a:off x="2696981" y="5341381"/>
              <a:ext cx="1883529"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Perfect Start Layout</a:t>
              </a:r>
            </a:p>
          </p:txBody>
        </p:sp>
        <p:sp>
          <p:nvSpPr>
            <p:cNvPr id="87" name="TextBox 86"/>
            <p:cNvSpPr txBox="1"/>
            <p:nvPr/>
          </p:nvSpPr>
          <p:spPr>
            <a:xfrm>
              <a:off x="2183291" y="5628179"/>
              <a:ext cx="2912855"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endPar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89" name="Group 88"/>
          <p:cNvGrpSpPr/>
          <p:nvPr/>
        </p:nvGrpSpPr>
        <p:grpSpPr>
          <a:xfrm>
            <a:off x="7252293" y="5312671"/>
            <a:ext cx="2912855" cy="748463"/>
            <a:chOff x="2183291" y="5341381"/>
            <a:chExt cx="2912855" cy="748463"/>
          </a:xfrm>
        </p:grpSpPr>
        <p:sp>
          <p:nvSpPr>
            <p:cNvPr id="90" name="TextBox 89"/>
            <p:cNvSpPr txBox="1"/>
            <p:nvPr/>
          </p:nvSpPr>
          <p:spPr>
            <a:xfrm>
              <a:off x="2524460" y="5341381"/>
              <a:ext cx="2224007"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Amazing Results Layout</a:t>
              </a:r>
            </a:p>
          </p:txBody>
        </p:sp>
        <p:sp>
          <p:nvSpPr>
            <p:cNvPr id="91" name="TextBox 90"/>
            <p:cNvSpPr txBox="1"/>
            <p:nvPr/>
          </p:nvSpPr>
          <p:spPr>
            <a:xfrm>
              <a:off x="2183291" y="5628179"/>
              <a:ext cx="2912855"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endPar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Tree>
    <p:extLst>
      <p:ext uri="{BB962C8B-B14F-4D97-AF65-F5344CB8AC3E}">
        <p14:creationId xmlns:p14="http://schemas.microsoft.com/office/powerpoint/2010/main" xmlns="" val="222462340"/>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barn(outVertical)">
                                      <p:cBhvr>
                                        <p:cTn id="7" dur="500"/>
                                        <p:tgtEl>
                                          <p:spTgt spid="83"/>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85"/>
                                        </p:tgtEl>
                                        <p:attrNameLst>
                                          <p:attrName>style.visibility</p:attrName>
                                        </p:attrNameLst>
                                      </p:cBhvr>
                                      <p:to>
                                        <p:strVal val="visible"/>
                                      </p:to>
                                    </p:set>
                                    <p:anim calcmode="lin" valueType="num">
                                      <p:cBhvr additive="base">
                                        <p:cTn id="11" dur="500" fill="hold"/>
                                        <p:tgtEl>
                                          <p:spTgt spid="85"/>
                                        </p:tgtEl>
                                        <p:attrNameLst>
                                          <p:attrName>ppt_x</p:attrName>
                                        </p:attrNameLst>
                                      </p:cBhvr>
                                      <p:tavLst>
                                        <p:tav tm="0">
                                          <p:val>
                                            <p:strVal val="#ppt_x"/>
                                          </p:val>
                                        </p:tav>
                                        <p:tav tm="100000">
                                          <p:val>
                                            <p:strVal val="#ppt_x"/>
                                          </p:val>
                                        </p:tav>
                                      </p:tavLst>
                                    </p:anim>
                                    <p:anim calcmode="lin" valueType="num">
                                      <p:cBhvr additive="base">
                                        <p:cTn id="12" dur="500" fill="hold"/>
                                        <p:tgtEl>
                                          <p:spTgt spid="8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4"/>
                                        </p:tgtEl>
                                        <p:attrNameLst>
                                          <p:attrName>style.visibility</p:attrName>
                                        </p:attrNameLst>
                                      </p:cBhvr>
                                      <p:to>
                                        <p:strVal val="visible"/>
                                      </p:to>
                                    </p:set>
                                    <p:anim calcmode="lin" valueType="num">
                                      <p:cBhvr additive="base">
                                        <p:cTn id="15" dur="500" fill="hold"/>
                                        <p:tgtEl>
                                          <p:spTgt spid="84"/>
                                        </p:tgtEl>
                                        <p:attrNameLst>
                                          <p:attrName>ppt_x</p:attrName>
                                        </p:attrNameLst>
                                      </p:cBhvr>
                                      <p:tavLst>
                                        <p:tav tm="0">
                                          <p:val>
                                            <p:strVal val="#ppt_x"/>
                                          </p:val>
                                        </p:tav>
                                        <p:tav tm="100000">
                                          <p:val>
                                            <p:strVal val="#ppt_x"/>
                                          </p:val>
                                        </p:tav>
                                      </p:tavLst>
                                    </p:anim>
                                    <p:anim calcmode="lin" valueType="num">
                                      <p:cBhvr additive="base">
                                        <p:cTn id="16" dur="500" fill="hold"/>
                                        <p:tgtEl>
                                          <p:spTgt spid="84"/>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42" presetClass="entr" presetSubtype="0"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childTnLst>
                                </p:cTn>
                              </p:par>
                            </p:childTnLst>
                          </p:cTn>
                        </p:par>
                        <p:par>
                          <p:cTn id="23" fill="hold">
                            <p:stCondLst>
                              <p:cond delay="2000"/>
                            </p:stCondLst>
                            <p:childTnLst>
                              <p:par>
                                <p:cTn id="24" presetID="22" presetClass="entr" presetSubtype="4"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down)">
                                      <p:cBhvr>
                                        <p:cTn id="26" dur="500"/>
                                        <p:tgtEl>
                                          <p:spTgt spid="10"/>
                                        </p:tgtEl>
                                      </p:cBhvr>
                                    </p:animEffect>
                                  </p:childTnLst>
                                </p:cTn>
                              </p:par>
                            </p:childTnLst>
                          </p:cTn>
                        </p:par>
                        <p:par>
                          <p:cTn id="27" fill="hold">
                            <p:stCondLst>
                              <p:cond delay="2500"/>
                            </p:stCondLst>
                            <p:childTnLst>
                              <p:par>
                                <p:cTn id="28" presetID="42" presetClass="entr" presetSubtype="0" fill="hold"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1000"/>
                                        <p:tgtEl>
                                          <p:spTgt spid="8"/>
                                        </p:tgtEl>
                                      </p:cBhvr>
                                    </p:animEffect>
                                    <p:anim calcmode="lin" valueType="num">
                                      <p:cBhvr>
                                        <p:cTn id="31" dur="1000" fill="hold"/>
                                        <p:tgtEl>
                                          <p:spTgt spid="8"/>
                                        </p:tgtEl>
                                        <p:attrNameLst>
                                          <p:attrName>ppt_x</p:attrName>
                                        </p:attrNameLst>
                                      </p:cBhvr>
                                      <p:tavLst>
                                        <p:tav tm="0">
                                          <p:val>
                                            <p:strVal val="#ppt_x"/>
                                          </p:val>
                                        </p:tav>
                                        <p:tav tm="100000">
                                          <p:val>
                                            <p:strVal val="#ppt_x"/>
                                          </p:val>
                                        </p:tav>
                                      </p:tavLst>
                                    </p:anim>
                                    <p:anim calcmode="lin" valueType="num">
                                      <p:cBhvr>
                                        <p:cTn id="32" dur="1000" fill="hold"/>
                                        <p:tgtEl>
                                          <p:spTgt spid="8"/>
                                        </p:tgtEl>
                                        <p:attrNameLst>
                                          <p:attrName>ppt_y</p:attrName>
                                        </p:attrNameLst>
                                      </p:cBhvr>
                                      <p:tavLst>
                                        <p:tav tm="0">
                                          <p:val>
                                            <p:strVal val="#ppt_y+.1"/>
                                          </p:val>
                                        </p:tav>
                                        <p:tav tm="100000">
                                          <p:val>
                                            <p:strVal val="#ppt_y"/>
                                          </p:val>
                                        </p:tav>
                                      </p:tavLst>
                                    </p:anim>
                                  </p:childTnLst>
                                </p:cTn>
                              </p:par>
                            </p:childTnLst>
                          </p:cTn>
                        </p:par>
                        <p:par>
                          <p:cTn id="33" fill="hold">
                            <p:stCondLst>
                              <p:cond delay="3500"/>
                            </p:stCondLst>
                            <p:childTnLst>
                              <p:par>
                                <p:cTn id="34" presetID="22" presetClass="entr" presetSubtype="4" fill="hold"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down)">
                                      <p:cBhvr>
                                        <p:cTn id="36" dur="500"/>
                                        <p:tgtEl>
                                          <p:spTgt spid="9"/>
                                        </p:tgtEl>
                                      </p:cBhvr>
                                    </p:animEffect>
                                  </p:childTnLst>
                                </p:cTn>
                              </p:par>
                            </p:childTnLst>
                          </p:cTn>
                        </p:par>
                        <p:par>
                          <p:cTn id="37" fill="hold">
                            <p:stCondLst>
                              <p:cond delay="4000"/>
                            </p:stCondLst>
                            <p:childTnLst>
                              <p:par>
                                <p:cTn id="38" presetID="53" presetClass="entr" presetSubtype="16" fill="hold" grpId="0" nodeType="afterEffect">
                                  <p:stCondLst>
                                    <p:cond delay="0"/>
                                  </p:stCondLst>
                                  <p:childTnLst>
                                    <p:set>
                                      <p:cBhvr>
                                        <p:cTn id="39" dur="1" fill="hold">
                                          <p:stCondLst>
                                            <p:cond delay="0"/>
                                          </p:stCondLst>
                                        </p:cTn>
                                        <p:tgtEl>
                                          <p:spTgt spid="75"/>
                                        </p:tgtEl>
                                        <p:attrNameLst>
                                          <p:attrName>style.visibility</p:attrName>
                                        </p:attrNameLst>
                                      </p:cBhvr>
                                      <p:to>
                                        <p:strVal val="visible"/>
                                      </p:to>
                                    </p:set>
                                    <p:anim calcmode="lin" valueType="num">
                                      <p:cBhvr>
                                        <p:cTn id="40" dur="500" fill="hold"/>
                                        <p:tgtEl>
                                          <p:spTgt spid="75"/>
                                        </p:tgtEl>
                                        <p:attrNameLst>
                                          <p:attrName>ppt_w</p:attrName>
                                        </p:attrNameLst>
                                      </p:cBhvr>
                                      <p:tavLst>
                                        <p:tav tm="0">
                                          <p:val>
                                            <p:fltVal val="0"/>
                                          </p:val>
                                        </p:tav>
                                        <p:tav tm="100000">
                                          <p:val>
                                            <p:strVal val="#ppt_w"/>
                                          </p:val>
                                        </p:tav>
                                      </p:tavLst>
                                    </p:anim>
                                    <p:anim calcmode="lin" valueType="num">
                                      <p:cBhvr>
                                        <p:cTn id="41" dur="500" fill="hold"/>
                                        <p:tgtEl>
                                          <p:spTgt spid="75"/>
                                        </p:tgtEl>
                                        <p:attrNameLst>
                                          <p:attrName>ppt_h</p:attrName>
                                        </p:attrNameLst>
                                      </p:cBhvr>
                                      <p:tavLst>
                                        <p:tav tm="0">
                                          <p:val>
                                            <p:fltVal val="0"/>
                                          </p:val>
                                        </p:tav>
                                        <p:tav tm="100000">
                                          <p:val>
                                            <p:strVal val="#ppt_h"/>
                                          </p:val>
                                        </p:tav>
                                      </p:tavLst>
                                    </p:anim>
                                    <p:animEffect transition="in" filter="fade">
                                      <p:cBhvr>
                                        <p:cTn id="42" dur="500"/>
                                        <p:tgtEl>
                                          <p:spTgt spid="75"/>
                                        </p:tgtEl>
                                      </p:cBhvr>
                                    </p:animEffect>
                                  </p:childTnLst>
                                </p:cTn>
                              </p:par>
                            </p:childTnLst>
                          </p:cTn>
                        </p:par>
                        <p:par>
                          <p:cTn id="43" fill="hold">
                            <p:stCondLst>
                              <p:cond delay="4500"/>
                            </p:stCondLst>
                            <p:childTnLst>
                              <p:par>
                                <p:cTn id="44" presetID="53" presetClass="entr" presetSubtype="16" fill="hold" grpId="0" nodeType="afterEffect">
                                  <p:stCondLst>
                                    <p:cond delay="0"/>
                                  </p:stCondLst>
                                  <p:childTnLst>
                                    <p:set>
                                      <p:cBhvr>
                                        <p:cTn id="45" dur="1" fill="hold">
                                          <p:stCondLst>
                                            <p:cond delay="0"/>
                                          </p:stCondLst>
                                        </p:cTn>
                                        <p:tgtEl>
                                          <p:spTgt spid="48"/>
                                        </p:tgtEl>
                                        <p:attrNameLst>
                                          <p:attrName>style.visibility</p:attrName>
                                        </p:attrNameLst>
                                      </p:cBhvr>
                                      <p:to>
                                        <p:strVal val="visible"/>
                                      </p:to>
                                    </p:set>
                                    <p:anim calcmode="lin" valueType="num">
                                      <p:cBhvr>
                                        <p:cTn id="46" dur="500" fill="hold"/>
                                        <p:tgtEl>
                                          <p:spTgt spid="48"/>
                                        </p:tgtEl>
                                        <p:attrNameLst>
                                          <p:attrName>ppt_w</p:attrName>
                                        </p:attrNameLst>
                                      </p:cBhvr>
                                      <p:tavLst>
                                        <p:tav tm="0">
                                          <p:val>
                                            <p:fltVal val="0"/>
                                          </p:val>
                                        </p:tav>
                                        <p:tav tm="100000">
                                          <p:val>
                                            <p:strVal val="#ppt_w"/>
                                          </p:val>
                                        </p:tav>
                                      </p:tavLst>
                                    </p:anim>
                                    <p:anim calcmode="lin" valueType="num">
                                      <p:cBhvr>
                                        <p:cTn id="47" dur="500" fill="hold"/>
                                        <p:tgtEl>
                                          <p:spTgt spid="48"/>
                                        </p:tgtEl>
                                        <p:attrNameLst>
                                          <p:attrName>ppt_h</p:attrName>
                                        </p:attrNameLst>
                                      </p:cBhvr>
                                      <p:tavLst>
                                        <p:tav tm="0">
                                          <p:val>
                                            <p:fltVal val="0"/>
                                          </p:val>
                                        </p:tav>
                                        <p:tav tm="100000">
                                          <p:val>
                                            <p:strVal val="#ppt_h"/>
                                          </p:val>
                                        </p:tav>
                                      </p:tavLst>
                                    </p:anim>
                                    <p:animEffect transition="in" filter="fade">
                                      <p:cBhvr>
                                        <p:cTn id="48" dur="500"/>
                                        <p:tgtEl>
                                          <p:spTgt spid="48"/>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49"/>
                                        </p:tgtEl>
                                        <p:attrNameLst>
                                          <p:attrName>style.visibility</p:attrName>
                                        </p:attrNameLst>
                                      </p:cBhvr>
                                      <p:to>
                                        <p:strVal val="visible"/>
                                      </p:to>
                                    </p:set>
                                    <p:anim calcmode="lin" valueType="num">
                                      <p:cBhvr>
                                        <p:cTn id="51" dur="500" fill="hold"/>
                                        <p:tgtEl>
                                          <p:spTgt spid="49"/>
                                        </p:tgtEl>
                                        <p:attrNameLst>
                                          <p:attrName>ppt_w</p:attrName>
                                        </p:attrNameLst>
                                      </p:cBhvr>
                                      <p:tavLst>
                                        <p:tav tm="0">
                                          <p:val>
                                            <p:fltVal val="0"/>
                                          </p:val>
                                        </p:tav>
                                        <p:tav tm="100000">
                                          <p:val>
                                            <p:strVal val="#ppt_w"/>
                                          </p:val>
                                        </p:tav>
                                      </p:tavLst>
                                    </p:anim>
                                    <p:anim calcmode="lin" valueType="num">
                                      <p:cBhvr>
                                        <p:cTn id="52" dur="500" fill="hold"/>
                                        <p:tgtEl>
                                          <p:spTgt spid="49"/>
                                        </p:tgtEl>
                                        <p:attrNameLst>
                                          <p:attrName>ppt_h</p:attrName>
                                        </p:attrNameLst>
                                      </p:cBhvr>
                                      <p:tavLst>
                                        <p:tav tm="0">
                                          <p:val>
                                            <p:fltVal val="0"/>
                                          </p:val>
                                        </p:tav>
                                        <p:tav tm="100000">
                                          <p:val>
                                            <p:strVal val="#ppt_h"/>
                                          </p:val>
                                        </p:tav>
                                      </p:tavLst>
                                    </p:anim>
                                    <p:animEffect transition="in" filter="fade">
                                      <p:cBhvr>
                                        <p:cTn id="53" dur="500"/>
                                        <p:tgtEl>
                                          <p:spTgt spid="49"/>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56"/>
                                        </p:tgtEl>
                                        <p:attrNameLst>
                                          <p:attrName>style.visibility</p:attrName>
                                        </p:attrNameLst>
                                      </p:cBhvr>
                                      <p:to>
                                        <p:strVal val="visible"/>
                                      </p:to>
                                    </p:set>
                                    <p:anim calcmode="lin" valueType="num">
                                      <p:cBhvr>
                                        <p:cTn id="56" dur="500" fill="hold"/>
                                        <p:tgtEl>
                                          <p:spTgt spid="56"/>
                                        </p:tgtEl>
                                        <p:attrNameLst>
                                          <p:attrName>ppt_w</p:attrName>
                                        </p:attrNameLst>
                                      </p:cBhvr>
                                      <p:tavLst>
                                        <p:tav tm="0">
                                          <p:val>
                                            <p:fltVal val="0"/>
                                          </p:val>
                                        </p:tav>
                                        <p:tav tm="100000">
                                          <p:val>
                                            <p:strVal val="#ppt_w"/>
                                          </p:val>
                                        </p:tav>
                                      </p:tavLst>
                                    </p:anim>
                                    <p:anim calcmode="lin" valueType="num">
                                      <p:cBhvr>
                                        <p:cTn id="57" dur="500" fill="hold"/>
                                        <p:tgtEl>
                                          <p:spTgt spid="56"/>
                                        </p:tgtEl>
                                        <p:attrNameLst>
                                          <p:attrName>ppt_h</p:attrName>
                                        </p:attrNameLst>
                                      </p:cBhvr>
                                      <p:tavLst>
                                        <p:tav tm="0">
                                          <p:val>
                                            <p:fltVal val="0"/>
                                          </p:val>
                                        </p:tav>
                                        <p:tav tm="100000">
                                          <p:val>
                                            <p:strVal val="#ppt_h"/>
                                          </p:val>
                                        </p:tav>
                                      </p:tavLst>
                                    </p:anim>
                                    <p:animEffect transition="in" filter="fade">
                                      <p:cBhvr>
                                        <p:cTn id="58" dur="500"/>
                                        <p:tgtEl>
                                          <p:spTgt spid="56"/>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58"/>
                                        </p:tgtEl>
                                        <p:attrNameLst>
                                          <p:attrName>style.visibility</p:attrName>
                                        </p:attrNameLst>
                                      </p:cBhvr>
                                      <p:to>
                                        <p:strVal val="visible"/>
                                      </p:to>
                                    </p:set>
                                    <p:anim calcmode="lin" valueType="num">
                                      <p:cBhvr>
                                        <p:cTn id="61" dur="500" fill="hold"/>
                                        <p:tgtEl>
                                          <p:spTgt spid="58"/>
                                        </p:tgtEl>
                                        <p:attrNameLst>
                                          <p:attrName>ppt_w</p:attrName>
                                        </p:attrNameLst>
                                      </p:cBhvr>
                                      <p:tavLst>
                                        <p:tav tm="0">
                                          <p:val>
                                            <p:fltVal val="0"/>
                                          </p:val>
                                        </p:tav>
                                        <p:tav tm="100000">
                                          <p:val>
                                            <p:strVal val="#ppt_w"/>
                                          </p:val>
                                        </p:tav>
                                      </p:tavLst>
                                    </p:anim>
                                    <p:anim calcmode="lin" valueType="num">
                                      <p:cBhvr>
                                        <p:cTn id="62" dur="500" fill="hold"/>
                                        <p:tgtEl>
                                          <p:spTgt spid="58"/>
                                        </p:tgtEl>
                                        <p:attrNameLst>
                                          <p:attrName>ppt_h</p:attrName>
                                        </p:attrNameLst>
                                      </p:cBhvr>
                                      <p:tavLst>
                                        <p:tav tm="0">
                                          <p:val>
                                            <p:fltVal val="0"/>
                                          </p:val>
                                        </p:tav>
                                        <p:tav tm="100000">
                                          <p:val>
                                            <p:strVal val="#ppt_h"/>
                                          </p:val>
                                        </p:tav>
                                      </p:tavLst>
                                    </p:anim>
                                    <p:animEffect transition="in" filter="fade">
                                      <p:cBhvr>
                                        <p:cTn id="63" dur="500"/>
                                        <p:tgtEl>
                                          <p:spTgt spid="58"/>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57"/>
                                        </p:tgtEl>
                                        <p:attrNameLst>
                                          <p:attrName>style.visibility</p:attrName>
                                        </p:attrNameLst>
                                      </p:cBhvr>
                                      <p:to>
                                        <p:strVal val="visible"/>
                                      </p:to>
                                    </p:set>
                                    <p:anim calcmode="lin" valueType="num">
                                      <p:cBhvr>
                                        <p:cTn id="66" dur="500" fill="hold"/>
                                        <p:tgtEl>
                                          <p:spTgt spid="57"/>
                                        </p:tgtEl>
                                        <p:attrNameLst>
                                          <p:attrName>ppt_w</p:attrName>
                                        </p:attrNameLst>
                                      </p:cBhvr>
                                      <p:tavLst>
                                        <p:tav tm="0">
                                          <p:val>
                                            <p:fltVal val="0"/>
                                          </p:val>
                                        </p:tav>
                                        <p:tav tm="100000">
                                          <p:val>
                                            <p:strVal val="#ppt_w"/>
                                          </p:val>
                                        </p:tav>
                                      </p:tavLst>
                                    </p:anim>
                                    <p:anim calcmode="lin" valueType="num">
                                      <p:cBhvr>
                                        <p:cTn id="67" dur="500" fill="hold"/>
                                        <p:tgtEl>
                                          <p:spTgt spid="57"/>
                                        </p:tgtEl>
                                        <p:attrNameLst>
                                          <p:attrName>ppt_h</p:attrName>
                                        </p:attrNameLst>
                                      </p:cBhvr>
                                      <p:tavLst>
                                        <p:tav tm="0">
                                          <p:val>
                                            <p:fltVal val="0"/>
                                          </p:val>
                                        </p:tav>
                                        <p:tav tm="100000">
                                          <p:val>
                                            <p:strVal val="#ppt_h"/>
                                          </p:val>
                                        </p:tav>
                                      </p:tavLst>
                                    </p:anim>
                                    <p:animEffect transition="in" filter="fade">
                                      <p:cBhvr>
                                        <p:cTn id="68" dur="500"/>
                                        <p:tgtEl>
                                          <p:spTgt spid="57"/>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54"/>
                                        </p:tgtEl>
                                        <p:attrNameLst>
                                          <p:attrName>style.visibility</p:attrName>
                                        </p:attrNameLst>
                                      </p:cBhvr>
                                      <p:to>
                                        <p:strVal val="visible"/>
                                      </p:to>
                                    </p:set>
                                    <p:anim calcmode="lin" valueType="num">
                                      <p:cBhvr>
                                        <p:cTn id="71" dur="500" fill="hold"/>
                                        <p:tgtEl>
                                          <p:spTgt spid="54"/>
                                        </p:tgtEl>
                                        <p:attrNameLst>
                                          <p:attrName>ppt_w</p:attrName>
                                        </p:attrNameLst>
                                      </p:cBhvr>
                                      <p:tavLst>
                                        <p:tav tm="0">
                                          <p:val>
                                            <p:fltVal val="0"/>
                                          </p:val>
                                        </p:tav>
                                        <p:tav tm="100000">
                                          <p:val>
                                            <p:strVal val="#ppt_w"/>
                                          </p:val>
                                        </p:tav>
                                      </p:tavLst>
                                    </p:anim>
                                    <p:anim calcmode="lin" valueType="num">
                                      <p:cBhvr>
                                        <p:cTn id="72" dur="500" fill="hold"/>
                                        <p:tgtEl>
                                          <p:spTgt spid="54"/>
                                        </p:tgtEl>
                                        <p:attrNameLst>
                                          <p:attrName>ppt_h</p:attrName>
                                        </p:attrNameLst>
                                      </p:cBhvr>
                                      <p:tavLst>
                                        <p:tav tm="0">
                                          <p:val>
                                            <p:fltVal val="0"/>
                                          </p:val>
                                        </p:tav>
                                        <p:tav tm="100000">
                                          <p:val>
                                            <p:strVal val="#ppt_h"/>
                                          </p:val>
                                        </p:tav>
                                      </p:tavLst>
                                    </p:anim>
                                    <p:animEffect transition="in" filter="fade">
                                      <p:cBhvr>
                                        <p:cTn id="73" dur="500"/>
                                        <p:tgtEl>
                                          <p:spTgt spid="54"/>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51"/>
                                        </p:tgtEl>
                                        <p:attrNameLst>
                                          <p:attrName>style.visibility</p:attrName>
                                        </p:attrNameLst>
                                      </p:cBhvr>
                                      <p:to>
                                        <p:strVal val="visible"/>
                                      </p:to>
                                    </p:set>
                                    <p:anim calcmode="lin" valueType="num">
                                      <p:cBhvr>
                                        <p:cTn id="76" dur="500" fill="hold"/>
                                        <p:tgtEl>
                                          <p:spTgt spid="51"/>
                                        </p:tgtEl>
                                        <p:attrNameLst>
                                          <p:attrName>ppt_w</p:attrName>
                                        </p:attrNameLst>
                                      </p:cBhvr>
                                      <p:tavLst>
                                        <p:tav tm="0">
                                          <p:val>
                                            <p:fltVal val="0"/>
                                          </p:val>
                                        </p:tav>
                                        <p:tav tm="100000">
                                          <p:val>
                                            <p:strVal val="#ppt_w"/>
                                          </p:val>
                                        </p:tav>
                                      </p:tavLst>
                                    </p:anim>
                                    <p:anim calcmode="lin" valueType="num">
                                      <p:cBhvr>
                                        <p:cTn id="77" dur="500" fill="hold"/>
                                        <p:tgtEl>
                                          <p:spTgt spid="51"/>
                                        </p:tgtEl>
                                        <p:attrNameLst>
                                          <p:attrName>ppt_h</p:attrName>
                                        </p:attrNameLst>
                                      </p:cBhvr>
                                      <p:tavLst>
                                        <p:tav tm="0">
                                          <p:val>
                                            <p:fltVal val="0"/>
                                          </p:val>
                                        </p:tav>
                                        <p:tav tm="100000">
                                          <p:val>
                                            <p:strVal val="#ppt_h"/>
                                          </p:val>
                                        </p:tav>
                                      </p:tavLst>
                                    </p:anim>
                                    <p:animEffect transition="in" filter="fade">
                                      <p:cBhvr>
                                        <p:cTn id="78" dur="500"/>
                                        <p:tgtEl>
                                          <p:spTgt spid="51"/>
                                        </p:tgtEl>
                                      </p:cBhvr>
                                    </p:animEffect>
                                  </p:childTnLst>
                                </p:cTn>
                              </p:par>
                              <p:par>
                                <p:cTn id="79" presetID="53" presetClass="entr" presetSubtype="16" fill="hold" grpId="0" nodeType="withEffect">
                                  <p:stCondLst>
                                    <p:cond delay="250"/>
                                  </p:stCondLst>
                                  <p:childTnLst>
                                    <p:set>
                                      <p:cBhvr>
                                        <p:cTn id="80" dur="1" fill="hold">
                                          <p:stCondLst>
                                            <p:cond delay="0"/>
                                          </p:stCondLst>
                                        </p:cTn>
                                        <p:tgtEl>
                                          <p:spTgt spid="52"/>
                                        </p:tgtEl>
                                        <p:attrNameLst>
                                          <p:attrName>style.visibility</p:attrName>
                                        </p:attrNameLst>
                                      </p:cBhvr>
                                      <p:to>
                                        <p:strVal val="visible"/>
                                      </p:to>
                                    </p:set>
                                    <p:anim calcmode="lin" valueType="num">
                                      <p:cBhvr>
                                        <p:cTn id="81" dur="500" fill="hold"/>
                                        <p:tgtEl>
                                          <p:spTgt spid="52"/>
                                        </p:tgtEl>
                                        <p:attrNameLst>
                                          <p:attrName>ppt_w</p:attrName>
                                        </p:attrNameLst>
                                      </p:cBhvr>
                                      <p:tavLst>
                                        <p:tav tm="0">
                                          <p:val>
                                            <p:fltVal val="0"/>
                                          </p:val>
                                        </p:tav>
                                        <p:tav tm="100000">
                                          <p:val>
                                            <p:strVal val="#ppt_w"/>
                                          </p:val>
                                        </p:tav>
                                      </p:tavLst>
                                    </p:anim>
                                    <p:anim calcmode="lin" valueType="num">
                                      <p:cBhvr>
                                        <p:cTn id="82" dur="500" fill="hold"/>
                                        <p:tgtEl>
                                          <p:spTgt spid="52"/>
                                        </p:tgtEl>
                                        <p:attrNameLst>
                                          <p:attrName>ppt_h</p:attrName>
                                        </p:attrNameLst>
                                      </p:cBhvr>
                                      <p:tavLst>
                                        <p:tav tm="0">
                                          <p:val>
                                            <p:fltVal val="0"/>
                                          </p:val>
                                        </p:tav>
                                        <p:tav tm="100000">
                                          <p:val>
                                            <p:strVal val="#ppt_h"/>
                                          </p:val>
                                        </p:tav>
                                      </p:tavLst>
                                    </p:anim>
                                    <p:animEffect transition="in" filter="fade">
                                      <p:cBhvr>
                                        <p:cTn id="83" dur="500"/>
                                        <p:tgtEl>
                                          <p:spTgt spid="52"/>
                                        </p:tgtEl>
                                      </p:cBhvr>
                                    </p:animEffect>
                                  </p:childTnLst>
                                </p:cTn>
                              </p:par>
                              <p:par>
                                <p:cTn id="84" presetID="53" presetClass="entr" presetSubtype="16" fill="hold" grpId="0" nodeType="withEffect">
                                  <p:stCondLst>
                                    <p:cond delay="500"/>
                                  </p:stCondLst>
                                  <p:childTnLst>
                                    <p:set>
                                      <p:cBhvr>
                                        <p:cTn id="85" dur="1" fill="hold">
                                          <p:stCondLst>
                                            <p:cond delay="0"/>
                                          </p:stCondLst>
                                        </p:cTn>
                                        <p:tgtEl>
                                          <p:spTgt spid="50"/>
                                        </p:tgtEl>
                                        <p:attrNameLst>
                                          <p:attrName>style.visibility</p:attrName>
                                        </p:attrNameLst>
                                      </p:cBhvr>
                                      <p:to>
                                        <p:strVal val="visible"/>
                                      </p:to>
                                    </p:set>
                                    <p:anim calcmode="lin" valueType="num">
                                      <p:cBhvr>
                                        <p:cTn id="86" dur="500" fill="hold"/>
                                        <p:tgtEl>
                                          <p:spTgt spid="50"/>
                                        </p:tgtEl>
                                        <p:attrNameLst>
                                          <p:attrName>ppt_w</p:attrName>
                                        </p:attrNameLst>
                                      </p:cBhvr>
                                      <p:tavLst>
                                        <p:tav tm="0">
                                          <p:val>
                                            <p:fltVal val="0"/>
                                          </p:val>
                                        </p:tav>
                                        <p:tav tm="100000">
                                          <p:val>
                                            <p:strVal val="#ppt_w"/>
                                          </p:val>
                                        </p:tav>
                                      </p:tavLst>
                                    </p:anim>
                                    <p:anim calcmode="lin" valueType="num">
                                      <p:cBhvr>
                                        <p:cTn id="87" dur="500" fill="hold"/>
                                        <p:tgtEl>
                                          <p:spTgt spid="50"/>
                                        </p:tgtEl>
                                        <p:attrNameLst>
                                          <p:attrName>ppt_h</p:attrName>
                                        </p:attrNameLst>
                                      </p:cBhvr>
                                      <p:tavLst>
                                        <p:tav tm="0">
                                          <p:val>
                                            <p:fltVal val="0"/>
                                          </p:val>
                                        </p:tav>
                                        <p:tav tm="100000">
                                          <p:val>
                                            <p:strVal val="#ppt_h"/>
                                          </p:val>
                                        </p:tav>
                                      </p:tavLst>
                                    </p:anim>
                                    <p:animEffect transition="in" filter="fade">
                                      <p:cBhvr>
                                        <p:cTn id="88" dur="500"/>
                                        <p:tgtEl>
                                          <p:spTgt spid="50"/>
                                        </p:tgtEl>
                                      </p:cBhvr>
                                    </p:animEffect>
                                  </p:childTnLst>
                                </p:cTn>
                              </p:par>
                              <p:par>
                                <p:cTn id="89" presetID="53" presetClass="entr" presetSubtype="16" fill="hold" grpId="0" nodeType="withEffect">
                                  <p:stCondLst>
                                    <p:cond delay="500"/>
                                  </p:stCondLst>
                                  <p:childTnLst>
                                    <p:set>
                                      <p:cBhvr>
                                        <p:cTn id="90" dur="1" fill="hold">
                                          <p:stCondLst>
                                            <p:cond delay="0"/>
                                          </p:stCondLst>
                                        </p:cTn>
                                        <p:tgtEl>
                                          <p:spTgt spid="53"/>
                                        </p:tgtEl>
                                        <p:attrNameLst>
                                          <p:attrName>style.visibility</p:attrName>
                                        </p:attrNameLst>
                                      </p:cBhvr>
                                      <p:to>
                                        <p:strVal val="visible"/>
                                      </p:to>
                                    </p:set>
                                    <p:anim calcmode="lin" valueType="num">
                                      <p:cBhvr>
                                        <p:cTn id="91" dur="500" fill="hold"/>
                                        <p:tgtEl>
                                          <p:spTgt spid="53"/>
                                        </p:tgtEl>
                                        <p:attrNameLst>
                                          <p:attrName>ppt_w</p:attrName>
                                        </p:attrNameLst>
                                      </p:cBhvr>
                                      <p:tavLst>
                                        <p:tav tm="0">
                                          <p:val>
                                            <p:fltVal val="0"/>
                                          </p:val>
                                        </p:tav>
                                        <p:tav tm="100000">
                                          <p:val>
                                            <p:strVal val="#ppt_w"/>
                                          </p:val>
                                        </p:tav>
                                      </p:tavLst>
                                    </p:anim>
                                    <p:anim calcmode="lin" valueType="num">
                                      <p:cBhvr>
                                        <p:cTn id="92" dur="500" fill="hold"/>
                                        <p:tgtEl>
                                          <p:spTgt spid="53"/>
                                        </p:tgtEl>
                                        <p:attrNameLst>
                                          <p:attrName>ppt_h</p:attrName>
                                        </p:attrNameLst>
                                      </p:cBhvr>
                                      <p:tavLst>
                                        <p:tav tm="0">
                                          <p:val>
                                            <p:fltVal val="0"/>
                                          </p:val>
                                        </p:tav>
                                        <p:tav tm="100000">
                                          <p:val>
                                            <p:strVal val="#ppt_h"/>
                                          </p:val>
                                        </p:tav>
                                      </p:tavLst>
                                    </p:anim>
                                    <p:animEffect transition="in" filter="fade">
                                      <p:cBhvr>
                                        <p:cTn id="93" dur="500"/>
                                        <p:tgtEl>
                                          <p:spTgt spid="53"/>
                                        </p:tgtEl>
                                      </p:cBhvr>
                                    </p:animEffect>
                                  </p:childTnLst>
                                </p:cTn>
                              </p:par>
                              <p:par>
                                <p:cTn id="94" presetID="53" presetClass="entr" presetSubtype="16" fill="hold" grpId="0" nodeType="withEffect">
                                  <p:stCondLst>
                                    <p:cond delay="500"/>
                                  </p:stCondLst>
                                  <p:childTnLst>
                                    <p:set>
                                      <p:cBhvr>
                                        <p:cTn id="95" dur="1" fill="hold">
                                          <p:stCondLst>
                                            <p:cond delay="0"/>
                                          </p:stCondLst>
                                        </p:cTn>
                                        <p:tgtEl>
                                          <p:spTgt spid="55"/>
                                        </p:tgtEl>
                                        <p:attrNameLst>
                                          <p:attrName>style.visibility</p:attrName>
                                        </p:attrNameLst>
                                      </p:cBhvr>
                                      <p:to>
                                        <p:strVal val="visible"/>
                                      </p:to>
                                    </p:set>
                                    <p:anim calcmode="lin" valueType="num">
                                      <p:cBhvr>
                                        <p:cTn id="96" dur="500" fill="hold"/>
                                        <p:tgtEl>
                                          <p:spTgt spid="55"/>
                                        </p:tgtEl>
                                        <p:attrNameLst>
                                          <p:attrName>ppt_w</p:attrName>
                                        </p:attrNameLst>
                                      </p:cBhvr>
                                      <p:tavLst>
                                        <p:tav tm="0">
                                          <p:val>
                                            <p:fltVal val="0"/>
                                          </p:val>
                                        </p:tav>
                                        <p:tav tm="100000">
                                          <p:val>
                                            <p:strVal val="#ppt_w"/>
                                          </p:val>
                                        </p:tav>
                                      </p:tavLst>
                                    </p:anim>
                                    <p:anim calcmode="lin" valueType="num">
                                      <p:cBhvr>
                                        <p:cTn id="97" dur="500" fill="hold"/>
                                        <p:tgtEl>
                                          <p:spTgt spid="55"/>
                                        </p:tgtEl>
                                        <p:attrNameLst>
                                          <p:attrName>ppt_h</p:attrName>
                                        </p:attrNameLst>
                                      </p:cBhvr>
                                      <p:tavLst>
                                        <p:tav tm="0">
                                          <p:val>
                                            <p:fltVal val="0"/>
                                          </p:val>
                                        </p:tav>
                                        <p:tav tm="100000">
                                          <p:val>
                                            <p:strVal val="#ppt_h"/>
                                          </p:val>
                                        </p:tav>
                                      </p:tavLst>
                                    </p:anim>
                                    <p:animEffect transition="in" filter="fade">
                                      <p:cBhvr>
                                        <p:cTn id="98" dur="500"/>
                                        <p:tgtEl>
                                          <p:spTgt spid="55"/>
                                        </p:tgtEl>
                                      </p:cBhvr>
                                    </p:animEffect>
                                  </p:childTnLst>
                                </p:cTn>
                              </p:par>
                              <p:par>
                                <p:cTn id="99" presetID="53" presetClass="entr" presetSubtype="16" fill="hold" grpId="0" nodeType="withEffect">
                                  <p:stCondLst>
                                    <p:cond delay="500"/>
                                  </p:stCondLst>
                                  <p:childTnLst>
                                    <p:set>
                                      <p:cBhvr>
                                        <p:cTn id="100" dur="1" fill="hold">
                                          <p:stCondLst>
                                            <p:cond delay="0"/>
                                          </p:stCondLst>
                                        </p:cTn>
                                        <p:tgtEl>
                                          <p:spTgt spid="59"/>
                                        </p:tgtEl>
                                        <p:attrNameLst>
                                          <p:attrName>style.visibility</p:attrName>
                                        </p:attrNameLst>
                                      </p:cBhvr>
                                      <p:to>
                                        <p:strVal val="visible"/>
                                      </p:to>
                                    </p:set>
                                    <p:anim calcmode="lin" valueType="num">
                                      <p:cBhvr>
                                        <p:cTn id="101" dur="500" fill="hold"/>
                                        <p:tgtEl>
                                          <p:spTgt spid="59"/>
                                        </p:tgtEl>
                                        <p:attrNameLst>
                                          <p:attrName>ppt_w</p:attrName>
                                        </p:attrNameLst>
                                      </p:cBhvr>
                                      <p:tavLst>
                                        <p:tav tm="0">
                                          <p:val>
                                            <p:fltVal val="0"/>
                                          </p:val>
                                        </p:tav>
                                        <p:tav tm="100000">
                                          <p:val>
                                            <p:strVal val="#ppt_w"/>
                                          </p:val>
                                        </p:tav>
                                      </p:tavLst>
                                    </p:anim>
                                    <p:anim calcmode="lin" valueType="num">
                                      <p:cBhvr>
                                        <p:cTn id="102" dur="500" fill="hold"/>
                                        <p:tgtEl>
                                          <p:spTgt spid="59"/>
                                        </p:tgtEl>
                                        <p:attrNameLst>
                                          <p:attrName>ppt_h</p:attrName>
                                        </p:attrNameLst>
                                      </p:cBhvr>
                                      <p:tavLst>
                                        <p:tav tm="0">
                                          <p:val>
                                            <p:fltVal val="0"/>
                                          </p:val>
                                        </p:tav>
                                        <p:tav tm="100000">
                                          <p:val>
                                            <p:strVal val="#ppt_h"/>
                                          </p:val>
                                        </p:tav>
                                      </p:tavLst>
                                    </p:anim>
                                    <p:animEffect transition="in" filter="fade">
                                      <p:cBhvr>
                                        <p:cTn id="103" dur="500"/>
                                        <p:tgtEl>
                                          <p:spTgt spid="59"/>
                                        </p:tgtEl>
                                      </p:cBhvr>
                                    </p:animEffect>
                                  </p:childTnLst>
                                </p:cTn>
                              </p:par>
                              <p:par>
                                <p:cTn id="104" presetID="53" presetClass="entr" presetSubtype="16" fill="hold" grpId="0" nodeType="withEffect">
                                  <p:stCondLst>
                                    <p:cond delay="500"/>
                                  </p:stCondLst>
                                  <p:childTnLst>
                                    <p:set>
                                      <p:cBhvr>
                                        <p:cTn id="105" dur="1" fill="hold">
                                          <p:stCondLst>
                                            <p:cond delay="0"/>
                                          </p:stCondLst>
                                        </p:cTn>
                                        <p:tgtEl>
                                          <p:spTgt spid="60"/>
                                        </p:tgtEl>
                                        <p:attrNameLst>
                                          <p:attrName>style.visibility</p:attrName>
                                        </p:attrNameLst>
                                      </p:cBhvr>
                                      <p:to>
                                        <p:strVal val="visible"/>
                                      </p:to>
                                    </p:set>
                                    <p:anim calcmode="lin" valueType="num">
                                      <p:cBhvr>
                                        <p:cTn id="106" dur="500" fill="hold"/>
                                        <p:tgtEl>
                                          <p:spTgt spid="60"/>
                                        </p:tgtEl>
                                        <p:attrNameLst>
                                          <p:attrName>ppt_w</p:attrName>
                                        </p:attrNameLst>
                                      </p:cBhvr>
                                      <p:tavLst>
                                        <p:tav tm="0">
                                          <p:val>
                                            <p:fltVal val="0"/>
                                          </p:val>
                                        </p:tav>
                                        <p:tav tm="100000">
                                          <p:val>
                                            <p:strVal val="#ppt_w"/>
                                          </p:val>
                                        </p:tav>
                                      </p:tavLst>
                                    </p:anim>
                                    <p:anim calcmode="lin" valueType="num">
                                      <p:cBhvr>
                                        <p:cTn id="107" dur="500" fill="hold"/>
                                        <p:tgtEl>
                                          <p:spTgt spid="60"/>
                                        </p:tgtEl>
                                        <p:attrNameLst>
                                          <p:attrName>ppt_h</p:attrName>
                                        </p:attrNameLst>
                                      </p:cBhvr>
                                      <p:tavLst>
                                        <p:tav tm="0">
                                          <p:val>
                                            <p:fltVal val="0"/>
                                          </p:val>
                                        </p:tav>
                                        <p:tav tm="100000">
                                          <p:val>
                                            <p:strVal val="#ppt_h"/>
                                          </p:val>
                                        </p:tav>
                                      </p:tavLst>
                                    </p:anim>
                                    <p:animEffect transition="in" filter="fade">
                                      <p:cBhvr>
                                        <p:cTn id="108" dur="500"/>
                                        <p:tgtEl>
                                          <p:spTgt spid="60"/>
                                        </p:tgtEl>
                                      </p:cBhvr>
                                    </p:animEffect>
                                  </p:childTnLst>
                                </p:cTn>
                              </p:par>
                              <p:par>
                                <p:cTn id="109" presetID="53" presetClass="entr" presetSubtype="16" fill="hold" grpId="0" nodeType="withEffect">
                                  <p:stCondLst>
                                    <p:cond delay="500"/>
                                  </p:stCondLst>
                                  <p:childTnLst>
                                    <p:set>
                                      <p:cBhvr>
                                        <p:cTn id="110" dur="1" fill="hold">
                                          <p:stCondLst>
                                            <p:cond delay="0"/>
                                          </p:stCondLst>
                                        </p:cTn>
                                        <p:tgtEl>
                                          <p:spTgt spid="61"/>
                                        </p:tgtEl>
                                        <p:attrNameLst>
                                          <p:attrName>style.visibility</p:attrName>
                                        </p:attrNameLst>
                                      </p:cBhvr>
                                      <p:to>
                                        <p:strVal val="visible"/>
                                      </p:to>
                                    </p:set>
                                    <p:anim calcmode="lin" valueType="num">
                                      <p:cBhvr>
                                        <p:cTn id="111" dur="500" fill="hold"/>
                                        <p:tgtEl>
                                          <p:spTgt spid="61"/>
                                        </p:tgtEl>
                                        <p:attrNameLst>
                                          <p:attrName>ppt_w</p:attrName>
                                        </p:attrNameLst>
                                      </p:cBhvr>
                                      <p:tavLst>
                                        <p:tav tm="0">
                                          <p:val>
                                            <p:fltVal val="0"/>
                                          </p:val>
                                        </p:tav>
                                        <p:tav tm="100000">
                                          <p:val>
                                            <p:strVal val="#ppt_w"/>
                                          </p:val>
                                        </p:tav>
                                      </p:tavLst>
                                    </p:anim>
                                    <p:anim calcmode="lin" valueType="num">
                                      <p:cBhvr>
                                        <p:cTn id="112" dur="500" fill="hold"/>
                                        <p:tgtEl>
                                          <p:spTgt spid="61"/>
                                        </p:tgtEl>
                                        <p:attrNameLst>
                                          <p:attrName>ppt_h</p:attrName>
                                        </p:attrNameLst>
                                      </p:cBhvr>
                                      <p:tavLst>
                                        <p:tav tm="0">
                                          <p:val>
                                            <p:fltVal val="0"/>
                                          </p:val>
                                        </p:tav>
                                        <p:tav tm="100000">
                                          <p:val>
                                            <p:strVal val="#ppt_h"/>
                                          </p:val>
                                        </p:tav>
                                      </p:tavLst>
                                    </p:anim>
                                    <p:animEffect transition="in" filter="fade">
                                      <p:cBhvr>
                                        <p:cTn id="113" dur="500"/>
                                        <p:tgtEl>
                                          <p:spTgt spid="61"/>
                                        </p:tgtEl>
                                      </p:cBhvr>
                                    </p:animEffect>
                                  </p:childTnLst>
                                </p:cTn>
                              </p:par>
                              <p:par>
                                <p:cTn id="114" presetID="53" presetClass="entr" presetSubtype="16" fill="hold" grpId="0" nodeType="withEffect">
                                  <p:stCondLst>
                                    <p:cond delay="500"/>
                                  </p:stCondLst>
                                  <p:childTnLst>
                                    <p:set>
                                      <p:cBhvr>
                                        <p:cTn id="115" dur="1" fill="hold">
                                          <p:stCondLst>
                                            <p:cond delay="0"/>
                                          </p:stCondLst>
                                        </p:cTn>
                                        <p:tgtEl>
                                          <p:spTgt spid="62"/>
                                        </p:tgtEl>
                                        <p:attrNameLst>
                                          <p:attrName>style.visibility</p:attrName>
                                        </p:attrNameLst>
                                      </p:cBhvr>
                                      <p:to>
                                        <p:strVal val="visible"/>
                                      </p:to>
                                    </p:set>
                                    <p:anim calcmode="lin" valueType="num">
                                      <p:cBhvr>
                                        <p:cTn id="116" dur="500" fill="hold"/>
                                        <p:tgtEl>
                                          <p:spTgt spid="62"/>
                                        </p:tgtEl>
                                        <p:attrNameLst>
                                          <p:attrName>ppt_w</p:attrName>
                                        </p:attrNameLst>
                                      </p:cBhvr>
                                      <p:tavLst>
                                        <p:tav tm="0">
                                          <p:val>
                                            <p:fltVal val="0"/>
                                          </p:val>
                                        </p:tav>
                                        <p:tav tm="100000">
                                          <p:val>
                                            <p:strVal val="#ppt_w"/>
                                          </p:val>
                                        </p:tav>
                                      </p:tavLst>
                                    </p:anim>
                                    <p:anim calcmode="lin" valueType="num">
                                      <p:cBhvr>
                                        <p:cTn id="117" dur="500" fill="hold"/>
                                        <p:tgtEl>
                                          <p:spTgt spid="62"/>
                                        </p:tgtEl>
                                        <p:attrNameLst>
                                          <p:attrName>ppt_h</p:attrName>
                                        </p:attrNameLst>
                                      </p:cBhvr>
                                      <p:tavLst>
                                        <p:tav tm="0">
                                          <p:val>
                                            <p:fltVal val="0"/>
                                          </p:val>
                                        </p:tav>
                                        <p:tav tm="100000">
                                          <p:val>
                                            <p:strVal val="#ppt_h"/>
                                          </p:val>
                                        </p:tav>
                                      </p:tavLst>
                                    </p:anim>
                                    <p:animEffect transition="in" filter="fade">
                                      <p:cBhvr>
                                        <p:cTn id="118" dur="500"/>
                                        <p:tgtEl>
                                          <p:spTgt spid="62"/>
                                        </p:tgtEl>
                                      </p:cBhvr>
                                    </p:animEffect>
                                  </p:childTnLst>
                                </p:cTn>
                              </p:par>
                              <p:par>
                                <p:cTn id="119" presetID="53" presetClass="entr" presetSubtype="16" fill="hold" grpId="0" nodeType="withEffect">
                                  <p:stCondLst>
                                    <p:cond delay="500"/>
                                  </p:stCondLst>
                                  <p:childTnLst>
                                    <p:set>
                                      <p:cBhvr>
                                        <p:cTn id="120" dur="1" fill="hold">
                                          <p:stCondLst>
                                            <p:cond delay="0"/>
                                          </p:stCondLst>
                                        </p:cTn>
                                        <p:tgtEl>
                                          <p:spTgt spid="63"/>
                                        </p:tgtEl>
                                        <p:attrNameLst>
                                          <p:attrName>style.visibility</p:attrName>
                                        </p:attrNameLst>
                                      </p:cBhvr>
                                      <p:to>
                                        <p:strVal val="visible"/>
                                      </p:to>
                                    </p:set>
                                    <p:anim calcmode="lin" valueType="num">
                                      <p:cBhvr>
                                        <p:cTn id="121" dur="500" fill="hold"/>
                                        <p:tgtEl>
                                          <p:spTgt spid="63"/>
                                        </p:tgtEl>
                                        <p:attrNameLst>
                                          <p:attrName>ppt_w</p:attrName>
                                        </p:attrNameLst>
                                      </p:cBhvr>
                                      <p:tavLst>
                                        <p:tav tm="0">
                                          <p:val>
                                            <p:fltVal val="0"/>
                                          </p:val>
                                        </p:tav>
                                        <p:tav tm="100000">
                                          <p:val>
                                            <p:strVal val="#ppt_w"/>
                                          </p:val>
                                        </p:tav>
                                      </p:tavLst>
                                    </p:anim>
                                    <p:anim calcmode="lin" valueType="num">
                                      <p:cBhvr>
                                        <p:cTn id="122" dur="500" fill="hold"/>
                                        <p:tgtEl>
                                          <p:spTgt spid="63"/>
                                        </p:tgtEl>
                                        <p:attrNameLst>
                                          <p:attrName>ppt_h</p:attrName>
                                        </p:attrNameLst>
                                      </p:cBhvr>
                                      <p:tavLst>
                                        <p:tav tm="0">
                                          <p:val>
                                            <p:fltVal val="0"/>
                                          </p:val>
                                        </p:tav>
                                        <p:tav tm="100000">
                                          <p:val>
                                            <p:strVal val="#ppt_h"/>
                                          </p:val>
                                        </p:tav>
                                      </p:tavLst>
                                    </p:anim>
                                    <p:animEffect transition="in" filter="fade">
                                      <p:cBhvr>
                                        <p:cTn id="123" dur="500"/>
                                        <p:tgtEl>
                                          <p:spTgt spid="63"/>
                                        </p:tgtEl>
                                      </p:cBhvr>
                                    </p:animEffect>
                                  </p:childTnLst>
                                </p:cTn>
                              </p:par>
                              <p:par>
                                <p:cTn id="124" presetID="53" presetClass="entr" presetSubtype="16" fill="hold" grpId="0" nodeType="withEffect">
                                  <p:stCondLst>
                                    <p:cond delay="500"/>
                                  </p:stCondLst>
                                  <p:childTnLst>
                                    <p:set>
                                      <p:cBhvr>
                                        <p:cTn id="125" dur="1" fill="hold">
                                          <p:stCondLst>
                                            <p:cond delay="0"/>
                                          </p:stCondLst>
                                        </p:cTn>
                                        <p:tgtEl>
                                          <p:spTgt spid="64"/>
                                        </p:tgtEl>
                                        <p:attrNameLst>
                                          <p:attrName>style.visibility</p:attrName>
                                        </p:attrNameLst>
                                      </p:cBhvr>
                                      <p:to>
                                        <p:strVal val="visible"/>
                                      </p:to>
                                    </p:set>
                                    <p:anim calcmode="lin" valueType="num">
                                      <p:cBhvr>
                                        <p:cTn id="126" dur="500" fill="hold"/>
                                        <p:tgtEl>
                                          <p:spTgt spid="64"/>
                                        </p:tgtEl>
                                        <p:attrNameLst>
                                          <p:attrName>ppt_w</p:attrName>
                                        </p:attrNameLst>
                                      </p:cBhvr>
                                      <p:tavLst>
                                        <p:tav tm="0">
                                          <p:val>
                                            <p:fltVal val="0"/>
                                          </p:val>
                                        </p:tav>
                                        <p:tav tm="100000">
                                          <p:val>
                                            <p:strVal val="#ppt_w"/>
                                          </p:val>
                                        </p:tav>
                                      </p:tavLst>
                                    </p:anim>
                                    <p:anim calcmode="lin" valueType="num">
                                      <p:cBhvr>
                                        <p:cTn id="127" dur="500" fill="hold"/>
                                        <p:tgtEl>
                                          <p:spTgt spid="64"/>
                                        </p:tgtEl>
                                        <p:attrNameLst>
                                          <p:attrName>ppt_h</p:attrName>
                                        </p:attrNameLst>
                                      </p:cBhvr>
                                      <p:tavLst>
                                        <p:tav tm="0">
                                          <p:val>
                                            <p:fltVal val="0"/>
                                          </p:val>
                                        </p:tav>
                                        <p:tav tm="100000">
                                          <p:val>
                                            <p:strVal val="#ppt_h"/>
                                          </p:val>
                                        </p:tav>
                                      </p:tavLst>
                                    </p:anim>
                                    <p:animEffect transition="in" filter="fade">
                                      <p:cBhvr>
                                        <p:cTn id="128" dur="500"/>
                                        <p:tgtEl>
                                          <p:spTgt spid="64"/>
                                        </p:tgtEl>
                                      </p:cBhvr>
                                    </p:animEffect>
                                  </p:childTnLst>
                                </p:cTn>
                              </p:par>
                              <p:par>
                                <p:cTn id="129" presetID="53" presetClass="entr" presetSubtype="16" fill="hold" grpId="0" nodeType="withEffect">
                                  <p:stCondLst>
                                    <p:cond delay="500"/>
                                  </p:stCondLst>
                                  <p:childTnLst>
                                    <p:set>
                                      <p:cBhvr>
                                        <p:cTn id="130" dur="1" fill="hold">
                                          <p:stCondLst>
                                            <p:cond delay="0"/>
                                          </p:stCondLst>
                                        </p:cTn>
                                        <p:tgtEl>
                                          <p:spTgt spid="65"/>
                                        </p:tgtEl>
                                        <p:attrNameLst>
                                          <p:attrName>style.visibility</p:attrName>
                                        </p:attrNameLst>
                                      </p:cBhvr>
                                      <p:to>
                                        <p:strVal val="visible"/>
                                      </p:to>
                                    </p:set>
                                    <p:anim calcmode="lin" valueType="num">
                                      <p:cBhvr>
                                        <p:cTn id="131" dur="500" fill="hold"/>
                                        <p:tgtEl>
                                          <p:spTgt spid="65"/>
                                        </p:tgtEl>
                                        <p:attrNameLst>
                                          <p:attrName>ppt_w</p:attrName>
                                        </p:attrNameLst>
                                      </p:cBhvr>
                                      <p:tavLst>
                                        <p:tav tm="0">
                                          <p:val>
                                            <p:fltVal val="0"/>
                                          </p:val>
                                        </p:tav>
                                        <p:tav tm="100000">
                                          <p:val>
                                            <p:strVal val="#ppt_w"/>
                                          </p:val>
                                        </p:tav>
                                      </p:tavLst>
                                    </p:anim>
                                    <p:anim calcmode="lin" valueType="num">
                                      <p:cBhvr>
                                        <p:cTn id="132" dur="500" fill="hold"/>
                                        <p:tgtEl>
                                          <p:spTgt spid="65"/>
                                        </p:tgtEl>
                                        <p:attrNameLst>
                                          <p:attrName>ppt_h</p:attrName>
                                        </p:attrNameLst>
                                      </p:cBhvr>
                                      <p:tavLst>
                                        <p:tav tm="0">
                                          <p:val>
                                            <p:fltVal val="0"/>
                                          </p:val>
                                        </p:tav>
                                        <p:tav tm="100000">
                                          <p:val>
                                            <p:strVal val="#ppt_h"/>
                                          </p:val>
                                        </p:tav>
                                      </p:tavLst>
                                    </p:anim>
                                    <p:animEffect transition="in" filter="fade">
                                      <p:cBhvr>
                                        <p:cTn id="133" dur="500"/>
                                        <p:tgtEl>
                                          <p:spTgt spid="65"/>
                                        </p:tgtEl>
                                      </p:cBhvr>
                                    </p:animEffect>
                                  </p:childTnLst>
                                </p:cTn>
                              </p:par>
                              <p:par>
                                <p:cTn id="134" presetID="53" presetClass="entr" presetSubtype="16" fill="hold" grpId="0" nodeType="withEffect">
                                  <p:stCondLst>
                                    <p:cond delay="250"/>
                                  </p:stCondLst>
                                  <p:childTnLst>
                                    <p:set>
                                      <p:cBhvr>
                                        <p:cTn id="135" dur="1" fill="hold">
                                          <p:stCondLst>
                                            <p:cond delay="0"/>
                                          </p:stCondLst>
                                        </p:cTn>
                                        <p:tgtEl>
                                          <p:spTgt spid="66"/>
                                        </p:tgtEl>
                                        <p:attrNameLst>
                                          <p:attrName>style.visibility</p:attrName>
                                        </p:attrNameLst>
                                      </p:cBhvr>
                                      <p:to>
                                        <p:strVal val="visible"/>
                                      </p:to>
                                    </p:set>
                                    <p:anim calcmode="lin" valueType="num">
                                      <p:cBhvr>
                                        <p:cTn id="136" dur="500" fill="hold"/>
                                        <p:tgtEl>
                                          <p:spTgt spid="66"/>
                                        </p:tgtEl>
                                        <p:attrNameLst>
                                          <p:attrName>ppt_w</p:attrName>
                                        </p:attrNameLst>
                                      </p:cBhvr>
                                      <p:tavLst>
                                        <p:tav tm="0">
                                          <p:val>
                                            <p:fltVal val="0"/>
                                          </p:val>
                                        </p:tav>
                                        <p:tav tm="100000">
                                          <p:val>
                                            <p:strVal val="#ppt_w"/>
                                          </p:val>
                                        </p:tav>
                                      </p:tavLst>
                                    </p:anim>
                                    <p:anim calcmode="lin" valueType="num">
                                      <p:cBhvr>
                                        <p:cTn id="137" dur="500" fill="hold"/>
                                        <p:tgtEl>
                                          <p:spTgt spid="66"/>
                                        </p:tgtEl>
                                        <p:attrNameLst>
                                          <p:attrName>ppt_h</p:attrName>
                                        </p:attrNameLst>
                                      </p:cBhvr>
                                      <p:tavLst>
                                        <p:tav tm="0">
                                          <p:val>
                                            <p:fltVal val="0"/>
                                          </p:val>
                                        </p:tav>
                                        <p:tav tm="100000">
                                          <p:val>
                                            <p:strVal val="#ppt_h"/>
                                          </p:val>
                                        </p:tav>
                                      </p:tavLst>
                                    </p:anim>
                                    <p:animEffect transition="in" filter="fade">
                                      <p:cBhvr>
                                        <p:cTn id="138" dur="500"/>
                                        <p:tgtEl>
                                          <p:spTgt spid="66"/>
                                        </p:tgtEl>
                                      </p:cBhvr>
                                    </p:animEffect>
                                  </p:childTnLst>
                                </p:cTn>
                              </p:par>
                              <p:par>
                                <p:cTn id="139" presetID="53" presetClass="entr" presetSubtype="16" fill="hold" grpId="0" nodeType="withEffect">
                                  <p:stCondLst>
                                    <p:cond delay="250"/>
                                  </p:stCondLst>
                                  <p:childTnLst>
                                    <p:set>
                                      <p:cBhvr>
                                        <p:cTn id="140" dur="1" fill="hold">
                                          <p:stCondLst>
                                            <p:cond delay="0"/>
                                          </p:stCondLst>
                                        </p:cTn>
                                        <p:tgtEl>
                                          <p:spTgt spid="67"/>
                                        </p:tgtEl>
                                        <p:attrNameLst>
                                          <p:attrName>style.visibility</p:attrName>
                                        </p:attrNameLst>
                                      </p:cBhvr>
                                      <p:to>
                                        <p:strVal val="visible"/>
                                      </p:to>
                                    </p:set>
                                    <p:anim calcmode="lin" valueType="num">
                                      <p:cBhvr>
                                        <p:cTn id="141" dur="500" fill="hold"/>
                                        <p:tgtEl>
                                          <p:spTgt spid="67"/>
                                        </p:tgtEl>
                                        <p:attrNameLst>
                                          <p:attrName>ppt_w</p:attrName>
                                        </p:attrNameLst>
                                      </p:cBhvr>
                                      <p:tavLst>
                                        <p:tav tm="0">
                                          <p:val>
                                            <p:fltVal val="0"/>
                                          </p:val>
                                        </p:tav>
                                        <p:tav tm="100000">
                                          <p:val>
                                            <p:strVal val="#ppt_w"/>
                                          </p:val>
                                        </p:tav>
                                      </p:tavLst>
                                    </p:anim>
                                    <p:anim calcmode="lin" valueType="num">
                                      <p:cBhvr>
                                        <p:cTn id="142" dur="500" fill="hold"/>
                                        <p:tgtEl>
                                          <p:spTgt spid="67"/>
                                        </p:tgtEl>
                                        <p:attrNameLst>
                                          <p:attrName>ppt_h</p:attrName>
                                        </p:attrNameLst>
                                      </p:cBhvr>
                                      <p:tavLst>
                                        <p:tav tm="0">
                                          <p:val>
                                            <p:fltVal val="0"/>
                                          </p:val>
                                        </p:tav>
                                        <p:tav tm="100000">
                                          <p:val>
                                            <p:strVal val="#ppt_h"/>
                                          </p:val>
                                        </p:tav>
                                      </p:tavLst>
                                    </p:anim>
                                    <p:animEffect transition="in" filter="fade">
                                      <p:cBhvr>
                                        <p:cTn id="143" dur="500"/>
                                        <p:tgtEl>
                                          <p:spTgt spid="67"/>
                                        </p:tgtEl>
                                      </p:cBhvr>
                                    </p:animEffect>
                                  </p:childTnLst>
                                </p:cTn>
                              </p:par>
                              <p:par>
                                <p:cTn id="144" presetID="53" presetClass="entr" presetSubtype="16" fill="hold" grpId="0" nodeType="withEffect">
                                  <p:stCondLst>
                                    <p:cond delay="250"/>
                                  </p:stCondLst>
                                  <p:childTnLst>
                                    <p:set>
                                      <p:cBhvr>
                                        <p:cTn id="145" dur="1" fill="hold">
                                          <p:stCondLst>
                                            <p:cond delay="0"/>
                                          </p:stCondLst>
                                        </p:cTn>
                                        <p:tgtEl>
                                          <p:spTgt spid="68"/>
                                        </p:tgtEl>
                                        <p:attrNameLst>
                                          <p:attrName>style.visibility</p:attrName>
                                        </p:attrNameLst>
                                      </p:cBhvr>
                                      <p:to>
                                        <p:strVal val="visible"/>
                                      </p:to>
                                    </p:set>
                                    <p:anim calcmode="lin" valueType="num">
                                      <p:cBhvr>
                                        <p:cTn id="146" dur="500" fill="hold"/>
                                        <p:tgtEl>
                                          <p:spTgt spid="68"/>
                                        </p:tgtEl>
                                        <p:attrNameLst>
                                          <p:attrName>ppt_w</p:attrName>
                                        </p:attrNameLst>
                                      </p:cBhvr>
                                      <p:tavLst>
                                        <p:tav tm="0">
                                          <p:val>
                                            <p:fltVal val="0"/>
                                          </p:val>
                                        </p:tav>
                                        <p:tav tm="100000">
                                          <p:val>
                                            <p:strVal val="#ppt_w"/>
                                          </p:val>
                                        </p:tav>
                                      </p:tavLst>
                                    </p:anim>
                                    <p:anim calcmode="lin" valueType="num">
                                      <p:cBhvr>
                                        <p:cTn id="147" dur="500" fill="hold"/>
                                        <p:tgtEl>
                                          <p:spTgt spid="68"/>
                                        </p:tgtEl>
                                        <p:attrNameLst>
                                          <p:attrName>ppt_h</p:attrName>
                                        </p:attrNameLst>
                                      </p:cBhvr>
                                      <p:tavLst>
                                        <p:tav tm="0">
                                          <p:val>
                                            <p:fltVal val="0"/>
                                          </p:val>
                                        </p:tav>
                                        <p:tav tm="100000">
                                          <p:val>
                                            <p:strVal val="#ppt_h"/>
                                          </p:val>
                                        </p:tav>
                                      </p:tavLst>
                                    </p:anim>
                                    <p:animEffect transition="in" filter="fade">
                                      <p:cBhvr>
                                        <p:cTn id="148" dur="500"/>
                                        <p:tgtEl>
                                          <p:spTgt spid="68"/>
                                        </p:tgtEl>
                                      </p:cBhvr>
                                    </p:animEffect>
                                  </p:childTnLst>
                                </p:cTn>
                              </p:par>
                              <p:par>
                                <p:cTn id="149" presetID="53" presetClass="entr" presetSubtype="16" fill="hold" grpId="0" nodeType="withEffect">
                                  <p:stCondLst>
                                    <p:cond delay="250"/>
                                  </p:stCondLst>
                                  <p:childTnLst>
                                    <p:set>
                                      <p:cBhvr>
                                        <p:cTn id="150" dur="1" fill="hold">
                                          <p:stCondLst>
                                            <p:cond delay="0"/>
                                          </p:stCondLst>
                                        </p:cTn>
                                        <p:tgtEl>
                                          <p:spTgt spid="69"/>
                                        </p:tgtEl>
                                        <p:attrNameLst>
                                          <p:attrName>style.visibility</p:attrName>
                                        </p:attrNameLst>
                                      </p:cBhvr>
                                      <p:to>
                                        <p:strVal val="visible"/>
                                      </p:to>
                                    </p:set>
                                    <p:anim calcmode="lin" valueType="num">
                                      <p:cBhvr>
                                        <p:cTn id="151" dur="500" fill="hold"/>
                                        <p:tgtEl>
                                          <p:spTgt spid="69"/>
                                        </p:tgtEl>
                                        <p:attrNameLst>
                                          <p:attrName>ppt_w</p:attrName>
                                        </p:attrNameLst>
                                      </p:cBhvr>
                                      <p:tavLst>
                                        <p:tav tm="0">
                                          <p:val>
                                            <p:fltVal val="0"/>
                                          </p:val>
                                        </p:tav>
                                        <p:tav tm="100000">
                                          <p:val>
                                            <p:strVal val="#ppt_w"/>
                                          </p:val>
                                        </p:tav>
                                      </p:tavLst>
                                    </p:anim>
                                    <p:anim calcmode="lin" valueType="num">
                                      <p:cBhvr>
                                        <p:cTn id="152" dur="500" fill="hold"/>
                                        <p:tgtEl>
                                          <p:spTgt spid="69"/>
                                        </p:tgtEl>
                                        <p:attrNameLst>
                                          <p:attrName>ppt_h</p:attrName>
                                        </p:attrNameLst>
                                      </p:cBhvr>
                                      <p:tavLst>
                                        <p:tav tm="0">
                                          <p:val>
                                            <p:fltVal val="0"/>
                                          </p:val>
                                        </p:tav>
                                        <p:tav tm="100000">
                                          <p:val>
                                            <p:strVal val="#ppt_h"/>
                                          </p:val>
                                        </p:tav>
                                      </p:tavLst>
                                    </p:anim>
                                    <p:animEffect transition="in" filter="fade">
                                      <p:cBhvr>
                                        <p:cTn id="153" dur="500"/>
                                        <p:tgtEl>
                                          <p:spTgt spid="69"/>
                                        </p:tgtEl>
                                      </p:cBhvr>
                                    </p:animEffect>
                                  </p:childTnLst>
                                </p:cTn>
                              </p:par>
                              <p:par>
                                <p:cTn id="154" presetID="53" presetClass="entr" presetSubtype="16" fill="hold" grpId="0" nodeType="withEffect">
                                  <p:stCondLst>
                                    <p:cond delay="250"/>
                                  </p:stCondLst>
                                  <p:childTnLst>
                                    <p:set>
                                      <p:cBhvr>
                                        <p:cTn id="155" dur="1" fill="hold">
                                          <p:stCondLst>
                                            <p:cond delay="0"/>
                                          </p:stCondLst>
                                        </p:cTn>
                                        <p:tgtEl>
                                          <p:spTgt spid="70"/>
                                        </p:tgtEl>
                                        <p:attrNameLst>
                                          <p:attrName>style.visibility</p:attrName>
                                        </p:attrNameLst>
                                      </p:cBhvr>
                                      <p:to>
                                        <p:strVal val="visible"/>
                                      </p:to>
                                    </p:set>
                                    <p:anim calcmode="lin" valueType="num">
                                      <p:cBhvr>
                                        <p:cTn id="156" dur="500" fill="hold"/>
                                        <p:tgtEl>
                                          <p:spTgt spid="70"/>
                                        </p:tgtEl>
                                        <p:attrNameLst>
                                          <p:attrName>ppt_w</p:attrName>
                                        </p:attrNameLst>
                                      </p:cBhvr>
                                      <p:tavLst>
                                        <p:tav tm="0">
                                          <p:val>
                                            <p:fltVal val="0"/>
                                          </p:val>
                                        </p:tav>
                                        <p:tav tm="100000">
                                          <p:val>
                                            <p:strVal val="#ppt_w"/>
                                          </p:val>
                                        </p:tav>
                                      </p:tavLst>
                                    </p:anim>
                                    <p:anim calcmode="lin" valueType="num">
                                      <p:cBhvr>
                                        <p:cTn id="157" dur="500" fill="hold"/>
                                        <p:tgtEl>
                                          <p:spTgt spid="70"/>
                                        </p:tgtEl>
                                        <p:attrNameLst>
                                          <p:attrName>ppt_h</p:attrName>
                                        </p:attrNameLst>
                                      </p:cBhvr>
                                      <p:tavLst>
                                        <p:tav tm="0">
                                          <p:val>
                                            <p:fltVal val="0"/>
                                          </p:val>
                                        </p:tav>
                                        <p:tav tm="100000">
                                          <p:val>
                                            <p:strVal val="#ppt_h"/>
                                          </p:val>
                                        </p:tav>
                                      </p:tavLst>
                                    </p:anim>
                                    <p:animEffect transition="in" filter="fade">
                                      <p:cBhvr>
                                        <p:cTn id="158" dur="500"/>
                                        <p:tgtEl>
                                          <p:spTgt spid="70"/>
                                        </p:tgtEl>
                                      </p:cBhvr>
                                    </p:animEffect>
                                  </p:childTnLst>
                                </p:cTn>
                              </p:par>
                              <p:par>
                                <p:cTn id="159" presetID="53" presetClass="entr" presetSubtype="16" fill="hold" grpId="0" nodeType="withEffect">
                                  <p:stCondLst>
                                    <p:cond delay="0"/>
                                  </p:stCondLst>
                                  <p:childTnLst>
                                    <p:set>
                                      <p:cBhvr>
                                        <p:cTn id="160" dur="1" fill="hold">
                                          <p:stCondLst>
                                            <p:cond delay="0"/>
                                          </p:stCondLst>
                                        </p:cTn>
                                        <p:tgtEl>
                                          <p:spTgt spid="71"/>
                                        </p:tgtEl>
                                        <p:attrNameLst>
                                          <p:attrName>style.visibility</p:attrName>
                                        </p:attrNameLst>
                                      </p:cBhvr>
                                      <p:to>
                                        <p:strVal val="visible"/>
                                      </p:to>
                                    </p:set>
                                    <p:anim calcmode="lin" valueType="num">
                                      <p:cBhvr>
                                        <p:cTn id="161" dur="500" fill="hold"/>
                                        <p:tgtEl>
                                          <p:spTgt spid="71"/>
                                        </p:tgtEl>
                                        <p:attrNameLst>
                                          <p:attrName>ppt_w</p:attrName>
                                        </p:attrNameLst>
                                      </p:cBhvr>
                                      <p:tavLst>
                                        <p:tav tm="0">
                                          <p:val>
                                            <p:fltVal val="0"/>
                                          </p:val>
                                        </p:tav>
                                        <p:tav tm="100000">
                                          <p:val>
                                            <p:strVal val="#ppt_w"/>
                                          </p:val>
                                        </p:tav>
                                      </p:tavLst>
                                    </p:anim>
                                    <p:anim calcmode="lin" valueType="num">
                                      <p:cBhvr>
                                        <p:cTn id="162" dur="500" fill="hold"/>
                                        <p:tgtEl>
                                          <p:spTgt spid="71"/>
                                        </p:tgtEl>
                                        <p:attrNameLst>
                                          <p:attrName>ppt_h</p:attrName>
                                        </p:attrNameLst>
                                      </p:cBhvr>
                                      <p:tavLst>
                                        <p:tav tm="0">
                                          <p:val>
                                            <p:fltVal val="0"/>
                                          </p:val>
                                        </p:tav>
                                        <p:tav tm="100000">
                                          <p:val>
                                            <p:strVal val="#ppt_h"/>
                                          </p:val>
                                        </p:tav>
                                      </p:tavLst>
                                    </p:anim>
                                    <p:animEffect transition="in" filter="fade">
                                      <p:cBhvr>
                                        <p:cTn id="163" dur="500"/>
                                        <p:tgtEl>
                                          <p:spTgt spid="71"/>
                                        </p:tgtEl>
                                      </p:cBhvr>
                                    </p:animEffect>
                                  </p:childTnLst>
                                </p:cTn>
                              </p:par>
                              <p:par>
                                <p:cTn id="164" presetID="53" presetClass="entr" presetSubtype="16" fill="hold" grpId="0" nodeType="withEffect">
                                  <p:stCondLst>
                                    <p:cond delay="0"/>
                                  </p:stCondLst>
                                  <p:childTnLst>
                                    <p:set>
                                      <p:cBhvr>
                                        <p:cTn id="165" dur="1" fill="hold">
                                          <p:stCondLst>
                                            <p:cond delay="0"/>
                                          </p:stCondLst>
                                        </p:cTn>
                                        <p:tgtEl>
                                          <p:spTgt spid="72"/>
                                        </p:tgtEl>
                                        <p:attrNameLst>
                                          <p:attrName>style.visibility</p:attrName>
                                        </p:attrNameLst>
                                      </p:cBhvr>
                                      <p:to>
                                        <p:strVal val="visible"/>
                                      </p:to>
                                    </p:set>
                                    <p:anim calcmode="lin" valueType="num">
                                      <p:cBhvr>
                                        <p:cTn id="166" dur="500" fill="hold"/>
                                        <p:tgtEl>
                                          <p:spTgt spid="72"/>
                                        </p:tgtEl>
                                        <p:attrNameLst>
                                          <p:attrName>ppt_w</p:attrName>
                                        </p:attrNameLst>
                                      </p:cBhvr>
                                      <p:tavLst>
                                        <p:tav tm="0">
                                          <p:val>
                                            <p:fltVal val="0"/>
                                          </p:val>
                                        </p:tav>
                                        <p:tav tm="100000">
                                          <p:val>
                                            <p:strVal val="#ppt_w"/>
                                          </p:val>
                                        </p:tav>
                                      </p:tavLst>
                                    </p:anim>
                                    <p:anim calcmode="lin" valueType="num">
                                      <p:cBhvr>
                                        <p:cTn id="167" dur="500" fill="hold"/>
                                        <p:tgtEl>
                                          <p:spTgt spid="72"/>
                                        </p:tgtEl>
                                        <p:attrNameLst>
                                          <p:attrName>ppt_h</p:attrName>
                                        </p:attrNameLst>
                                      </p:cBhvr>
                                      <p:tavLst>
                                        <p:tav tm="0">
                                          <p:val>
                                            <p:fltVal val="0"/>
                                          </p:val>
                                        </p:tav>
                                        <p:tav tm="100000">
                                          <p:val>
                                            <p:strVal val="#ppt_h"/>
                                          </p:val>
                                        </p:tav>
                                      </p:tavLst>
                                    </p:anim>
                                    <p:animEffect transition="in" filter="fade">
                                      <p:cBhvr>
                                        <p:cTn id="168" dur="500"/>
                                        <p:tgtEl>
                                          <p:spTgt spid="72"/>
                                        </p:tgtEl>
                                      </p:cBhvr>
                                    </p:animEffect>
                                  </p:childTnLst>
                                </p:cTn>
                              </p:par>
                              <p:par>
                                <p:cTn id="169" presetID="53" presetClass="entr" presetSubtype="16" fill="hold" grpId="0" nodeType="withEffect">
                                  <p:stCondLst>
                                    <p:cond delay="0"/>
                                  </p:stCondLst>
                                  <p:childTnLst>
                                    <p:set>
                                      <p:cBhvr>
                                        <p:cTn id="170" dur="1" fill="hold">
                                          <p:stCondLst>
                                            <p:cond delay="0"/>
                                          </p:stCondLst>
                                        </p:cTn>
                                        <p:tgtEl>
                                          <p:spTgt spid="73"/>
                                        </p:tgtEl>
                                        <p:attrNameLst>
                                          <p:attrName>style.visibility</p:attrName>
                                        </p:attrNameLst>
                                      </p:cBhvr>
                                      <p:to>
                                        <p:strVal val="visible"/>
                                      </p:to>
                                    </p:set>
                                    <p:anim calcmode="lin" valueType="num">
                                      <p:cBhvr>
                                        <p:cTn id="171" dur="500" fill="hold"/>
                                        <p:tgtEl>
                                          <p:spTgt spid="73"/>
                                        </p:tgtEl>
                                        <p:attrNameLst>
                                          <p:attrName>ppt_w</p:attrName>
                                        </p:attrNameLst>
                                      </p:cBhvr>
                                      <p:tavLst>
                                        <p:tav tm="0">
                                          <p:val>
                                            <p:fltVal val="0"/>
                                          </p:val>
                                        </p:tav>
                                        <p:tav tm="100000">
                                          <p:val>
                                            <p:strVal val="#ppt_w"/>
                                          </p:val>
                                        </p:tav>
                                      </p:tavLst>
                                    </p:anim>
                                    <p:anim calcmode="lin" valueType="num">
                                      <p:cBhvr>
                                        <p:cTn id="172" dur="500" fill="hold"/>
                                        <p:tgtEl>
                                          <p:spTgt spid="73"/>
                                        </p:tgtEl>
                                        <p:attrNameLst>
                                          <p:attrName>ppt_h</p:attrName>
                                        </p:attrNameLst>
                                      </p:cBhvr>
                                      <p:tavLst>
                                        <p:tav tm="0">
                                          <p:val>
                                            <p:fltVal val="0"/>
                                          </p:val>
                                        </p:tav>
                                        <p:tav tm="100000">
                                          <p:val>
                                            <p:strVal val="#ppt_h"/>
                                          </p:val>
                                        </p:tav>
                                      </p:tavLst>
                                    </p:anim>
                                    <p:animEffect transition="in" filter="fade">
                                      <p:cBhvr>
                                        <p:cTn id="173" dur="500"/>
                                        <p:tgtEl>
                                          <p:spTgt spid="73"/>
                                        </p:tgtEl>
                                      </p:cBhvr>
                                    </p:animEffect>
                                  </p:childTnLst>
                                </p:cTn>
                              </p:par>
                              <p:par>
                                <p:cTn id="174" presetID="53" presetClass="entr" presetSubtype="16" fill="hold" grpId="0" nodeType="withEffect">
                                  <p:stCondLst>
                                    <p:cond delay="250"/>
                                  </p:stCondLst>
                                  <p:childTnLst>
                                    <p:set>
                                      <p:cBhvr>
                                        <p:cTn id="175" dur="1" fill="hold">
                                          <p:stCondLst>
                                            <p:cond delay="0"/>
                                          </p:stCondLst>
                                        </p:cTn>
                                        <p:tgtEl>
                                          <p:spTgt spid="74"/>
                                        </p:tgtEl>
                                        <p:attrNameLst>
                                          <p:attrName>style.visibility</p:attrName>
                                        </p:attrNameLst>
                                      </p:cBhvr>
                                      <p:to>
                                        <p:strVal val="visible"/>
                                      </p:to>
                                    </p:set>
                                    <p:anim calcmode="lin" valueType="num">
                                      <p:cBhvr>
                                        <p:cTn id="176" dur="500" fill="hold"/>
                                        <p:tgtEl>
                                          <p:spTgt spid="74"/>
                                        </p:tgtEl>
                                        <p:attrNameLst>
                                          <p:attrName>ppt_w</p:attrName>
                                        </p:attrNameLst>
                                      </p:cBhvr>
                                      <p:tavLst>
                                        <p:tav tm="0">
                                          <p:val>
                                            <p:fltVal val="0"/>
                                          </p:val>
                                        </p:tav>
                                        <p:tav tm="100000">
                                          <p:val>
                                            <p:strVal val="#ppt_w"/>
                                          </p:val>
                                        </p:tav>
                                      </p:tavLst>
                                    </p:anim>
                                    <p:anim calcmode="lin" valueType="num">
                                      <p:cBhvr>
                                        <p:cTn id="177" dur="500" fill="hold"/>
                                        <p:tgtEl>
                                          <p:spTgt spid="74"/>
                                        </p:tgtEl>
                                        <p:attrNameLst>
                                          <p:attrName>ppt_h</p:attrName>
                                        </p:attrNameLst>
                                      </p:cBhvr>
                                      <p:tavLst>
                                        <p:tav tm="0">
                                          <p:val>
                                            <p:fltVal val="0"/>
                                          </p:val>
                                        </p:tav>
                                        <p:tav tm="100000">
                                          <p:val>
                                            <p:strVal val="#ppt_h"/>
                                          </p:val>
                                        </p:tav>
                                      </p:tavLst>
                                    </p:anim>
                                    <p:animEffect transition="in" filter="fade">
                                      <p:cBhvr>
                                        <p:cTn id="178" dur="500"/>
                                        <p:tgtEl>
                                          <p:spTgt spid="74"/>
                                        </p:tgtEl>
                                      </p:cBhvr>
                                    </p:animEffect>
                                  </p:childTnLst>
                                </p:cTn>
                              </p:par>
                              <p:par>
                                <p:cTn id="179" presetID="53" presetClass="entr" presetSubtype="16" fill="hold" grpId="0" nodeType="withEffect">
                                  <p:stCondLst>
                                    <p:cond delay="250"/>
                                  </p:stCondLst>
                                  <p:childTnLst>
                                    <p:set>
                                      <p:cBhvr>
                                        <p:cTn id="180" dur="1" fill="hold">
                                          <p:stCondLst>
                                            <p:cond delay="0"/>
                                          </p:stCondLst>
                                        </p:cTn>
                                        <p:tgtEl>
                                          <p:spTgt spid="76"/>
                                        </p:tgtEl>
                                        <p:attrNameLst>
                                          <p:attrName>style.visibility</p:attrName>
                                        </p:attrNameLst>
                                      </p:cBhvr>
                                      <p:to>
                                        <p:strVal val="visible"/>
                                      </p:to>
                                    </p:set>
                                    <p:anim calcmode="lin" valueType="num">
                                      <p:cBhvr>
                                        <p:cTn id="181" dur="500" fill="hold"/>
                                        <p:tgtEl>
                                          <p:spTgt spid="76"/>
                                        </p:tgtEl>
                                        <p:attrNameLst>
                                          <p:attrName>ppt_w</p:attrName>
                                        </p:attrNameLst>
                                      </p:cBhvr>
                                      <p:tavLst>
                                        <p:tav tm="0">
                                          <p:val>
                                            <p:fltVal val="0"/>
                                          </p:val>
                                        </p:tav>
                                        <p:tav tm="100000">
                                          <p:val>
                                            <p:strVal val="#ppt_w"/>
                                          </p:val>
                                        </p:tav>
                                      </p:tavLst>
                                    </p:anim>
                                    <p:anim calcmode="lin" valueType="num">
                                      <p:cBhvr>
                                        <p:cTn id="182" dur="500" fill="hold"/>
                                        <p:tgtEl>
                                          <p:spTgt spid="76"/>
                                        </p:tgtEl>
                                        <p:attrNameLst>
                                          <p:attrName>ppt_h</p:attrName>
                                        </p:attrNameLst>
                                      </p:cBhvr>
                                      <p:tavLst>
                                        <p:tav tm="0">
                                          <p:val>
                                            <p:fltVal val="0"/>
                                          </p:val>
                                        </p:tav>
                                        <p:tav tm="100000">
                                          <p:val>
                                            <p:strVal val="#ppt_h"/>
                                          </p:val>
                                        </p:tav>
                                      </p:tavLst>
                                    </p:anim>
                                    <p:animEffect transition="in" filter="fade">
                                      <p:cBhvr>
                                        <p:cTn id="183" dur="500"/>
                                        <p:tgtEl>
                                          <p:spTgt spid="76"/>
                                        </p:tgtEl>
                                      </p:cBhvr>
                                    </p:animEffect>
                                  </p:childTnLst>
                                </p:cTn>
                              </p:par>
                              <p:par>
                                <p:cTn id="184" presetID="53" presetClass="entr" presetSubtype="16" fill="hold" grpId="0" nodeType="withEffect">
                                  <p:stCondLst>
                                    <p:cond delay="250"/>
                                  </p:stCondLst>
                                  <p:childTnLst>
                                    <p:set>
                                      <p:cBhvr>
                                        <p:cTn id="185" dur="1" fill="hold">
                                          <p:stCondLst>
                                            <p:cond delay="0"/>
                                          </p:stCondLst>
                                        </p:cTn>
                                        <p:tgtEl>
                                          <p:spTgt spid="77"/>
                                        </p:tgtEl>
                                        <p:attrNameLst>
                                          <p:attrName>style.visibility</p:attrName>
                                        </p:attrNameLst>
                                      </p:cBhvr>
                                      <p:to>
                                        <p:strVal val="visible"/>
                                      </p:to>
                                    </p:set>
                                    <p:anim calcmode="lin" valueType="num">
                                      <p:cBhvr>
                                        <p:cTn id="186" dur="500" fill="hold"/>
                                        <p:tgtEl>
                                          <p:spTgt spid="77"/>
                                        </p:tgtEl>
                                        <p:attrNameLst>
                                          <p:attrName>ppt_w</p:attrName>
                                        </p:attrNameLst>
                                      </p:cBhvr>
                                      <p:tavLst>
                                        <p:tav tm="0">
                                          <p:val>
                                            <p:fltVal val="0"/>
                                          </p:val>
                                        </p:tav>
                                        <p:tav tm="100000">
                                          <p:val>
                                            <p:strVal val="#ppt_w"/>
                                          </p:val>
                                        </p:tav>
                                      </p:tavLst>
                                    </p:anim>
                                    <p:anim calcmode="lin" valueType="num">
                                      <p:cBhvr>
                                        <p:cTn id="187" dur="500" fill="hold"/>
                                        <p:tgtEl>
                                          <p:spTgt spid="77"/>
                                        </p:tgtEl>
                                        <p:attrNameLst>
                                          <p:attrName>ppt_h</p:attrName>
                                        </p:attrNameLst>
                                      </p:cBhvr>
                                      <p:tavLst>
                                        <p:tav tm="0">
                                          <p:val>
                                            <p:fltVal val="0"/>
                                          </p:val>
                                        </p:tav>
                                        <p:tav tm="100000">
                                          <p:val>
                                            <p:strVal val="#ppt_h"/>
                                          </p:val>
                                        </p:tav>
                                      </p:tavLst>
                                    </p:anim>
                                    <p:animEffect transition="in" filter="fade">
                                      <p:cBhvr>
                                        <p:cTn id="188" dur="500"/>
                                        <p:tgtEl>
                                          <p:spTgt spid="77"/>
                                        </p:tgtEl>
                                      </p:cBhvr>
                                    </p:animEffect>
                                  </p:childTnLst>
                                </p:cTn>
                              </p:par>
                              <p:par>
                                <p:cTn id="189" presetID="53" presetClass="entr" presetSubtype="16" fill="hold" grpId="0" nodeType="withEffect">
                                  <p:stCondLst>
                                    <p:cond delay="0"/>
                                  </p:stCondLst>
                                  <p:childTnLst>
                                    <p:set>
                                      <p:cBhvr>
                                        <p:cTn id="190" dur="1" fill="hold">
                                          <p:stCondLst>
                                            <p:cond delay="0"/>
                                          </p:stCondLst>
                                        </p:cTn>
                                        <p:tgtEl>
                                          <p:spTgt spid="78"/>
                                        </p:tgtEl>
                                        <p:attrNameLst>
                                          <p:attrName>style.visibility</p:attrName>
                                        </p:attrNameLst>
                                      </p:cBhvr>
                                      <p:to>
                                        <p:strVal val="visible"/>
                                      </p:to>
                                    </p:set>
                                    <p:anim calcmode="lin" valueType="num">
                                      <p:cBhvr>
                                        <p:cTn id="191" dur="500" fill="hold"/>
                                        <p:tgtEl>
                                          <p:spTgt spid="78"/>
                                        </p:tgtEl>
                                        <p:attrNameLst>
                                          <p:attrName>ppt_w</p:attrName>
                                        </p:attrNameLst>
                                      </p:cBhvr>
                                      <p:tavLst>
                                        <p:tav tm="0">
                                          <p:val>
                                            <p:fltVal val="0"/>
                                          </p:val>
                                        </p:tav>
                                        <p:tav tm="100000">
                                          <p:val>
                                            <p:strVal val="#ppt_w"/>
                                          </p:val>
                                        </p:tav>
                                      </p:tavLst>
                                    </p:anim>
                                    <p:anim calcmode="lin" valueType="num">
                                      <p:cBhvr>
                                        <p:cTn id="192" dur="500" fill="hold"/>
                                        <p:tgtEl>
                                          <p:spTgt spid="78"/>
                                        </p:tgtEl>
                                        <p:attrNameLst>
                                          <p:attrName>ppt_h</p:attrName>
                                        </p:attrNameLst>
                                      </p:cBhvr>
                                      <p:tavLst>
                                        <p:tav tm="0">
                                          <p:val>
                                            <p:fltVal val="0"/>
                                          </p:val>
                                        </p:tav>
                                        <p:tav tm="100000">
                                          <p:val>
                                            <p:strVal val="#ppt_h"/>
                                          </p:val>
                                        </p:tav>
                                      </p:tavLst>
                                    </p:anim>
                                    <p:animEffect transition="in" filter="fade">
                                      <p:cBhvr>
                                        <p:cTn id="193" dur="500"/>
                                        <p:tgtEl>
                                          <p:spTgt spid="78"/>
                                        </p:tgtEl>
                                      </p:cBhvr>
                                    </p:animEffect>
                                  </p:childTnLst>
                                </p:cTn>
                              </p:par>
                              <p:par>
                                <p:cTn id="194" presetID="53" presetClass="entr" presetSubtype="16" fill="hold" grpId="0" nodeType="withEffect">
                                  <p:stCondLst>
                                    <p:cond delay="0"/>
                                  </p:stCondLst>
                                  <p:childTnLst>
                                    <p:set>
                                      <p:cBhvr>
                                        <p:cTn id="195" dur="1" fill="hold">
                                          <p:stCondLst>
                                            <p:cond delay="0"/>
                                          </p:stCondLst>
                                        </p:cTn>
                                        <p:tgtEl>
                                          <p:spTgt spid="79"/>
                                        </p:tgtEl>
                                        <p:attrNameLst>
                                          <p:attrName>style.visibility</p:attrName>
                                        </p:attrNameLst>
                                      </p:cBhvr>
                                      <p:to>
                                        <p:strVal val="visible"/>
                                      </p:to>
                                    </p:set>
                                    <p:anim calcmode="lin" valueType="num">
                                      <p:cBhvr>
                                        <p:cTn id="196" dur="500" fill="hold"/>
                                        <p:tgtEl>
                                          <p:spTgt spid="79"/>
                                        </p:tgtEl>
                                        <p:attrNameLst>
                                          <p:attrName>ppt_w</p:attrName>
                                        </p:attrNameLst>
                                      </p:cBhvr>
                                      <p:tavLst>
                                        <p:tav tm="0">
                                          <p:val>
                                            <p:fltVal val="0"/>
                                          </p:val>
                                        </p:tav>
                                        <p:tav tm="100000">
                                          <p:val>
                                            <p:strVal val="#ppt_w"/>
                                          </p:val>
                                        </p:tav>
                                      </p:tavLst>
                                    </p:anim>
                                    <p:anim calcmode="lin" valueType="num">
                                      <p:cBhvr>
                                        <p:cTn id="197" dur="500" fill="hold"/>
                                        <p:tgtEl>
                                          <p:spTgt spid="79"/>
                                        </p:tgtEl>
                                        <p:attrNameLst>
                                          <p:attrName>ppt_h</p:attrName>
                                        </p:attrNameLst>
                                      </p:cBhvr>
                                      <p:tavLst>
                                        <p:tav tm="0">
                                          <p:val>
                                            <p:fltVal val="0"/>
                                          </p:val>
                                        </p:tav>
                                        <p:tav tm="100000">
                                          <p:val>
                                            <p:strVal val="#ppt_h"/>
                                          </p:val>
                                        </p:tav>
                                      </p:tavLst>
                                    </p:anim>
                                    <p:animEffect transition="in" filter="fade">
                                      <p:cBhvr>
                                        <p:cTn id="198" dur="500"/>
                                        <p:tgtEl>
                                          <p:spTgt spid="79"/>
                                        </p:tgtEl>
                                      </p:cBhvr>
                                    </p:animEffect>
                                  </p:childTnLst>
                                </p:cTn>
                              </p:par>
                              <p:par>
                                <p:cTn id="199" presetID="53" presetClass="entr" presetSubtype="16" fill="hold" grpId="0" nodeType="withEffect">
                                  <p:stCondLst>
                                    <p:cond delay="0"/>
                                  </p:stCondLst>
                                  <p:childTnLst>
                                    <p:set>
                                      <p:cBhvr>
                                        <p:cTn id="200" dur="1" fill="hold">
                                          <p:stCondLst>
                                            <p:cond delay="0"/>
                                          </p:stCondLst>
                                        </p:cTn>
                                        <p:tgtEl>
                                          <p:spTgt spid="80"/>
                                        </p:tgtEl>
                                        <p:attrNameLst>
                                          <p:attrName>style.visibility</p:attrName>
                                        </p:attrNameLst>
                                      </p:cBhvr>
                                      <p:to>
                                        <p:strVal val="visible"/>
                                      </p:to>
                                    </p:set>
                                    <p:anim calcmode="lin" valueType="num">
                                      <p:cBhvr>
                                        <p:cTn id="201" dur="500" fill="hold"/>
                                        <p:tgtEl>
                                          <p:spTgt spid="80"/>
                                        </p:tgtEl>
                                        <p:attrNameLst>
                                          <p:attrName>ppt_w</p:attrName>
                                        </p:attrNameLst>
                                      </p:cBhvr>
                                      <p:tavLst>
                                        <p:tav tm="0">
                                          <p:val>
                                            <p:fltVal val="0"/>
                                          </p:val>
                                        </p:tav>
                                        <p:tav tm="100000">
                                          <p:val>
                                            <p:strVal val="#ppt_w"/>
                                          </p:val>
                                        </p:tav>
                                      </p:tavLst>
                                    </p:anim>
                                    <p:anim calcmode="lin" valueType="num">
                                      <p:cBhvr>
                                        <p:cTn id="202" dur="500" fill="hold"/>
                                        <p:tgtEl>
                                          <p:spTgt spid="80"/>
                                        </p:tgtEl>
                                        <p:attrNameLst>
                                          <p:attrName>ppt_h</p:attrName>
                                        </p:attrNameLst>
                                      </p:cBhvr>
                                      <p:tavLst>
                                        <p:tav tm="0">
                                          <p:val>
                                            <p:fltVal val="0"/>
                                          </p:val>
                                        </p:tav>
                                        <p:tav tm="100000">
                                          <p:val>
                                            <p:strVal val="#ppt_h"/>
                                          </p:val>
                                        </p:tav>
                                      </p:tavLst>
                                    </p:anim>
                                    <p:animEffect transition="in" filter="fade">
                                      <p:cBhvr>
                                        <p:cTn id="203" dur="500"/>
                                        <p:tgtEl>
                                          <p:spTgt spid="80"/>
                                        </p:tgtEl>
                                      </p:cBhvr>
                                    </p:animEffect>
                                  </p:childTnLst>
                                </p:cTn>
                              </p:par>
                            </p:childTnLst>
                          </p:cTn>
                        </p:par>
                        <p:par>
                          <p:cTn id="204" fill="hold">
                            <p:stCondLst>
                              <p:cond delay="5500"/>
                            </p:stCondLst>
                            <p:childTnLst>
                              <p:par>
                                <p:cTn id="205" presetID="12" presetClass="entr" presetSubtype="4" fill="hold" nodeType="afterEffect">
                                  <p:stCondLst>
                                    <p:cond delay="0"/>
                                  </p:stCondLst>
                                  <p:childTnLst>
                                    <p:set>
                                      <p:cBhvr>
                                        <p:cTn id="206" dur="1" fill="hold">
                                          <p:stCondLst>
                                            <p:cond delay="0"/>
                                          </p:stCondLst>
                                        </p:cTn>
                                        <p:tgtEl>
                                          <p:spTgt spid="88"/>
                                        </p:tgtEl>
                                        <p:attrNameLst>
                                          <p:attrName>style.visibility</p:attrName>
                                        </p:attrNameLst>
                                      </p:cBhvr>
                                      <p:to>
                                        <p:strVal val="visible"/>
                                      </p:to>
                                    </p:set>
                                    <p:anim calcmode="lin" valueType="num">
                                      <p:cBhvr additive="base">
                                        <p:cTn id="207" dur="500"/>
                                        <p:tgtEl>
                                          <p:spTgt spid="88"/>
                                        </p:tgtEl>
                                        <p:attrNameLst>
                                          <p:attrName>ppt_y</p:attrName>
                                        </p:attrNameLst>
                                      </p:cBhvr>
                                      <p:tavLst>
                                        <p:tav tm="0">
                                          <p:val>
                                            <p:strVal val="#ppt_y+#ppt_h*1.125000"/>
                                          </p:val>
                                        </p:tav>
                                        <p:tav tm="100000">
                                          <p:val>
                                            <p:strVal val="#ppt_y"/>
                                          </p:val>
                                        </p:tav>
                                      </p:tavLst>
                                    </p:anim>
                                    <p:animEffect transition="in" filter="wipe(up)">
                                      <p:cBhvr>
                                        <p:cTn id="208" dur="500"/>
                                        <p:tgtEl>
                                          <p:spTgt spid="88"/>
                                        </p:tgtEl>
                                      </p:cBhvr>
                                    </p:animEffect>
                                  </p:childTnLst>
                                </p:cTn>
                              </p:par>
                            </p:childTnLst>
                          </p:cTn>
                        </p:par>
                        <p:par>
                          <p:cTn id="209" fill="hold">
                            <p:stCondLst>
                              <p:cond delay="6000"/>
                            </p:stCondLst>
                            <p:childTnLst>
                              <p:par>
                                <p:cTn id="210" presetID="12" presetClass="entr" presetSubtype="4" fill="hold" nodeType="afterEffect">
                                  <p:stCondLst>
                                    <p:cond delay="0"/>
                                  </p:stCondLst>
                                  <p:childTnLst>
                                    <p:set>
                                      <p:cBhvr>
                                        <p:cTn id="211" dur="1" fill="hold">
                                          <p:stCondLst>
                                            <p:cond delay="0"/>
                                          </p:stCondLst>
                                        </p:cTn>
                                        <p:tgtEl>
                                          <p:spTgt spid="89"/>
                                        </p:tgtEl>
                                        <p:attrNameLst>
                                          <p:attrName>style.visibility</p:attrName>
                                        </p:attrNameLst>
                                      </p:cBhvr>
                                      <p:to>
                                        <p:strVal val="visible"/>
                                      </p:to>
                                    </p:set>
                                    <p:anim calcmode="lin" valueType="num">
                                      <p:cBhvr additive="base">
                                        <p:cTn id="212" dur="500"/>
                                        <p:tgtEl>
                                          <p:spTgt spid="89"/>
                                        </p:tgtEl>
                                        <p:attrNameLst>
                                          <p:attrName>ppt_y</p:attrName>
                                        </p:attrNameLst>
                                      </p:cBhvr>
                                      <p:tavLst>
                                        <p:tav tm="0">
                                          <p:val>
                                            <p:strVal val="#ppt_y+#ppt_h*1.125000"/>
                                          </p:val>
                                        </p:tav>
                                        <p:tav tm="100000">
                                          <p:val>
                                            <p:strVal val="#ppt_y"/>
                                          </p:val>
                                        </p:tav>
                                      </p:tavLst>
                                    </p:anim>
                                    <p:animEffect transition="in" filter="wipe(up)">
                                      <p:cBhvr>
                                        <p:cTn id="213"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3" grpId="0"/>
      <p:bldP spid="84" grpId="0" animBg="1"/>
      <p:bldP spid="8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60388" y="1828794"/>
            <a:ext cx="2744137" cy="1839294"/>
            <a:chOff x="-60388" y="1828794"/>
            <a:chExt cx="2744137" cy="1839294"/>
          </a:xfrm>
        </p:grpSpPr>
        <p:grpSp>
          <p:nvGrpSpPr>
            <p:cNvPr id="79" name="Group 78"/>
            <p:cNvGrpSpPr/>
            <p:nvPr/>
          </p:nvGrpSpPr>
          <p:grpSpPr>
            <a:xfrm flipH="1">
              <a:off x="-60388" y="2195124"/>
              <a:ext cx="2420402" cy="811015"/>
              <a:chOff x="8405812" y="1941895"/>
              <a:chExt cx="3786188" cy="1265238"/>
            </a:xfrm>
          </p:grpSpPr>
          <p:sp>
            <p:nvSpPr>
              <p:cNvPr id="100" name="Freeform 16"/>
              <p:cNvSpPr>
                <a:spLocks/>
              </p:cNvSpPr>
              <p:nvPr/>
            </p:nvSpPr>
            <p:spPr bwMode="auto">
              <a:xfrm>
                <a:off x="8405812" y="1941895"/>
                <a:ext cx="1433513" cy="1265238"/>
              </a:xfrm>
              <a:custGeom>
                <a:avLst/>
                <a:gdLst>
                  <a:gd name="T0" fmla="*/ 761 w 761"/>
                  <a:gd name="T1" fmla="*/ 582 h 672"/>
                  <a:gd name="T2" fmla="*/ 709 w 761"/>
                  <a:gd name="T3" fmla="*/ 582 h 672"/>
                  <a:gd name="T4" fmla="*/ 527 w 761"/>
                  <a:gd name="T5" fmla="*/ 672 h 672"/>
                  <a:gd name="T6" fmla="*/ 123 w 761"/>
                  <a:gd name="T7" fmla="*/ 672 h 672"/>
                  <a:gd name="T8" fmla="*/ 85 w 761"/>
                  <a:gd name="T9" fmla="*/ 609 h 672"/>
                  <a:gd name="T10" fmla="*/ 112 w 761"/>
                  <a:gd name="T11" fmla="*/ 533 h 672"/>
                  <a:gd name="T12" fmla="*/ 51 w 761"/>
                  <a:gd name="T13" fmla="*/ 451 h 672"/>
                  <a:gd name="T14" fmla="*/ 98 w 761"/>
                  <a:gd name="T15" fmla="*/ 373 h 672"/>
                  <a:gd name="T16" fmla="*/ 84 w 761"/>
                  <a:gd name="T17" fmla="*/ 371 h 672"/>
                  <a:gd name="T18" fmla="*/ 16 w 761"/>
                  <a:gd name="T19" fmla="*/ 293 h 672"/>
                  <a:gd name="T20" fmla="*/ 69 w 761"/>
                  <a:gd name="T21" fmla="*/ 215 h 672"/>
                  <a:gd name="T22" fmla="*/ 80 w 761"/>
                  <a:gd name="T23" fmla="*/ 213 h 672"/>
                  <a:gd name="T24" fmla="*/ 0 w 761"/>
                  <a:gd name="T25" fmla="*/ 115 h 672"/>
                  <a:gd name="T26" fmla="*/ 397 w 761"/>
                  <a:gd name="T27" fmla="*/ 31 h 672"/>
                  <a:gd name="T28" fmla="*/ 703 w 761"/>
                  <a:gd name="T29" fmla="*/ 100 h 672"/>
                  <a:gd name="T30" fmla="*/ 761 w 761"/>
                  <a:gd name="T31" fmla="*/ 109 h 672"/>
                  <a:gd name="T32" fmla="*/ 761 w 761"/>
                  <a:gd name="T33" fmla="*/ 582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61" h="672">
                    <a:moveTo>
                      <a:pt x="761" y="582"/>
                    </a:moveTo>
                    <a:cubicBezTo>
                      <a:pt x="709" y="582"/>
                      <a:pt x="709" y="582"/>
                      <a:pt x="709" y="582"/>
                    </a:cubicBezTo>
                    <a:cubicBezTo>
                      <a:pt x="709" y="582"/>
                      <a:pt x="640" y="672"/>
                      <a:pt x="527" y="672"/>
                    </a:cubicBezTo>
                    <a:cubicBezTo>
                      <a:pt x="413" y="672"/>
                      <a:pt x="123" y="672"/>
                      <a:pt x="123" y="672"/>
                    </a:cubicBezTo>
                    <a:cubicBezTo>
                      <a:pt x="123" y="672"/>
                      <a:pt x="85" y="660"/>
                      <a:pt x="85" y="609"/>
                    </a:cubicBezTo>
                    <a:cubicBezTo>
                      <a:pt x="85" y="558"/>
                      <a:pt x="112" y="551"/>
                      <a:pt x="112" y="533"/>
                    </a:cubicBezTo>
                    <a:cubicBezTo>
                      <a:pt x="112" y="515"/>
                      <a:pt x="51" y="551"/>
                      <a:pt x="51" y="451"/>
                    </a:cubicBezTo>
                    <a:cubicBezTo>
                      <a:pt x="51" y="351"/>
                      <a:pt x="98" y="387"/>
                      <a:pt x="98" y="373"/>
                    </a:cubicBezTo>
                    <a:cubicBezTo>
                      <a:pt x="98" y="370"/>
                      <a:pt x="92" y="370"/>
                      <a:pt x="84" y="371"/>
                    </a:cubicBezTo>
                    <a:cubicBezTo>
                      <a:pt x="60" y="372"/>
                      <a:pt x="16" y="373"/>
                      <a:pt x="16" y="293"/>
                    </a:cubicBezTo>
                    <a:cubicBezTo>
                      <a:pt x="16" y="211"/>
                      <a:pt x="51" y="213"/>
                      <a:pt x="69" y="215"/>
                    </a:cubicBezTo>
                    <a:cubicBezTo>
                      <a:pt x="76" y="216"/>
                      <a:pt x="80" y="217"/>
                      <a:pt x="80" y="213"/>
                    </a:cubicBezTo>
                    <a:cubicBezTo>
                      <a:pt x="80" y="202"/>
                      <a:pt x="0" y="230"/>
                      <a:pt x="0" y="115"/>
                    </a:cubicBezTo>
                    <a:cubicBezTo>
                      <a:pt x="0" y="0"/>
                      <a:pt x="239" y="31"/>
                      <a:pt x="397" y="31"/>
                    </a:cubicBezTo>
                    <a:cubicBezTo>
                      <a:pt x="555" y="31"/>
                      <a:pt x="663" y="66"/>
                      <a:pt x="703" y="100"/>
                    </a:cubicBezTo>
                    <a:cubicBezTo>
                      <a:pt x="743" y="134"/>
                      <a:pt x="761" y="109"/>
                      <a:pt x="761" y="109"/>
                    </a:cubicBezTo>
                    <a:cubicBezTo>
                      <a:pt x="761" y="582"/>
                      <a:pt x="761" y="582"/>
                      <a:pt x="761" y="582"/>
                    </a:cubicBezTo>
                  </a:path>
                </a:pathLst>
              </a:custGeom>
              <a:solidFill>
                <a:srgbClr val="FFE2B7"/>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1" name="Freeform 17"/>
              <p:cNvSpPr>
                <a:spLocks/>
              </p:cNvSpPr>
              <p:nvPr/>
            </p:nvSpPr>
            <p:spPr bwMode="auto">
              <a:xfrm>
                <a:off x="9786937" y="2146682"/>
                <a:ext cx="52388" cy="890588"/>
              </a:xfrm>
              <a:custGeom>
                <a:avLst/>
                <a:gdLst>
                  <a:gd name="T0" fmla="*/ 28 w 28"/>
                  <a:gd name="T1" fmla="*/ 0 h 473"/>
                  <a:gd name="T2" fmla="*/ 8 w 28"/>
                  <a:gd name="T3" fmla="*/ 9 h 473"/>
                  <a:gd name="T4" fmla="*/ 0 w 28"/>
                  <a:gd name="T5" fmla="*/ 8 h 473"/>
                  <a:gd name="T6" fmla="*/ 0 w 28"/>
                  <a:gd name="T7" fmla="*/ 8 h 473"/>
                  <a:gd name="T8" fmla="*/ 8 w 28"/>
                  <a:gd name="T9" fmla="*/ 9 h 473"/>
                  <a:gd name="T10" fmla="*/ 28 w 28"/>
                  <a:gd name="T11" fmla="*/ 0 h 473"/>
                  <a:gd name="T12" fmla="*/ 28 w 28"/>
                  <a:gd name="T13" fmla="*/ 473 h 473"/>
                  <a:gd name="T14" fmla="*/ 28 w 28"/>
                  <a:gd name="T15" fmla="*/ 0 h 4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473">
                    <a:moveTo>
                      <a:pt x="28" y="0"/>
                    </a:moveTo>
                    <a:cubicBezTo>
                      <a:pt x="28" y="0"/>
                      <a:pt x="22" y="9"/>
                      <a:pt x="8" y="9"/>
                    </a:cubicBezTo>
                    <a:cubicBezTo>
                      <a:pt x="6" y="9"/>
                      <a:pt x="3" y="9"/>
                      <a:pt x="0" y="8"/>
                    </a:cubicBezTo>
                    <a:cubicBezTo>
                      <a:pt x="0" y="8"/>
                      <a:pt x="0" y="8"/>
                      <a:pt x="0" y="8"/>
                    </a:cubicBezTo>
                    <a:cubicBezTo>
                      <a:pt x="3" y="9"/>
                      <a:pt x="6" y="9"/>
                      <a:pt x="8" y="9"/>
                    </a:cubicBezTo>
                    <a:cubicBezTo>
                      <a:pt x="22" y="9"/>
                      <a:pt x="28" y="0"/>
                      <a:pt x="28" y="0"/>
                    </a:cubicBezTo>
                    <a:cubicBezTo>
                      <a:pt x="28" y="473"/>
                      <a:pt x="28" y="473"/>
                      <a:pt x="28" y="473"/>
                    </a:cubicBezTo>
                    <a:cubicBezTo>
                      <a:pt x="28" y="0"/>
                      <a:pt x="28" y="0"/>
                      <a:pt x="28" y="0"/>
                    </a:cubicBezTo>
                  </a:path>
                </a:pathLst>
              </a:custGeom>
              <a:solidFill>
                <a:srgbClr val="FFF7E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2" name="Freeform 18"/>
              <p:cNvSpPr>
                <a:spLocks/>
              </p:cNvSpPr>
              <p:nvPr/>
            </p:nvSpPr>
            <p:spPr bwMode="auto">
              <a:xfrm>
                <a:off x="8566150" y="2146682"/>
                <a:ext cx="1273175" cy="1060450"/>
              </a:xfrm>
              <a:custGeom>
                <a:avLst/>
                <a:gdLst>
                  <a:gd name="T0" fmla="*/ 676 w 676"/>
                  <a:gd name="T1" fmla="*/ 0 h 563"/>
                  <a:gd name="T2" fmla="*/ 656 w 676"/>
                  <a:gd name="T3" fmla="*/ 9 h 563"/>
                  <a:gd name="T4" fmla="*/ 648 w 676"/>
                  <a:gd name="T5" fmla="*/ 8 h 563"/>
                  <a:gd name="T6" fmla="*/ 21 w 676"/>
                  <a:gd name="T7" fmla="*/ 494 h 563"/>
                  <a:gd name="T8" fmla="*/ 0 w 676"/>
                  <a:gd name="T9" fmla="*/ 493 h 563"/>
                  <a:gd name="T10" fmla="*/ 0 w 676"/>
                  <a:gd name="T11" fmla="*/ 500 h 563"/>
                  <a:gd name="T12" fmla="*/ 0 w 676"/>
                  <a:gd name="T13" fmla="*/ 500 h 563"/>
                  <a:gd name="T14" fmla="*/ 38 w 676"/>
                  <a:gd name="T15" fmla="*/ 563 h 563"/>
                  <a:gd name="T16" fmla="*/ 442 w 676"/>
                  <a:gd name="T17" fmla="*/ 563 h 563"/>
                  <a:gd name="T18" fmla="*/ 624 w 676"/>
                  <a:gd name="T19" fmla="*/ 473 h 563"/>
                  <a:gd name="T20" fmla="*/ 676 w 676"/>
                  <a:gd name="T21" fmla="*/ 473 h 563"/>
                  <a:gd name="T22" fmla="*/ 676 w 676"/>
                  <a:gd name="T23" fmla="*/ 0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6" h="563">
                    <a:moveTo>
                      <a:pt x="676" y="0"/>
                    </a:moveTo>
                    <a:cubicBezTo>
                      <a:pt x="676" y="0"/>
                      <a:pt x="670" y="9"/>
                      <a:pt x="656" y="9"/>
                    </a:cubicBezTo>
                    <a:cubicBezTo>
                      <a:pt x="654" y="9"/>
                      <a:pt x="651" y="9"/>
                      <a:pt x="648" y="8"/>
                    </a:cubicBezTo>
                    <a:cubicBezTo>
                      <a:pt x="574" y="285"/>
                      <a:pt x="318" y="494"/>
                      <a:pt x="21" y="494"/>
                    </a:cubicBezTo>
                    <a:cubicBezTo>
                      <a:pt x="14" y="494"/>
                      <a:pt x="7" y="494"/>
                      <a:pt x="0" y="493"/>
                    </a:cubicBezTo>
                    <a:cubicBezTo>
                      <a:pt x="0" y="496"/>
                      <a:pt x="0" y="498"/>
                      <a:pt x="0" y="500"/>
                    </a:cubicBezTo>
                    <a:cubicBezTo>
                      <a:pt x="0" y="500"/>
                      <a:pt x="0" y="500"/>
                      <a:pt x="0" y="500"/>
                    </a:cubicBezTo>
                    <a:cubicBezTo>
                      <a:pt x="0" y="551"/>
                      <a:pt x="38" y="563"/>
                      <a:pt x="38" y="563"/>
                    </a:cubicBezTo>
                    <a:cubicBezTo>
                      <a:pt x="38" y="563"/>
                      <a:pt x="328" y="563"/>
                      <a:pt x="442" y="563"/>
                    </a:cubicBezTo>
                    <a:cubicBezTo>
                      <a:pt x="555" y="563"/>
                      <a:pt x="624" y="473"/>
                      <a:pt x="624" y="473"/>
                    </a:cubicBezTo>
                    <a:cubicBezTo>
                      <a:pt x="676" y="473"/>
                      <a:pt x="676" y="473"/>
                      <a:pt x="676" y="473"/>
                    </a:cubicBezTo>
                    <a:cubicBezTo>
                      <a:pt x="676" y="0"/>
                      <a:pt x="676" y="0"/>
                      <a:pt x="676" y="0"/>
                    </a:cubicBezTo>
                  </a:path>
                </a:pathLst>
              </a:custGeom>
              <a:solidFill>
                <a:srgbClr val="FFD79B"/>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3" name="Rectangle 19"/>
              <p:cNvSpPr>
                <a:spLocks noChangeArrowheads="1"/>
              </p:cNvSpPr>
              <p:nvPr/>
            </p:nvSpPr>
            <p:spPr bwMode="auto">
              <a:xfrm>
                <a:off x="9839325" y="2045082"/>
                <a:ext cx="296863" cy="1111250"/>
              </a:xfrm>
              <a:prstGeom prst="rect">
                <a:avLst/>
              </a:prstGeom>
              <a:solidFill>
                <a:srgbClr val="F1F1F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4" name="Rectangle 20"/>
              <p:cNvSpPr>
                <a:spLocks noChangeArrowheads="1"/>
              </p:cNvSpPr>
              <p:nvPr/>
            </p:nvSpPr>
            <p:spPr bwMode="auto">
              <a:xfrm>
                <a:off x="9839325" y="2045082"/>
                <a:ext cx="296863" cy="1111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5" name="Rectangle 21"/>
              <p:cNvSpPr>
                <a:spLocks noChangeArrowheads="1"/>
              </p:cNvSpPr>
              <p:nvPr/>
            </p:nvSpPr>
            <p:spPr bwMode="auto">
              <a:xfrm>
                <a:off x="10136187" y="2005394"/>
                <a:ext cx="1961353" cy="1192213"/>
              </a:xfrm>
              <a:prstGeom prst="rect">
                <a:avLst/>
              </a:pr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6" name="Rectangle 22"/>
              <p:cNvSpPr>
                <a:spLocks noChangeArrowheads="1"/>
              </p:cNvSpPr>
              <p:nvPr/>
            </p:nvSpPr>
            <p:spPr bwMode="auto">
              <a:xfrm>
                <a:off x="10136187" y="2005395"/>
                <a:ext cx="2055813" cy="1192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7" name="Rectangle 23"/>
              <p:cNvSpPr>
                <a:spLocks noChangeArrowheads="1"/>
              </p:cNvSpPr>
              <p:nvPr/>
            </p:nvSpPr>
            <p:spPr bwMode="auto">
              <a:xfrm>
                <a:off x="9839325" y="2897570"/>
                <a:ext cx="296863" cy="258763"/>
              </a:xfrm>
              <a:prstGeom prst="rect">
                <a:avLst/>
              </a:prstGeom>
              <a:solidFill>
                <a:srgbClr val="CBCBCB"/>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8" name="Rectangle 24"/>
              <p:cNvSpPr>
                <a:spLocks noChangeArrowheads="1"/>
              </p:cNvSpPr>
              <p:nvPr/>
            </p:nvSpPr>
            <p:spPr bwMode="auto">
              <a:xfrm>
                <a:off x="9839325" y="2897570"/>
                <a:ext cx="296863" cy="2587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9" name="Rectangle 25"/>
              <p:cNvSpPr>
                <a:spLocks noChangeArrowheads="1"/>
              </p:cNvSpPr>
              <p:nvPr/>
            </p:nvSpPr>
            <p:spPr bwMode="auto">
              <a:xfrm>
                <a:off x="10136187" y="2893444"/>
                <a:ext cx="1961353" cy="290709"/>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0" name="Rectangle 26"/>
              <p:cNvSpPr>
                <a:spLocks noChangeArrowheads="1"/>
              </p:cNvSpPr>
              <p:nvPr/>
            </p:nvSpPr>
            <p:spPr bwMode="auto">
              <a:xfrm>
                <a:off x="10136187" y="2921382"/>
                <a:ext cx="2055813" cy="276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87" name="Freeform 13"/>
            <p:cNvSpPr>
              <a:spLocks/>
            </p:cNvSpPr>
            <p:nvPr/>
          </p:nvSpPr>
          <p:spPr bwMode="auto">
            <a:xfrm flipH="1">
              <a:off x="1650638" y="3006139"/>
              <a:ext cx="569328" cy="190289"/>
            </a:xfrm>
            <a:custGeom>
              <a:avLst/>
              <a:gdLst>
                <a:gd name="T0" fmla="*/ 105 w 473"/>
                <a:gd name="T1" fmla="*/ 158 h 158"/>
                <a:gd name="T2" fmla="*/ 397 w 473"/>
                <a:gd name="T3" fmla="*/ 158 h 158"/>
                <a:gd name="T4" fmla="*/ 397 w 473"/>
                <a:gd name="T5" fmla="*/ 158 h 158"/>
                <a:gd name="T6" fmla="*/ 473 w 473"/>
                <a:gd name="T7" fmla="*/ 158 h 158"/>
                <a:gd name="T8" fmla="*/ 314 w 473"/>
                <a:gd name="T9" fmla="*/ 0 h 158"/>
                <a:gd name="T10" fmla="*/ 157 w 473"/>
                <a:gd name="T11" fmla="*/ 0 h 158"/>
                <a:gd name="T12" fmla="*/ 0 w 473"/>
                <a:gd name="T13" fmla="*/ 158 h 158"/>
                <a:gd name="T14" fmla="*/ 105 w 473"/>
                <a:gd name="T15" fmla="*/ 158 h 158"/>
                <a:gd name="T16" fmla="*/ 105 w 473"/>
                <a:gd name="T17"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3" h="158">
                  <a:moveTo>
                    <a:pt x="105" y="158"/>
                  </a:moveTo>
                  <a:cubicBezTo>
                    <a:pt x="397" y="158"/>
                    <a:pt x="397" y="158"/>
                    <a:pt x="397" y="158"/>
                  </a:cubicBezTo>
                  <a:cubicBezTo>
                    <a:pt x="397" y="158"/>
                    <a:pt x="397" y="158"/>
                    <a:pt x="397" y="158"/>
                  </a:cubicBezTo>
                  <a:cubicBezTo>
                    <a:pt x="473" y="158"/>
                    <a:pt x="473" y="158"/>
                    <a:pt x="473" y="158"/>
                  </a:cubicBezTo>
                  <a:cubicBezTo>
                    <a:pt x="392" y="75"/>
                    <a:pt x="314" y="0"/>
                    <a:pt x="314" y="0"/>
                  </a:cubicBezTo>
                  <a:cubicBezTo>
                    <a:pt x="157" y="0"/>
                    <a:pt x="157" y="0"/>
                    <a:pt x="157" y="0"/>
                  </a:cubicBezTo>
                  <a:cubicBezTo>
                    <a:pt x="157" y="0"/>
                    <a:pt x="81" y="75"/>
                    <a:pt x="0" y="158"/>
                  </a:cubicBezTo>
                  <a:cubicBezTo>
                    <a:pt x="105" y="158"/>
                    <a:pt x="105" y="158"/>
                    <a:pt x="105" y="158"/>
                  </a:cubicBezTo>
                  <a:cubicBezTo>
                    <a:pt x="105" y="158"/>
                    <a:pt x="105" y="158"/>
                    <a:pt x="105" y="158"/>
                  </a:cubicBezTo>
                </a:path>
              </a:pathLst>
            </a:custGeom>
            <a:solidFill>
              <a:schemeClr val="bg2">
                <a:lumMod val="1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8" name="Freeform 15"/>
            <p:cNvSpPr>
              <a:spLocks/>
            </p:cNvSpPr>
            <p:nvPr/>
          </p:nvSpPr>
          <p:spPr bwMode="auto">
            <a:xfrm flipH="1">
              <a:off x="1562347" y="1828794"/>
              <a:ext cx="744895" cy="441632"/>
            </a:xfrm>
            <a:custGeom>
              <a:avLst/>
              <a:gdLst>
                <a:gd name="T0" fmla="*/ 616 w 618"/>
                <a:gd name="T1" fmla="*/ 169 h 366"/>
                <a:gd name="T2" fmla="*/ 453 w 618"/>
                <a:gd name="T3" fmla="*/ 88 h 366"/>
                <a:gd name="T4" fmla="*/ 401 w 618"/>
                <a:gd name="T5" fmla="*/ 27 h 366"/>
                <a:gd name="T6" fmla="*/ 325 w 618"/>
                <a:gd name="T7" fmla="*/ 35 h 366"/>
                <a:gd name="T8" fmla="*/ 318 w 618"/>
                <a:gd name="T9" fmla="*/ 74 h 366"/>
                <a:gd name="T10" fmla="*/ 259 w 618"/>
                <a:gd name="T11" fmla="*/ 91 h 366"/>
                <a:gd name="T12" fmla="*/ 205 w 618"/>
                <a:gd name="T13" fmla="*/ 55 h 366"/>
                <a:gd name="T14" fmla="*/ 161 w 618"/>
                <a:gd name="T15" fmla="*/ 100 h 366"/>
                <a:gd name="T16" fmla="*/ 0 w 618"/>
                <a:gd name="T17" fmla="*/ 96 h 366"/>
                <a:gd name="T18" fmla="*/ 6 w 618"/>
                <a:gd name="T19" fmla="*/ 105 h 366"/>
                <a:gd name="T20" fmla="*/ 237 w 618"/>
                <a:gd name="T21" fmla="*/ 355 h 366"/>
                <a:gd name="T22" fmla="*/ 417 w 618"/>
                <a:gd name="T23" fmla="*/ 366 h 366"/>
                <a:gd name="T24" fmla="*/ 492 w 618"/>
                <a:gd name="T25" fmla="*/ 283 h 366"/>
                <a:gd name="T26" fmla="*/ 607 w 618"/>
                <a:gd name="T27" fmla="*/ 187 h 366"/>
                <a:gd name="T28" fmla="*/ 616 w 618"/>
                <a:gd name="T29" fmla="*/ 169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18" h="366">
                  <a:moveTo>
                    <a:pt x="616" y="169"/>
                  </a:moveTo>
                  <a:cubicBezTo>
                    <a:pt x="608" y="140"/>
                    <a:pt x="536" y="107"/>
                    <a:pt x="453" y="88"/>
                  </a:cubicBezTo>
                  <a:cubicBezTo>
                    <a:pt x="450" y="69"/>
                    <a:pt x="438" y="43"/>
                    <a:pt x="401" y="27"/>
                  </a:cubicBezTo>
                  <a:cubicBezTo>
                    <a:pt x="339" y="0"/>
                    <a:pt x="325" y="35"/>
                    <a:pt x="325" y="35"/>
                  </a:cubicBezTo>
                  <a:cubicBezTo>
                    <a:pt x="325" y="35"/>
                    <a:pt x="323" y="55"/>
                    <a:pt x="318" y="74"/>
                  </a:cubicBezTo>
                  <a:cubicBezTo>
                    <a:pt x="287" y="75"/>
                    <a:pt x="270" y="82"/>
                    <a:pt x="259" y="91"/>
                  </a:cubicBezTo>
                  <a:cubicBezTo>
                    <a:pt x="242" y="75"/>
                    <a:pt x="224" y="56"/>
                    <a:pt x="205" y="55"/>
                  </a:cubicBezTo>
                  <a:cubicBezTo>
                    <a:pt x="187" y="54"/>
                    <a:pt x="178" y="78"/>
                    <a:pt x="161" y="100"/>
                  </a:cubicBezTo>
                  <a:cubicBezTo>
                    <a:pt x="46" y="47"/>
                    <a:pt x="0" y="96"/>
                    <a:pt x="0" y="96"/>
                  </a:cubicBezTo>
                  <a:cubicBezTo>
                    <a:pt x="2" y="99"/>
                    <a:pt x="4" y="102"/>
                    <a:pt x="6" y="105"/>
                  </a:cubicBezTo>
                  <a:cubicBezTo>
                    <a:pt x="59" y="181"/>
                    <a:pt x="237" y="355"/>
                    <a:pt x="237" y="355"/>
                  </a:cubicBezTo>
                  <a:cubicBezTo>
                    <a:pt x="417" y="366"/>
                    <a:pt x="417" y="366"/>
                    <a:pt x="417" y="366"/>
                  </a:cubicBezTo>
                  <a:cubicBezTo>
                    <a:pt x="417" y="366"/>
                    <a:pt x="396" y="324"/>
                    <a:pt x="492" y="283"/>
                  </a:cubicBezTo>
                  <a:cubicBezTo>
                    <a:pt x="559" y="254"/>
                    <a:pt x="593" y="211"/>
                    <a:pt x="607" y="187"/>
                  </a:cubicBezTo>
                  <a:cubicBezTo>
                    <a:pt x="614" y="181"/>
                    <a:pt x="618" y="175"/>
                    <a:pt x="616" y="169"/>
                  </a:cubicBezTo>
                  <a:close/>
                </a:path>
              </a:pathLst>
            </a:custGeom>
            <a:solidFill>
              <a:schemeClr val="bg2">
                <a:lumMod val="1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63" name="Oval 62"/>
            <p:cNvSpPr/>
            <p:nvPr/>
          </p:nvSpPr>
          <p:spPr>
            <a:xfrm>
              <a:off x="1317540" y="2856137"/>
              <a:ext cx="69011" cy="69011"/>
            </a:xfrm>
            <a:prstGeom prst="ellipse">
              <a:avLst/>
            </a:prstGeom>
            <a:solidFill>
              <a:schemeClr val="tx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68" name="Freeform 67"/>
            <p:cNvSpPr/>
            <p:nvPr/>
          </p:nvSpPr>
          <p:spPr>
            <a:xfrm>
              <a:off x="1188884" y="3214745"/>
              <a:ext cx="1494865" cy="453343"/>
            </a:xfrm>
            <a:custGeom>
              <a:avLst/>
              <a:gdLst>
                <a:gd name="connsiteX0" fmla="*/ 448098 w 1494865"/>
                <a:gd name="connsiteY0" fmla="*/ 0 h 453343"/>
                <a:gd name="connsiteX1" fmla="*/ 1045562 w 1494865"/>
                <a:gd name="connsiteY1" fmla="*/ 0 h 453343"/>
                <a:gd name="connsiteX2" fmla="*/ 1431023 w 1494865"/>
                <a:gd name="connsiteY2" fmla="*/ 383019 h 453343"/>
                <a:gd name="connsiteX3" fmla="*/ 1494865 w 1494865"/>
                <a:gd name="connsiteY3" fmla="*/ 447056 h 453343"/>
                <a:gd name="connsiteX4" fmla="*/ 1331044 w 1494865"/>
                <a:gd name="connsiteY4" fmla="*/ 447056 h 453343"/>
                <a:gd name="connsiteX5" fmla="*/ 1331044 w 1494865"/>
                <a:gd name="connsiteY5" fmla="*/ 453343 h 453343"/>
                <a:gd name="connsiteX6" fmla="*/ 1265998 w 1494865"/>
                <a:gd name="connsiteY6" fmla="*/ 453343 h 453343"/>
                <a:gd name="connsiteX7" fmla="*/ 1265998 w 1494865"/>
                <a:gd name="connsiteY7" fmla="*/ 448396 h 453343"/>
                <a:gd name="connsiteX8" fmla="*/ 1265998 w 1494865"/>
                <a:gd name="connsiteY8" fmla="*/ 447056 h 453343"/>
                <a:gd name="connsiteX9" fmla="*/ 227663 w 1494865"/>
                <a:gd name="connsiteY9" fmla="*/ 447056 h 453343"/>
                <a:gd name="connsiteX10" fmla="*/ 227663 w 1494865"/>
                <a:gd name="connsiteY10" fmla="*/ 453343 h 453343"/>
                <a:gd name="connsiteX11" fmla="*/ 162616 w 1494865"/>
                <a:gd name="connsiteY11" fmla="*/ 453343 h 453343"/>
                <a:gd name="connsiteX12" fmla="*/ 162616 w 1494865"/>
                <a:gd name="connsiteY12" fmla="*/ 448396 h 453343"/>
                <a:gd name="connsiteX13" fmla="*/ 162616 w 1494865"/>
                <a:gd name="connsiteY13" fmla="*/ 447056 h 453343"/>
                <a:gd name="connsiteX14" fmla="*/ 0 w 1494865"/>
                <a:gd name="connsiteY14" fmla="*/ 447056 h 453343"/>
                <a:gd name="connsiteX15" fmla="*/ 63842 w 1494865"/>
                <a:gd name="connsiteY15" fmla="*/ 383019 h 453343"/>
                <a:gd name="connsiteX16" fmla="*/ 448098 w 1494865"/>
                <a:gd name="connsiteY16" fmla="*/ 0 h 453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94865" h="453343">
                  <a:moveTo>
                    <a:pt x="448098" y="0"/>
                  </a:moveTo>
                  <a:cubicBezTo>
                    <a:pt x="1045562" y="0"/>
                    <a:pt x="1045562" y="0"/>
                    <a:pt x="1045562" y="0"/>
                  </a:cubicBezTo>
                  <a:cubicBezTo>
                    <a:pt x="1174451" y="130492"/>
                    <a:pt x="1334658" y="291191"/>
                    <a:pt x="1431023" y="383019"/>
                  </a:cubicBezTo>
                  <a:cubicBezTo>
                    <a:pt x="1451501" y="402351"/>
                    <a:pt x="1473183" y="422891"/>
                    <a:pt x="1494865" y="447056"/>
                  </a:cubicBezTo>
                  <a:cubicBezTo>
                    <a:pt x="1331044" y="447056"/>
                    <a:pt x="1331044" y="447056"/>
                    <a:pt x="1331044" y="447056"/>
                  </a:cubicBezTo>
                  <a:lnTo>
                    <a:pt x="1331044" y="453343"/>
                  </a:lnTo>
                  <a:lnTo>
                    <a:pt x="1265998" y="453343"/>
                  </a:lnTo>
                  <a:lnTo>
                    <a:pt x="1265998" y="448396"/>
                  </a:lnTo>
                  <a:cubicBezTo>
                    <a:pt x="1265998" y="447056"/>
                    <a:pt x="1265998" y="447056"/>
                    <a:pt x="1265998" y="447056"/>
                  </a:cubicBezTo>
                  <a:cubicBezTo>
                    <a:pt x="227663" y="447056"/>
                    <a:pt x="227663" y="447056"/>
                    <a:pt x="227663" y="447056"/>
                  </a:cubicBezTo>
                  <a:lnTo>
                    <a:pt x="227663" y="453343"/>
                  </a:lnTo>
                  <a:lnTo>
                    <a:pt x="162616" y="453343"/>
                  </a:lnTo>
                  <a:lnTo>
                    <a:pt x="162616" y="448396"/>
                  </a:lnTo>
                  <a:cubicBezTo>
                    <a:pt x="162616" y="447056"/>
                    <a:pt x="162616" y="447056"/>
                    <a:pt x="162616" y="447056"/>
                  </a:cubicBezTo>
                  <a:cubicBezTo>
                    <a:pt x="0" y="447056"/>
                    <a:pt x="0" y="447056"/>
                    <a:pt x="0" y="447056"/>
                  </a:cubicBezTo>
                  <a:cubicBezTo>
                    <a:pt x="21682" y="422891"/>
                    <a:pt x="43364" y="402351"/>
                    <a:pt x="63842" y="383019"/>
                  </a:cubicBezTo>
                  <a:cubicBezTo>
                    <a:pt x="160207" y="291191"/>
                    <a:pt x="320414" y="130492"/>
                    <a:pt x="448098" y="0"/>
                  </a:cubicBezTo>
                  <a:close/>
                </a:path>
              </a:pathLst>
            </a:custGeom>
            <a:solidFill>
              <a:schemeClr val="bg2">
                <a:lumMod val="25000"/>
              </a:schemeClr>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2" name="Title 1"/>
          <p:cNvSpPr>
            <a:spLocks noGrp="1"/>
          </p:cNvSpPr>
          <p:nvPr>
            <p:ph type="title"/>
          </p:nvPr>
        </p:nvSpPr>
        <p:spPr/>
        <p:txBody>
          <a:bodyPr/>
          <a:lstStyle/>
          <a:p>
            <a:r>
              <a:rPr lang="en-US" dirty="0"/>
              <a:t>Tree Infographic Layout</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5" name="Group 4"/>
          <p:cNvGrpSpPr/>
          <p:nvPr/>
        </p:nvGrpSpPr>
        <p:grpSpPr>
          <a:xfrm>
            <a:off x="1" y="4070363"/>
            <a:ext cx="12193440" cy="2790988"/>
            <a:chOff x="1" y="4070363"/>
            <a:chExt cx="12193440" cy="2790988"/>
          </a:xfrm>
        </p:grpSpPr>
        <p:sp>
          <p:nvSpPr>
            <p:cNvPr id="6" name="Freeform 5"/>
            <p:cNvSpPr>
              <a:spLocks/>
            </p:cNvSpPr>
            <p:nvPr/>
          </p:nvSpPr>
          <p:spPr bwMode="auto">
            <a:xfrm>
              <a:off x="1" y="4070363"/>
              <a:ext cx="4078602" cy="2790988"/>
            </a:xfrm>
            <a:custGeom>
              <a:avLst/>
              <a:gdLst>
                <a:gd name="connsiteX0" fmla="*/ 2067509 w 4064833"/>
                <a:gd name="connsiteY0" fmla="*/ 653 h 2790988"/>
                <a:gd name="connsiteX1" fmla="*/ 2893352 w 4064833"/>
                <a:gd name="connsiteY1" fmla="*/ 425977 h 2790988"/>
                <a:gd name="connsiteX2" fmla="*/ 4064833 w 4064833"/>
                <a:gd name="connsiteY2" fmla="*/ 757380 h 2790988"/>
                <a:gd name="connsiteX3" fmla="*/ 4064833 w 4064833"/>
                <a:gd name="connsiteY3" fmla="*/ 1676269 h 2790988"/>
                <a:gd name="connsiteX4" fmla="*/ 4064833 w 4064833"/>
                <a:gd name="connsiteY4" fmla="*/ 1872098 h 2790988"/>
                <a:gd name="connsiteX5" fmla="*/ 4064833 w 4064833"/>
                <a:gd name="connsiteY5" fmla="*/ 2790988 h 2790988"/>
                <a:gd name="connsiteX6" fmla="*/ 187116 w 4064833"/>
                <a:gd name="connsiteY6" fmla="*/ 2790988 h 2790988"/>
                <a:gd name="connsiteX7" fmla="*/ 0 w 4064833"/>
                <a:gd name="connsiteY7" fmla="*/ 2790988 h 2790988"/>
                <a:gd name="connsiteX8" fmla="*/ 0 w 4064833"/>
                <a:gd name="connsiteY8" fmla="*/ 1109832 h 2790988"/>
                <a:gd name="connsiteX9" fmla="*/ 18768 w 4064833"/>
                <a:gd name="connsiteY9" fmla="*/ 1109583 h 2790988"/>
                <a:gd name="connsiteX10" fmla="*/ 910844 w 4064833"/>
                <a:gd name="connsiteY10" fmla="*/ 606742 h 2790988"/>
                <a:gd name="connsiteX11" fmla="*/ 2067509 w 4064833"/>
                <a:gd name="connsiteY11" fmla="*/ 653 h 2790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64833" h="2790988">
                  <a:moveTo>
                    <a:pt x="2067509" y="653"/>
                  </a:moveTo>
                  <a:cubicBezTo>
                    <a:pt x="2344807" y="-9460"/>
                    <a:pt x="2635213" y="96457"/>
                    <a:pt x="2893352" y="425977"/>
                  </a:cubicBezTo>
                  <a:cubicBezTo>
                    <a:pt x="2893352" y="425977"/>
                    <a:pt x="3148675" y="772443"/>
                    <a:pt x="4064833" y="757380"/>
                  </a:cubicBezTo>
                  <a:cubicBezTo>
                    <a:pt x="4064833" y="757380"/>
                    <a:pt x="4064833" y="757380"/>
                    <a:pt x="4064833" y="1676269"/>
                  </a:cubicBezTo>
                  <a:cubicBezTo>
                    <a:pt x="4064833" y="1676269"/>
                    <a:pt x="4064833" y="1676269"/>
                    <a:pt x="4064833" y="1872098"/>
                  </a:cubicBezTo>
                  <a:cubicBezTo>
                    <a:pt x="4064833" y="1872098"/>
                    <a:pt x="4064833" y="1872098"/>
                    <a:pt x="4064833" y="2790988"/>
                  </a:cubicBezTo>
                  <a:cubicBezTo>
                    <a:pt x="4064833" y="2790988"/>
                    <a:pt x="4064833" y="2790988"/>
                    <a:pt x="187116" y="2790988"/>
                  </a:cubicBezTo>
                  <a:lnTo>
                    <a:pt x="0" y="2790988"/>
                  </a:lnTo>
                  <a:lnTo>
                    <a:pt x="0" y="1109832"/>
                  </a:lnTo>
                  <a:lnTo>
                    <a:pt x="18768" y="1109583"/>
                  </a:lnTo>
                  <a:cubicBezTo>
                    <a:pt x="263854" y="1089724"/>
                    <a:pt x="567285" y="962624"/>
                    <a:pt x="910844" y="606742"/>
                  </a:cubicBezTo>
                  <a:cubicBezTo>
                    <a:pt x="910844" y="606742"/>
                    <a:pt x="1457454" y="22903"/>
                    <a:pt x="2067509" y="653"/>
                  </a:cubicBezTo>
                  <a:close/>
                </a:path>
              </a:pathLst>
            </a:custGeom>
            <a:solidFill>
              <a:schemeClr val="bg1">
                <a:lumMod val="75000"/>
                <a:lumOff val="2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6" name="Freeform 75"/>
            <p:cNvSpPr>
              <a:spLocks/>
            </p:cNvSpPr>
            <p:nvPr/>
          </p:nvSpPr>
          <p:spPr bwMode="auto">
            <a:xfrm>
              <a:off x="4039495" y="4070363"/>
              <a:ext cx="8153946" cy="2790987"/>
            </a:xfrm>
            <a:custGeom>
              <a:avLst/>
              <a:gdLst>
                <a:gd name="connsiteX0" fmla="*/ 7194300 w 8153946"/>
                <a:gd name="connsiteY0" fmla="*/ 652 h 2790987"/>
                <a:gd name="connsiteX1" fmla="*/ 8020144 w 8153946"/>
                <a:gd name="connsiteY1" fmla="*/ 425976 h 2790987"/>
                <a:gd name="connsiteX2" fmla="*/ 8149243 w 8153946"/>
                <a:gd name="connsiteY2" fmla="*/ 534806 h 2790987"/>
                <a:gd name="connsiteX3" fmla="*/ 8153946 w 8153946"/>
                <a:gd name="connsiteY3" fmla="*/ 537623 h 2790987"/>
                <a:gd name="connsiteX4" fmla="*/ 8153946 w 8153946"/>
                <a:gd name="connsiteY4" fmla="*/ 2790987 h 2790987"/>
                <a:gd name="connsiteX5" fmla="*/ 8042672 w 8153946"/>
                <a:gd name="connsiteY5" fmla="*/ 2790987 h 2790987"/>
                <a:gd name="connsiteX6" fmla="*/ 0 w 8153946"/>
                <a:gd name="connsiteY6" fmla="*/ 2790987 h 2790987"/>
                <a:gd name="connsiteX7" fmla="*/ 0 w 8153946"/>
                <a:gd name="connsiteY7" fmla="*/ 1872097 h 2790987"/>
                <a:gd name="connsiteX8" fmla="*/ 0 w 8153946"/>
                <a:gd name="connsiteY8" fmla="*/ 1676268 h 2790987"/>
                <a:gd name="connsiteX9" fmla="*/ 0 w 8153946"/>
                <a:gd name="connsiteY9" fmla="*/ 757379 h 2790987"/>
                <a:gd name="connsiteX10" fmla="*/ 796007 w 8153946"/>
                <a:gd name="connsiteY10" fmla="*/ 1133973 h 2790987"/>
                <a:gd name="connsiteX11" fmla="*/ 2008791 w 8153946"/>
                <a:gd name="connsiteY11" fmla="*/ 862825 h 2790987"/>
                <a:gd name="connsiteX12" fmla="*/ 4490680 w 8153946"/>
                <a:gd name="connsiteY12" fmla="*/ 877889 h 2790987"/>
                <a:gd name="connsiteX13" fmla="*/ 6037636 w 8153946"/>
                <a:gd name="connsiteY13" fmla="*/ 606741 h 2790987"/>
                <a:gd name="connsiteX14" fmla="*/ 6132576 w 8153946"/>
                <a:gd name="connsiteY14" fmla="*/ 515169 h 2790987"/>
                <a:gd name="connsiteX15" fmla="*/ 6150734 w 8153946"/>
                <a:gd name="connsiteY15" fmla="*/ 499148 h 2790987"/>
                <a:gd name="connsiteX16" fmla="*/ 6130571 w 8153946"/>
                <a:gd name="connsiteY16" fmla="*/ 620797 h 2790987"/>
                <a:gd name="connsiteX17" fmla="*/ 6074950 w 8153946"/>
                <a:gd name="connsiteY17" fmla="*/ 862424 h 2790987"/>
                <a:gd name="connsiteX18" fmla="*/ 5731019 w 8153946"/>
                <a:gd name="connsiteY18" fmla="*/ 1094250 h 2790987"/>
                <a:gd name="connsiteX19" fmla="*/ 6913289 w 8153946"/>
                <a:gd name="connsiteY19" fmla="*/ 1021079 h 2790987"/>
                <a:gd name="connsiteX20" fmla="*/ 6630124 w 8153946"/>
                <a:gd name="connsiteY20" fmla="*/ 968424 h 2790987"/>
                <a:gd name="connsiteX21" fmla="*/ 6409997 w 8153946"/>
                <a:gd name="connsiteY21" fmla="*/ 413585 h 2790987"/>
                <a:gd name="connsiteX22" fmla="*/ 6406296 w 8153946"/>
                <a:gd name="connsiteY22" fmla="*/ 299917 h 2790987"/>
                <a:gd name="connsiteX23" fmla="*/ 6560233 w 8153946"/>
                <a:gd name="connsiteY23" fmla="*/ 202200 h 2790987"/>
                <a:gd name="connsiteX24" fmla="*/ 7194300 w 8153946"/>
                <a:gd name="connsiteY24" fmla="*/ 652 h 279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153946" h="2790987">
                  <a:moveTo>
                    <a:pt x="7194300" y="652"/>
                  </a:moveTo>
                  <a:cubicBezTo>
                    <a:pt x="7471598" y="-9461"/>
                    <a:pt x="7762005" y="96456"/>
                    <a:pt x="8020144" y="425976"/>
                  </a:cubicBezTo>
                  <a:cubicBezTo>
                    <a:pt x="8020144" y="425976"/>
                    <a:pt x="8056049" y="474698"/>
                    <a:pt x="8149243" y="534806"/>
                  </a:cubicBezTo>
                  <a:lnTo>
                    <a:pt x="8153946" y="537623"/>
                  </a:lnTo>
                  <a:lnTo>
                    <a:pt x="8153946" y="2790987"/>
                  </a:lnTo>
                  <a:lnTo>
                    <a:pt x="8042672" y="2790987"/>
                  </a:lnTo>
                  <a:cubicBezTo>
                    <a:pt x="6893719" y="2790987"/>
                    <a:pt x="4595812" y="2790987"/>
                    <a:pt x="0" y="2790987"/>
                  </a:cubicBezTo>
                  <a:cubicBezTo>
                    <a:pt x="0" y="2790987"/>
                    <a:pt x="0" y="2790987"/>
                    <a:pt x="0" y="1872097"/>
                  </a:cubicBezTo>
                  <a:cubicBezTo>
                    <a:pt x="0" y="1872097"/>
                    <a:pt x="0" y="1872097"/>
                    <a:pt x="0" y="1676268"/>
                  </a:cubicBezTo>
                  <a:cubicBezTo>
                    <a:pt x="0" y="1676268"/>
                    <a:pt x="0" y="1676268"/>
                    <a:pt x="0" y="757379"/>
                  </a:cubicBezTo>
                  <a:cubicBezTo>
                    <a:pt x="0" y="757379"/>
                    <a:pt x="390494" y="742315"/>
                    <a:pt x="796007" y="1133973"/>
                  </a:cubicBezTo>
                  <a:cubicBezTo>
                    <a:pt x="796007" y="1133973"/>
                    <a:pt x="1370483" y="1570822"/>
                    <a:pt x="2008791" y="862825"/>
                  </a:cubicBezTo>
                  <a:cubicBezTo>
                    <a:pt x="2008791" y="862825"/>
                    <a:pt x="3364255" y="-297085"/>
                    <a:pt x="4490680" y="877889"/>
                  </a:cubicBezTo>
                  <a:cubicBezTo>
                    <a:pt x="4490680" y="877889"/>
                    <a:pt x="5121478" y="1555758"/>
                    <a:pt x="6037636" y="606741"/>
                  </a:cubicBezTo>
                  <a:cubicBezTo>
                    <a:pt x="6037636" y="606741"/>
                    <a:pt x="6071799" y="570251"/>
                    <a:pt x="6132576" y="515169"/>
                  </a:cubicBezTo>
                  <a:lnTo>
                    <a:pt x="6150734" y="499148"/>
                  </a:lnTo>
                  <a:lnTo>
                    <a:pt x="6130571" y="620797"/>
                  </a:lnTo>
                  <a:cubicBezTo>
                    <a:pt x="6115416" y="697244"/>
                    <a:pt x="6096999" y="777720"/>
                    <a:pt x="6074950" y="862424"/>
                  </a:cubicBezTo>
                  <a:cubicBezTo>
                    <a:pt x="6022643" y="921805"/>
                    <a:pt x="5822746" y="948213"/>
                    <a:pt x="5731019" y="1094250"/>
                  </a:cubicBezTo>
                  <a:cubicBezTo>
                    <a:pt x="6913289" y="1021079"/>
                    <a:pt x="6913289" y="1021079"/>
                    <a:pt x="6913289" y="1021079"/>
                  </a:cubicBezTo>
                  <a:cubicBezTo>
                    <a:pt x="6855790" y="996566"/>
                    <a:pt x="6763966" y="960140"/>
                    <a:pt x="6630124" y="968424"/>
                  </a:cubicBezTo>
                  <a:cubicBezTo>
                    <a:pt x="6544526" y="942141"/>
                    <a:pt x="6436645" y="759330"/>
                    <a:pt x="6409997" y="413585"/>
                  </a:cubicBezTo>
                  <a:lnTo>
                    <a:pt x="6406296" y="299917"/>
                  </a:lnTo>
                  <a:lnTo>
                    <a:pt x="6560233" y="202200"/>
                  </a:lnTo>
                  <a:cubicBezTo>
                    <a:pt x="6745680" y="96313"/>
                    <a:pt x="6965529" y="8996"/>
                    <a:pt x="7194300" y="652"/>
                  </a:cubicBezTo>
                  <a:close/>
                </a:path>
              </a:pathLst>
            </a:custGeom>
            <a:solidFill>
              <a:schemeClr val="bg1">
                <a:lumMod val="75000"/>
                <a:lumOff val="2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6" name="Group 15"/>
          <p:cNvGrpSpPr/>
          <p:nvPr/>
        </p:nvGrpSpPr>
        <p:grpSpPr>
          <a:xfrm>
            <a:off x="3598220" y="3527482"/>
            <a:ext cx="1295400" cy="1696506"/>
            <a:chOff x="3472901" y="3524298"/>
            <a:chExt cx="1295400" cy="1696506"/>
          </a:xfrm>
        </p:grpSpPr>
        <p:grpSp>
          <p:nvGrpSpPr>
            <p:cNvPr id="13" name="Group 12"/>
            <p:cNvGrpSpPr/>
            <p:nvPr/>
          </p:nvGrpSpPr>
          <p:grpSpPr>
            <a:xfrm>
              <a:off x="3953283" y="4742966"/>
              <a:ext cx="298450" cy="477838"/>
              <a:chOff x="490439" y="4539752"/>
              <a:chExt cx="298450" cy="477838"/>
            </a:xfrm>
            <a:solidFill>
              <a:schemeClr val="tx1"/>
            </a:solidFill>
          </p:grpSpPr>
          <p:sp>
            <p:nvSpPr>
              <p:cNvPr id="14" name="Freeform 9"/>
              <p:cNvSpPr>
                <a:spLocks/>
              </p:cNvSpPr>
              <p:nvPr/>
            </p:nvSpPr>
            <p:spPr bwMode="auto">
              <a:xfrm>
                <a:off x="490439" y="4539752"/>
                <a:ext cx="298450" cy="477838"/>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5" name="Freeform 9"/>
              <p:cNvSpPr>
                <a:spLocks/>
              </p:cNvSpPr>
              <p:nvPr/>
            </p:nvSpPr>
            <p:spPr bwMode="auto">
              <a:xfrm>
                <a:off x="549789" y="4665135"/>
                <a:ext cx="181928" cy="291279"/>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9" name="Freeform 101"/>
            <p:cNvSpPr>
              <a:spLocks/>
            </p:cNvSpPr>
            <p:nvPr/>
          </p:nvSpPr>
          <p:spPr bwMode="auto">
            <a:xfrm>
              <a:off x="3472901" y="3524298"/>
              <a:ext cx="1295400" cy="1457587"/>
            </a:xfrm>
            <a:custGeom>
              <a:avLst/>
              <a:gdLst/>
              <a:ahLst/>
              <a:cxnLst>
                <a:cxn ang="0">
                  <a:pos x="127" y="126"/>
                </a:cxn>
                <a:cxn ang="0">
                  <a:pos x="188" y="87"/>
                </a:cxn>
                <a:cxn ang="0">
                  <a:pos x="105" y="158"/>
                </a:cxn>
                <a:cxn ang="0">
                  <a:pos x="37" y="37"/>
                </a:cxn>
                <a:cxn ang="0">
                  <a:pos x="102" y="109"/>
                </a:cxn>
                <a:cxn ang="0">
                  <a:pos x="0" y="0"/>
                </a:cxn>
                <a:cxn ang="0">
                  <a:pos x="89" y="119"/>
                </a:cxn>
                <a:cxn ang="0">
                  <a:pos x="92" y="127"/>
                </a:cxn>
                <a:cxn ang="0">
                  <a:pos x="98" y="195"/>
                </a:cxn>
                <a:cxn ang="0">
                  <a:pos x="40" y="169"/>
                </a:cxn>
                <a:cxn ang="0">
                  <a:pos x="85" y="183"/>
                </a:cxn>
                <a:cxn ang="0">
                  <a:pos x="15" y="163"/>
                </a:cxn>
                <a:cxn ang="0">
                  <a:pos x="79" y="187"/>
                </a:cxn>
                <a:cxn ang="0">
                  <a:pos x="98" y="203"/>
                </a:cxn>
                <a:cxn ang="0">
                  <a:pos x="97" y="236"/>
                </a:cxn>
                <a:cxn ang="0">
                  <a:pos x="103" y="238"/>
                </a:cxn>
                <a:cxn ang="0">
                  <a:pos x="113" y="235"/>
                </a:cxn>
                <a:cxn ang="0">
                  <a:pos x="107" y="168"/>
                </a:cxn>
                <a:cxn ang="0">
                  <a:pos x="139" y="127"/>
                </a:cxn>
                <a:cxn ang="0">
                  <a:pos x="221" y="69"/>
                </a:cxn>
                <a:cxn ang="0">
                  <a:pos x="127" y="126"/>
                </a:cxn>
              </a:cxnLst>
              <a:rect l="0" t="0" r="r" b="b"/>
              <a:pathLst>
                <a:path w="221" h="238">
                  <a:moveTo>
                    <a:pt x="127" y="126"/>
                  </a:moveTo>
                  <a:cubicBezTo>
                    <a:pt x="157" y="87"/>
                    <a:pt x="188" y="87"/>
                    <a:pt x="188" y="87"/>
                  </a:cubicBezTo>
                  <a:cubicBezTo>
                    <a:pt x="149" y="103"/>
                    <a:pt x="112" y="148"/>
                    <a:pt x="105" y="158"/>
                  </a:cubicBezTo>
                  <a:cubicBezTo>
                    <a:pt x="96" y="113"/>
                    <a:pt x="77" y="62"/>
                    <a:pt x="37" y="37"/>
                  </a:cubicBezTo>
                  <a:cubicBezTo>
                    <a:pt x="37" y="37"/>
                    <a:pt x="77" y="45"/>
                    <a:pt x="102" y="109"/>
                  </a:cubicBezTo>
                  <a:cubicBezTo>
                    <a:pt x="102" y="109"/>
                    <a:pt x="158" y="33"/>
                    <a:pt x="0" y="0"/>
                  </a:cubicBezTo>
                  <a:cubicBezTo>
                    <a:pt x="0" y="0"/>
                    <a:pt x="15" y="166"/>
                    <a:pt x="89" y="119"/>
                  </a:cubicBezTo>
                  <a:cubicBezTo>
                    <a:pt x="92" y="127"/>
                    <a:pt x="92" y="127"/>
                    <a:pt x="92" y="127"/>
                  </a:cubicBezTo>
                  <a:cubicBezTo>
                    <a:pt x="95" y="138"/>
                    <a:pt x="98" y="166"/>
                    <a:pt x="98" y="195"/>
                  </a:cubicBezTo>
                  <a:cubicBezTo>
                    <a:pt x="90" y="189"/>
                    <a:pt x="63" y="172"/>
                    <a:pt x="40" y="169"/>
                  </a:cubicBezTo>
                  <a:cubicBezTo>
                    <a:pt x="40" y="169"/>
                    <a:pt x="59" y="163"/>
                    <a:pt x="85" y="183"/>
                  </a:cubicBezTo>
                  <a:cubicBezTo>
                    <a:pt x="85" y="183"/>
                    <a:pt x="90" y="138"/>
                    <a:pt x="15" y="163"/>
                  </a:cubicBezTo>
                  <a:cubicBezTo>
                    <a:pt x="15" y="163"/>
                    <a:pt x="59" y="224"/>
                    <a:pt x="79" y="187"/>
                  </a:cubicBezTo>
                  <a:cubicBezTo>
                    <a:pt x="98" y="203"/>
                    <a:pt x="98" y="203"/>
                    <a:pt x="98" y="203"/>
                  </a:cubicBezTo>
                  <a:cubicBezTo>
                    <a:pt x="98" y="214"/>
                    <a:pt x="98" y="226"/>
                    <a:pt x="97" y="236"/>
                  </a:cubicBezTo>
                  <a:cubicBezTo>
                    <a:pt x="99" y="236"/>
                    <a:pt x="101" y="237"/>
                    <a:pt x="103" y="238"/>
                  </a:cubicBezTo>
                  <a:cubicBezTo>
                    <a:pt x="106" y="236"/>
                    <a:pt x="109" y="236"/>
                    <a:pt x="113" y="235"/>
                  </a:cubicBezTo>
                  <a:cubicBezTo>
                    <a:pt x="113" y="225"/>
                    <a:pt x="112" y="199"/>
                    <a:pt x="107" y="168"/>
                  </a:cubicBezTo>
                  <a:cubicBezTo>
                    <a:pt x="139" y="127"/>
                    <a:pt x="139" y="127"/>
                    <a:pt x="139" y="127"/>
                  </a:cubicBezTo>
                  <a:cubicBezTo>
                    <a:pt x="180" y="173"/>
                    <a:pt x="221" y="69"/>
                    <a:pt x="221" y="69"/>
                  </a:cubicBezTo>
                  <a:cubicBezTo>
                    <a:pt x="106" y="61"/>
                    <a:pt x="127" y="126"/>
                    <a:pt x="127" y="126"/>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25" name="Group 24"/>
          <p:cNvGrpSpPr/>
          <p:nvPr/>
        </p:nvGrpSpPr>
        <p:grpSpPr>
          <a:xfrm>
            <a:off x="6008258" y="2613803"/>
            <a:ext cx="1833107" cy="2694809"/>
            <a:chOff x="6329252" y="2536166"/>
            <a:chExt cx="1833107" cy="2694809"/>
          </a:xfrm>
        </p:grpSpPr>
        <p:sp>
          <p:nvSpPr>
            <p:cNvPr id="17" name="Freeform 101"/>
            <p:cNvSpPr>
              <a:spLocks/>
            </p:cNvSpPr>
            <p:nvPr/>
          </p:nvSpPr>
          <p:spPr bwMode="auto">
            <a:xfrm>
              <a:off x="6329252" y="2536166"/>
              <a:ext cx="1833107" cy="1970374"/>
            </a:xfrm>
            <a:custGeom>
              <a:avLst/>
              <a:gdLst/>
              <a:ahLst/>
              <a:cxnLst>
                <a:cxn ang="0">
                  <a:pos x="127" y="126"/>
                </a:cxn>
                <a:cxn ang="0">
                  <a:pos x="188" y="87"/>
                </a:cxn>
                <a:cxn ang="0">
                  <a:pos x="105" y="158"/>
                </a:cxn>
                <a:cxn ang="0">
                  <a:pos x="37" y="37"/>
                </a:cxn>
                <a:cxn ang="0">
                  <a:pos x="102" y="109"/>
                </a:cxn>
                <a:cxn ang="0">
                  <a:pos x="0" y="0"/>
                </a:cxn>
                <a:cxn ang="0">
                  <a:pos x="89" y="119"/>
                </a:cxn>
                <a:cxn ang="0">
                  <a:pos x="92" y="127"/>
                </a:cxn>
                <a:cxn ang="0">
                  <a:pos x="98" y="195"/>
                </a:cxn>
                <a:cxn ang="0">
                  <a:pos x="40" y="169"/>
                </a:cxn>
                <a:cxn ang="0">
                  <a:pos x="85" y="183"/>
                </a:cxn>
                <a:cxn ang="0">
                  <a:pos x="15" y="163"/>
                </a:cxn>
                <a:cxn ang="0">
                  <a:pos x="79" y="187"/>
                </a:cxn>
                <a:cxn ang="0">
                  <a:pos x="98" y="203"/>
                </a:cxn>
                <a:cxn ang="0">
                  <a:pos x="97" y="236"/>
                </a:cxn>
                <a:cxn ang="0">
                  <a:pos x="103" y="238"/>
                </a:cxn>
                <a:cxn ang="0">
                  <a:pos x="113" y="235"/>
                </a:cxn>
                <a:cxn ang="0">
                  <a:pos x="107" y="168"/>
                </a:cxn>
                <a:cxn ang="0">
                  <a:pos x="139" y="127"/>
                </a:cxn>
                <a:cxn ang="0">
                  <a:pos x="221" y="69"/>
                </a:cxn>
                <a:cxn ang="0">
                  <a:pos x="127" y="126"/>
                </a:cxn>
              </a:cxnLst>
              <a:rect l="0" t="0" r="r" b="b"/>
              <a:pathLst>
                <a:path w="221" h="238">
                  <a:moveTo>
                    <a:pt x="127" y="126"/>
                  </a:moveTo>
                  <a:cubicBezTo>
                    <a:pt x="157" y="87"/>
                    <a:pt x="188" y="87"/>
                    <a:pt x="188" y="87"/>
                  </a:cubicBezTo>
                  <a:cubicBezTo>
                    <a:pt x="149" y="103"/>
                    <a:pt x="112" y="148"/>
                    <a:pt x="105" y="158"/>
                  </a:cubicBezTo>
                  <a:cubicBezTo>
                    <a:pt x="96" y="113"/>
                    <a:pt x="77" y="62"/>
                    <a:pt x="37" y="37"/>
                  </a:cubicBezTo>
                  <a:cubicBezTo>
                    <a:pt x="37" y="37"/>
                    <a:pt x="77" y="45"/>
                    <a:pt x="102" y="109"/>
                  </a:cubicBezTo>
                  <a:cubicBezTo>
                    <a:pt x="102" y="109"/>
                    <a:pt x="158" y="33"/>
                    <a:pt x="0" y="0"/>
                  </a:cubicBezTo>
                  <a:cubicBezTo>
                    <a:pt x="0" y="0"/>
                    <a:pt x="15" y="166"/>
                    <a:pt x="89" y="119"/>
                  </a:cubicBezTo>
                  <a:cubicBezTo>
                    <a:pt x="92" y="127"/>
                    <a:pt x="92" y="127"/>
                    <a:pt x="92" y="127"/>
                  </a:cubicBezTo>
                  <a:cubicBezTo>
                    <a:pt x="95" y="138"/>
                    <a:pt x="98" y="166"/>
                    <a:pt x="98" y="195"/>
                  </a:cubicBezTo>
                  <a:cubicBezTo>
                    <a:pt x="90" y="189"/>
                    <a:pt x="63" y="172"/>
                    <a:pt x="40" y="169"/>
                  </a:cubicBezTo>
                  <a:cubicBezTo>
                    <a:pt x="40" y="169"/>
                    <a:pt x="59" y="163"/>
                    <a:pt x="85" y="183"/>
                  </a:cubicBezTo>
                  <a:cubicBezTo>
                    <a:pt x="85" y="183"/>
                    <a:pt x="90" y="138"/>
                    <a:pt x="15" y="163"/>
                  </a:cubicBezTo>
                  <a:cubicBezTo>
                    <a:pt x="15" y="163"/>
                    <a:pt x="59" y="224"/>
                    <a:pt x="79" y="187"/>
                  </a:cubicBezTo>
                  <a:cubicBezTo>
                    <a:pt x="98" y="203"/>
                    <a:pt x="98" y="203"/>
                    <a:pt x="98" y="203"/>
                  </a:cubicBezTo>
                  <a:cubicBezTo>
                    <a:pt x="98" y="214"/>
                    <a:pt x="98" y="226"/>
                    <a:pt x="97" y="236"/>
                  </a:cubicBezTo>
                  <a:cubicBezTo>
                    <a:pt x="99" y="236"/>
                    <a:pt x="101" y="237"/>
                    <a:pt x="103" y="238"/>
                  </a:cubicBezTo>
                  <a:cubicBezTo>
                    <a:pt x="106" y="236"/>
                    <a:pt x="109" y="236"/>
                    <a:pt x="113" y="235"/>
                  </a:cubicBezTo>
                  <a:cubicBezTo>
                    <a:pt x="113" y="225"/>
                    <a:pt x="112" y="199"/>
                    <a:pt x="107" y="168"/>
                  </a:cubicBezTo>
                  <a:cubicBezTo>
                    <a:pt x="139" y="127"/>
                    <a:pt x="139" y="127"/>
                    <a:pt x="139" y="127"/>
                  </a:cubicBezTo>
                  <a:cubicBezTo>
                    <a:pt x="180" y="173"/>
                    <a:pt x="221" y="69"/>
                    <a:pt x="221" y="69"/>
                  </a:cubicBezTo>
                  <a:cubicBezTo>
                    <a:pt x="106" y="61"/>
                    <a:pt x="127" y="126"/>
                    <a:pt x="127" y="126"/>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21" name="Group 20"/>
            <p:cNvGrpSpPr/>
            <p:nvPr/>
          </p:nvGrpSpPr>
          <p:grpSpPr>
            <a:xfrm>
              <a:off x="6538825" y="4428590"/>
              <a:ext cx="1170124" cy="802385"/>
              <a:chOff x="6595817" y="4368875"/>
              <a:chExt cx="1104198" cy="757178"/>
            </a:xfrm>
          </p:grpSpPr>
          <p:sp>
            <p:nvSpPr>
              <p:cNvPr id="19" name="Freeform 18"/>
              <p:cNvSpPr>
                <a:spLocks/>
              </p:cNvSpPr>
              <p:nvPr/>
            </p:nvSpPr>
            <p:spPr bwMode="auto">
              <a:xfrm>
                <a:off x="6876481" y="4368875"/>
                <a:ext cx="667668" cy="316893"/>
              </a:xfrm>
              <a:custGeom>
                <a:avLst/>
                <a:gdLst>
                  <a:gd name="connsiteX0" fmla="*/ 258997 w 622363"/>
                  <a:gd name="connsiteY0" fmla="*/ 0 h 316893"/>
                  <a:gd name="connsiteX1" fmla="*/ 380040 w 622363"/>
                  <a:gd name="connsiteY1" fmla="*/ 0 h 316893"/>
                  <a:gd name="connsiteX2" fmla="*/ 378151 w 622363"/>
                  <a:gd name="connsiteY2" fmla="*/ 51208 h 316893"/>
                  <a:gd name="connsiteX3" fmla="*/ 475579 w 622363"/>
                  <a:gd name="connsiteY3" fmla="*/ 287697 h 316893"/>
                  <a:gd name="connsiteX4" fmla="*/ 622363 w 622363"/>
                  <a:gd name="connsiteY4" fmla="*/ 316893 h 316893"/>
                  <a:gd name="connsiteX5" fmla="*/ 0 w 622363"/>
                  <a:gd name="connsiteY5" fmla="*/ 316893 h 316893"/>
                  <a:gd name="connsiteX6" fmla="*/ 187883 w 622363"/>
                  <a:gd name="connsiteY6" fmla="*/ 229305 h 316893"/>
                  <a:gd name="connsiteX7" fmla="*/ 250851 w 622363"/>
                  <a:gd name="connsiteY7" fmla="*/ 40682 h 316893"/>
                  <a:gd name="connsiteX8" fmla="*/ 258997 w 622363"/>
                  <a:gd name="connsiteY8" fmla="*/ 0 h 316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2363" h="316893">
                    <a:moveTo>
                      <a:pt x="258997" y="0"/>
                    </a:moveTo>
                    <a:lnTo>
                      <a:pt x="380040" y="0"/>
                    </a:lnTo>
                    <a:lnTo>
                      <a:pt x="378151" y="51208"/>
                    </a:lnTo>
                    <a:cubicBezTo>
                      <a:pt x="380904" y="195729"/>
                      <a:pt x="431544" y="274559"/>
                      <a:pt x="475579" y="287697"/>
                    </a:cubicBezTo>
                    <a:cubicBezTo>
                      <a:pt x="546035" y="287697"/>
                      <a:pt x="593006" y="305215"/>
                      <a:pt x="622363" y="316893"/>
                    </a:cubicBezTo>
                    <a:cubicBezTo>
                      <a:pt x="622363" y="316893"/>
                      <a:pt x="622363" y="316893"/>
                      <a:pt x="0" y="316893"/>
                    </a:cubicBezTo>
                    <a:cubicBezTo>
                      <a:pt x="52842" y="258501"/>
                      <a:pt x="158526" y="252662"/>
                      <a:pt x="187883" y="229305"/>
                    </a:cubicBezTo>
                    <a:cubicBezTo>
                      <a:pt x="216506" y="159964"/>
                      <a:pt x="236964" y="97284"/>
                      <a:pt x="250851" y="40682"/>
                    </a:cubicBezTo>
                    <a:lnTo>
                      <a:pt x="258997" y="0"/>
                    </a:lnTo>
                    <a:close/>
                  </a:path>
                </a:pathLst>
              </a:custGeom>
              <a:solidFill>
                <a:schemeClr val="tx1"/>
              </a:solidFill>
              <a:ln>
                <a:noFill/>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20" name="Freeform 35"/>
              <p:cNvSpPr>
                <a:spLocks/>
              </p:cNvSpPr>
              <p:nvPr/>
            </p:nvSpPr>
            <p:spPr bwMode="auto">
              <a:xfrm>
                <a:off x="6595817" y="4670493"/>
                <a:ext cx="1104198" cy="455560"/>
              </a:xfrm>
              <a:custGeom>
                <a:avLst/>
                <a:gdLst>
                  <a:gd name="T0" fmla="*/ 188 w 188"/>
                  <a:gd name="T1" fmla="*/ 27 h 78"/>
                  <a:gd name="T2" fmla="*/ 171 w 188"/>
                  <a:gd name="T3" fmla="*/ 7 h 78"/>
                  <a:gd name="T4" fmla="*/ 157 w 188"/>
                  <a:gd name="T5" fmla="*/ 1 h 78"/>
                  <a:gd name="T6" fmla="*/ 158 w 188"/>
                  <a:gd name="T7" fmla="*/ 1 h 78"/>
                  <a:gd name="T8" fmla="*/ 116 w 188"/>
                  <a:gd name="T9" fmla="*/ 1 h 78"/>
                  <a:gd name="T10" fmla="*/ 116 w 188"/>
                  <a:gd name="T11" fmla="*/ 1 h 78"/>
                  <a:gd name="T12" fmla="*/ 94 w 188"/>
                  <a:gd name="T13" fmla="*/ 1 h 78"/>
                  <a:gd name="T14" fmla="*/ 94 w 188"/>
                  <a:gd name="T15" fmla="*/ 1 h 78"/>
                  <a:gd name="T16" fmla="*/ 52 w 188"/>
                  <a:gd name="T17" fmla="*/ 1 h 78"/>
                  <a:gd name="T18" fmla="*/ 53 w 188"/>
                  <a:gd name="T19" fmla="*/ 0 h 78"/>
                  <a:gd name="T20" fmla="*/ 40 w 188"/>
                  <a:gd name="T21" fmla="*/ 9 h 78"/>
                  <a:gd name="T22" fmla="*/ 22 w 188"/>
                  <a:gd name="T23" fmla="*/ 27 h 78"/>
                  <a:gd name="T24" fmla="*/ 50 w 188"/>
                  <a:gd name="T25" fmla="*/ 12 h 78"/>
                  <a:gd name="T26" fmla="*/ 75 w 188"/>
                  <a:gd name="T27" fmla="*/ 5 h 78"/>
                  <a:gd name="T28" fmla="*/ 61 w 188"/>
                  <a:gd name="T29" fmla="*/ 26 h 78"/>
                  <a:gd name="T30" fmla="*/ 55 w 188"/>
                  <a:gd name="T31" fmla="*/ 31 h 78"/>
                  <a:gd name="T32" fmla="*/ 33 w 188"/>
                  <a:gd name="T33" fmla="*/ 37 h 78"/>
                  <a:gd name="T34" fmla="*/ 9 w 188"/>
                  <a:gd name="T35" fmla="*/ 48 h 78"/>
                  <a:gd name="T36" fmla="*/ 41 w 188"/>
                  <a:gd name="T37" fmla="*/ 40 h 78"/>
                  <a:gd name="T38" fmla="*/ 46 w 188"/>
                  <a:gd name="T39" fmla="*/ 39 h 78"/>
                  <a:gd name="T40" fmla="*/ 0 w 188"/>
                  <a:gd name="T41" fmla="*/ 74 h 78"/>
                  <a:gd name="T42" fmla="*/ 61 w 188"/>
                  <a:gd name="T43" fmla="*/ 42 h 78"/>
                  <a:gd name="T44" fmla="*/ 92 w 188"/>
                  <a:gd name="T45" fmla="*/ 17 h 78"/>
                  <a:gd name="T46" fmla="*/ 100 w 188"/>
                  <a:gd name="T47" fmla="*/ 34 h 78"/>
                  <a:gd name="T48" fmla="*/ 119 w 188"/>
                  <a:gd name="T49" fmla="*/ 78 h 78"/>
                  <a:gd name="T50" fmla="*/ 111 w 188"/>
                  <a:gd name="T51" fmla="*/ 41 h 78"/>
                  <a:gd name="T52" fmla="*/ 119 w 188"/>
                  <a:gd name="T53" fmla="*/ 43 h 78"/>
                  <a:gd name="T54" fmla="*/ 134 w 188"/>
                  <a:gd name="T55" fmla="*/ 47 h 78"/>
                  <a:gd name="T56" fmla="*/ 117 w 188"/>
                  <a:gd name="T57" fmla="*/ 40 h 78"/>
                  <a:gd name="T58" fmla="*/ 111 w 188"/>
                  <a:gd name="T59" fmla="*/ 36 h 78"/>
                  <a:gd name="T60" fmla="*/ 111 w 188"/>
                  <a:gd name="T61" fmla="*/ 27 h 78"/>
                  <a:gd name="T62" fmla="*/ 115 w 188"/>
                  <a:gd name="T63" fmla="*/ 12 h 78"/>
                  <a:gd name="T64" fmla="*/ 116 w 188"/>
                  <a:gd name="T65" fmla="*/ 12 h 78"/>
                  <a:gd name="T66" fmla="*/ 131 w 188"/>
                  <a:gd name="T67" fmla="*/ 27 h 78"/>
                  <a:gd name="T68" fmla="*/ 155 w 188"/>
                  <a:gd name="T69" fmla="*/ 69 h 78"/>
                  <a:gd name="T70" fmla="*/ 144 w 188"/>
                  <a:gd name="T71" fmla="*/ 30 h 78"/>
                  <a:gd name="T72" fmla="*/ 142 w 188"/>
                  <a:gd name="T73" fmla="*/ 26 h 78"/>
                  <a:gd name="T74" fmla="*/ 154 w 188"/>
                  <a:gd name="T75" fmla="*/ 31 h 78"/>
                  <a:gd name="T76" fmla="*/ 181 w 188"/>
                  <a:gd name="T77" fmla="*/ 36 h 78"/>
                  <a:gd name="T78" fmla="*/ 151 w 188"/>
                  <a:gd name="T79" fmla="*/ 25 h 78"/>
                  <a:gd name="T80" fmla="*/ 137 w 188"/>
                  <a:gd name="T81" fmla="*/ 15 h 78"/>
                  <a:gd name="T82" fmla="*/ 132 w 188"/>
                  <a:gd name="T83" fmla="*/ 5 h 78"/>
                  <a:gd name="T84" fmla="*/ 160 w 188"/>
                  <a:gd name="T85" fmla="*/ 12 h 78"/>
                  <a:gd name="T86" fmla="*/ 188 w 188"/>
                  <a:gd name="T87" fmla="*/ 2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 h="78">
                    <a:moveTo>
                      <a:pt x="188" y="27"/>
                    </a:moveTo>
                    <a:cubicBezTo>
                      <a:pt x="188" y="27"/>
                      <a:pt x="181" y="13"/>
                      <a:pt x="171" y="7"/>
                    </a:cubicBezTo>
                    <a:cubicBezTo>
                      <a:pt x="167" y="4"/>
                      <a:pt x="162" y="2"/>
                      <a:pt x="157" y="1"/>
                    </a:cubicBezTo>
                    <a:cubicBezTo>
                      <a:pt x="157" y="1"/>
                      <a:pt x="158" y="1"/>
                      <a:pt x="158" y="1"/>
                    </a:cubicBezTo>
                    <a:cubicBezTo>
                      <a:pt x="116" y="1"/>
                      <a:pt x="116" y="1"/>
                      <a:pt x="116" y="1"/>
                    </a:cubicBezTo>
                    <a:cubicBezTo>
                      <a:pt x="116" y="1"/>
                      <a:pt x="116" y="1"/>
                      <a:pt x="116" y="1"/>
                    </a:cubicBezTo>
                    <a:cubicBezTo>
                      <a:pt x="94" y="1"/>
                      <a:pt x="94" y="1"/>
                      <a:pt x="94" y="1"/>
                    </a:cubicBezTo>
                    <a:cubicBezTo>
                      <a:pt x="94" y="1"/>
                      <a:pt x="94" y="1"/>
                      <a:pt x="94" y="1"/>
                    </a:cubicBezTo>
                    <a:cubicBezTo>
                      <a:pt x="52" y="1"/>
                      <a:pt x="52" y="1"/>
                      <a:pt x="52" y="1"/>
                    </a:cubicBezTo>
                    <a:cubicBezTo>
                      <a:pt x="52" y="1"/>
                      <a:pt x="53" y="0"/>
                      <a:pt x="53" y="0"/>
                    </a:cubicBezTo>
                    <a:cubicBezTo>
                      <a:pt x="50" y="2"/>
                      <a:pt x="45" y="6"/>
                      <a:pt x="40" y="9"/>
                    </a:cubicBezTo>
                    <a:cubicBezTo>
                      <a:pt x="30" y="15"/>
                      <a:pt x="22" y="27"/>
                      <a:pt x="22" y="27"/>
                    </a:cubicBezTo>
                    <a:cubicBezTo>
                      <a:pt x="22" y="27"/>
                      <a:pt x="41" y="16"/>
                      <a:pt x="50" y="12"/>
                    </a:cubicBezTo>
                    <a:cubicBezTo>
                      <a:pt x="55" y="10"/>
                      <a:pt x="65" y="7"/>
                      <a:pt x="75" y="5"/>
                    </a:cubicBezTo>
                    <a:cubicBezTo>
                      <a:pt x="71" y="12"/>
                      <a:pt x="66" y="20"/>
                      <a:pt x="61" y="26"/>
                    </a:cubicBezTo>
                    <a:cubicBezTo>
                      <a:pt x="59" y="27"/>
                      <a:pt x="57" y="29"/>
                      <a:pt x="55" y="31"/>
                    </a:cubicBezTo>
                    <a:cubicBezTo>
                      <a:pt x="49" y="33"/>
                      <a:pt x="38" y="35"/>
                      <a:pt x="33" y="37"/>
                    </a:cubicBezTo>
                    <a:cubicBezTo>
                      <a:pt x="25" y="40"/>
                      <a:pt x="9" y="48"/>
                      <a:pt x="9" y="48"/>
                    </a:cubicBezTo>
                    <a:cubicBezTo>
                      <a:pt x="9" y="48"/>
                      <a:pt x="30" y="41"/>
                      <a:pt x="41" y="40"/>
                    </a:cubicBezTo>
                    <a:cubicBezTo>
                      <a:pt x="43" y="39"/>
                      <a:pt x="44" y="39"/>
                      <a:pt x="46" y="39"/>
                    </a:cubicBezTo>
                    <a:cubicBezTo>
                      <a:pt x="27" y="56"/>
                      <a:pt x="0" y="74"/>
                      <a:pt x="0" y="74"/>
                    </a:cubicBezTo>
                    <a:cubicBezTo>
                      <a:pt x="0" y="74"/>
                      <a:pt x="43" y="54"/>
                      <a:pt x="61" y="42"/>
                    </a:cubicBezTo>
                    <a:cubicBezTo>
                      <a:pt x="69" y="36"/>
                      <a:pt x="81" y="26"/>
                      <a:pt x="92" y="17"/>
                    </a:cubicBezTo>
                    <a:cubicBezTo>
                      <a:pt x="96" y="22"/>
                      <a:pt x="99" y="28"/>
                      <a:pt x="100" y="34"/>
                    </a:cubicBezTo>
                    <a:cubicBezTo>
                      <a:pt x="104" y="48"/>
                      <a:pt x="119" y="78"/>
                      <a:pt x="119" y="78"/>
                    </a:cubicBezTo>
                    <a:cubicBezTo>
                      <a:pt x="119" y="78"/>
                      <a:pt x="114" y="57"/>
                      <a:pt x="111" y="41"/>
                    </a:cubicBezTo>
                    <a:cubicBezTo>
                      <a:pt x="114" y="42"/>
                      <a:pt x="117" y="43"/>
                      <a:pt x="119" y="43"/>
                    </a:cubicBezTo>
                    <a:cubicBezTo>
                      <a:pt x="124" y="45"/>
                      <a:pt x="134" y="47"/>
                      <a:pt x="134" y="47"/>
                    </a:cubicBezTo>
                    <a:cubicBezTo>
                      <a:pt x="134" y="47"/>
                      <a:pt x="122" y="43"/>
                      <a:pt x="117" y="40"/>
                    </a:cubicBezTo>
                    <a:cubicBezTo>
                      <a:pt x="115" y="39"/>
                      <a:pt x="113" y="37"/>
                      <a:pt x="111" y="36"/>
                    </a:cubicBezTo>
                    <a:cubicBezTo>
                      <a:pt x="111" y="32"/>
                      <a:pt x="111" y="29"/>
                      <a:pt x="111" y="27"/>
                    </a:cubicBezTo>
                    <a:cubicBezTo>
                      <a:pt x="111" y="21"/>
                      <a:pt x="113" y="16"/>
                      <a:pt x="115" y="12"/>
                    </a:cubicBezTo>
                    <a:cubicBezTo>
                      <a:pt x="115" y="12"/>
                      <a:pt x="115" y="12"/>
                      <a:pt x="116" y="12"/>
                    </a:cubicBezTo>
                    <a:cubicBezTo>
                      <a:pt x="120" y="16"/>
                      <a:pt x="126" y="21"/>
                      <a:pt x="131" y="27"/>
                    </a:cubicBezTo>
                    <a:cubicBezTo>
                      <a:pt x="142" y="39"/>
                      <a:pt x="155" y="69"/>
                      <a:pt x="155" y="69"/>
                    </a:cubicBezTo>
                    <a:cubicBezTo>
                      <a:pt x="155" y="69"/>
                      <a:pt x="150" y="42"/>
                      <a:pt x="144" y="30"/>
                    </a:cubicBezTo>
                    <a:cubicBezTo>
                      <a:pt x="143" y="29"/>
                      <a:pt x="143" y="28"/>
                      <a:pt x="142" y="26"/>
                    </a:cubicBezTo>
                    <a:cubicBezTo>
                      <a:pt x="146" y="28"/>
                      <a:pt x="151" y="29"/>
                      <a:pt x="154" y="31"/>
                    </a:cubicBezTo>
                    <a:cubicBezTo>
                      <a:pt x="162" y="33"/>
                      <a:pt x="181" y="36"/>
                      <a:pt x="181" y="36"/>
                    </a:cubicBezTo>
                    <a:cubicBezTo>
                      <a:pt x="181" y="36"/>
                      <a:pt x="160" y="30"/>
                      <a:pt x="151" y="25"/>
                    </a:cubicBezTo>
                    <a:cubicBezTo>
                      <a:pt x="144" y="21"/>
                      <a:pt x="139" y="17"/>
                      <a:pt x="137" y="15"/>
                    </a:cubicBezTo>
                    <a:cubicBezTo>
                      <a:pt x="135" y="11"/>
                      <a:pt x="134" y="8"/>
                      <a:pt x="132" y="5"/>
                    </a:cubicBezTo>
                    <a:cubicBezTo>
                      <a:pt x="142" y="7"/>
                      <a:pt x="153" y="10"/>
                      <a:pt x="160" y="12"/>
                    </a:cubicBezTo>
                    <a:cubicBezTo>
                      <a:pt x="175" y="16"/>
                      <a:pt x="188" y="27"/>
                      <a:pt x="188" y="2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grpSp>
        <p:nvGrpSpPr>
          <p:cNvPr id="4" name="Group 3"/>
          <p:cNvGrpSpPr/>
          <p:nvPr/>
        </p:nvGrpSpPr>
        <p:grpSpPr>
          <a:xfrm>
            <a:off x="8574663" y="1248943"/>
            <a:ext cx="3666222" cy="4933341"/>
            <a:chOff x="8574663" y="1248943"/>
            <a:chExt cx="3666222" cy="4933341"/>
          </a:xfrm>
        </p:grpSpPr>
        <p:sp>
          <p:nvSpPr>
            <p:cNvPr id="77" name="Freeform 76"/>
            <p:cNvSpPr>
              <a:spLocks/>
            </p:cNvSpPr>
            <p:nvPr/>
          </p:nvSpPr>
          <p:spPr bwMode="auto">
            <a:xfrm>
              <a:off x="9770513" y="4370280"/>
              <a:ext cx="1185033" cy="794333"/>
            </a:xfrm>
            <a:custGeom>
              <a:avLst/>
              <a:gdLst>
                <a:gd name="connsiteX0" fmla="*/ 675277 w 1182270"/>
                <a:gd name="connsiteY0" fmla="*/ 0 h 794333"/>
                <a:gd name="connsiteX1" fmla="*/ 678978 w 1182270"/>
                <a:gd name="connsiteY1" fmla="*/ 113668 h 794333"/>
                <a:gd name="connsiteX2" fmla="*/ 899105 w 1182270"/>
                <a:gd name="connsiteY2" fmla="*/ 668507 h 794333"/>
                <a:gd name="connsiteX3" fmla="*/ 1182270 w 1182270"/>
                <a:gd name="connsiteY3" fmla="*/ 721162 h 794333"/>
                <a:gd name="connsiteX4" fmla="*/ 0 w 1182270"/>
                <a:gd name="connsiteY4" fmla="*/ 794333 h 794333"/>
                <a:gd name="connsiteX5" fmla="*/ 343931 w 1182270"/>
                <a:gd name="connsiteY5" fmla="*/ 562507 h 794333"/>
                <a:gd name="connsiteX6" fmla="*/ 399552 w 1182270"/>
                <a:gd name="connsiteY6" fmla="*/ 320880 h 794333"/>
                <a:gd name="connsiteX7" fmla="*/ 419715 w 1182270"/>
                <a:gd name="connsiteY7" fmla="*/ 199231 h 794333"/>
                <a:gd name="connsiteX8" fmla="*/ 435507 w 1182270"/>
                <a:gd name="connsiteY8" fmla="*/ 185296 h 794333"/>
                <a:gd name="connsiteX9" fmla="*/ 433310 w 1182270"/>
                <a:gd name="connsiteY9" fmla="*/ 214984 h 794333"/>
                <a:gd name="connsiteX10" fmla="*/ 433311 w 1182270"/>
                <a:gd name="connsiteY10" fmla="*/ 214984 h 794333"/>
                <a:gd name="connsiteX11" fmla="*/ 435508 w 1182270"/>
                <a:gd name="connsiteY11" fmla="*/ 185297 h 794333"/>
                <a:gd name="connsiteX12" fmla="*/ 452012 w 1182270"/>
                <a:gd name="connsiteY12" fmla="*/ 170734 h 794333"/>
                <a:gd name="connsiteX13" fmla="*/ 580031 w 1182270"/>
                <a:gd name="connsiteY13" fmla="*/ 67492 h 794333"/>
                <a:gd name="connsiteX14" fmla="*/ 615405 w 1182270"/>
                <a:gd name="connsiteY14" fmla="*/ 41772 h 794333"/>
                <a:gd name="connsiteX15" fmla="*/ 615405 w 1182270"/>
                <a:gd name="connsiteY15" fmla="*/ 41770 h 794333"/>
                <a:gd name="connsiteX16" fmla="*/ 656178 w 1182270"/>
                <a:gd name="connsiteY16" fmla="*/ 12123 h 794333"/>
                <a:gd name="connsiteX17" fmla="*/ 675277 w 1182270"/>
                <a:gd name="connsiteY17" fmla="*/ 0 h 79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82270" h="794333">
                  <a:moveTo>
                    <a:pt x="675277" y="0"/>
                  </a:moveTo>
                  <a:lnTo>
                    <a:pt x="678978" y="113668"/>
                  </a:lnTo>
                  <a:cubicBezTo>
                    <a:pt x="705626" y="459413"/>
                    <a:pt x="813507" y="642224"/>
                    <a:pt x="899105" y="668507"/>
                  </a:cubicBezTo>
                  <a:cubicBezTo>
                    <a:pt x="1032947" y="660223"/>
                    <a:pt x="1124771" y="696649"/>
                    <a:pt x="1182270" y="721162"/>
                  </a:cubicBezTo>
                  <a:cubicBezTo>
                    <a:pt x="1182270" y="721162"/>
                    <a:pt x="1182270" y="721162"/>
                    <a:pt x="0" y="794333"/>
                  </a:cubicBezTo>
                  <a:cubicBezTo>
                    <a:pt x="91727" y="648296"/>
                    <a:pt x="291624" y="621888"/>
                    <a:pt x="343931" y="562507"/>
                  </a:cubicBezTo>
                  <a:cubicBezTo>
                    <a:pt x="365980" y="477803"/>
                    <a:pt x="384397" y="397327"/>
                    <a:pt x="399552" y="320880"/>
                  </a:cubicBezTo>
                  <a:lnTo>
                    <a:pt x="419715" y="199231"/>
                  </a:lnTo>
                  <a:lnTo>
                    <a:pt x="435507" y="185296"/>
                  </a:lnTo>
                  <a:lnTo>
                    <a:pt x="433310" y="214984"/>
                  </a:lnTo>
                  <a:lnTo>
                    <a:pt x="433311" y="214984"/>
                  </a:lnTo>
                  <a:lnTo>
                    <a:pt x="435508" y="185297"/>
                  </a:lnTo>
                  <a:lnTo>
                    <a:pt x="452012" y="170734"/>
                  </a:lnTo>
                  <a:cubicBezTo>
                    <a:pt x="488818" y="139104"/>
                    <a:pt x="531806" y="103944"/>
                    <a:pt x="580031" y="67492"/>
                  </a:cubicBezTo>
                  <a:lnTo>
                    <a:pt x="615405" y="41772"/>
                  </a:lnTo>
                  <a:lnTo>
                    <a:pt x="615405" y="41770"/>
                  </a:lnTo>
                  <a:lnTo>
                    <a:pt x="656178" y="12123"/>
                  </a:lnTo>
                  <a:lnTo>
                    <a:pt x="675277" y="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2" name="Freeform 71"/>
            <p:cNvSpPr>
              <a:spLocks/>
            </p:cNvSpPr>
            <p:nvPr/>
          </p:nvSpPr>
          <p:spPr bwMode="auto">
            <a:xfrm>
              <a:off x="8574663" y="1248943"/>
              <a:ext cx="3666222" cy="3328951"/>
            </a:xfrm>
            <a:custGeom>
              <a:avLst/>
              <a:gdLst>
                <a:gd name="connsiteX0" fmla="*/ 0 w 2580767"/>
                <a:gd name="connsiteY0" fmla="*/ 0 h 2721021"/>
                <a:gd name="connsiteX1" fmla="*/ 1191123 w 2580767"/>
                <a:gd name="connsiteY1" fmla="*/ 1270455 h 2721021"/>
                <a:gd name="connsiteX2" fmla="*/ 432074 w 2580767"/>
                <a:gd name="connsiteY2" fmla="*/ 431255 h 2721021"/>
                <a:gd name="connsiteX3" fmla="*/ 1226156 w 2580767"/>
                <a:gd name="connsiteY3" fmla="*/ 1841576 h 2721021"/>
                <a:gd name="connsiteX4" fmla="*/ 2195404 w 2580767"/>
                <a:gd name="connsiteY4" fmla="*/ 1014033 h 2721021"/>
                <a:gd name="connsiteX5" fmla="*/ 1483065 w 2580767"/>
                <a:gd name="connsiteY5" fmla="*/ 1468599 h 2721021"/>
                <a:gd name="connsiteX6" fmla="*/ 2580767 w 2580767"/>
                <a:gd name="connsiteY6" fmla="*/ 804233 h 2721021"/>
                <a:gd name="connsiteX7" fmla="*/ 1623197 w 2580767"/>
                <a:gd name="connsiteY7" fmla="*/ 1480255 h 2721021"/>
                <a:gd name="connsiteX8" fmla="*/ 1249512 w 2580767"/>
                <a:gd name="connsiteY8" fmla="*/ 1958132 h 2721021"/>
                <a:gd name="connsiteX9" fmla="*/ 1312804 w 2580767"/>
                <a:gd name="connsiteY9" fmla="*/ 2536015 h 2721021"/>
                <a:gd name="connsiteX10" fmla="*/ 1314830 w 2580767"/>
                <a:gd name="connsiteY10" fmla="*/ 2577495 h 2721021"/>
                <a:gd name="connsiteX11" fmla="*/ 1279455 w 2580767"/>
                <a:gd name="connsiteY11" fmla="*/ 2603216 h 2721021"/>
                <a:gd name="connsiteX12" fmla="*/ 1151436 w 2580767"/>
                <a:gd name="connsiteY12" fmla="*/ 2706458 h 2721021"/>
                <a:gd name="connsiteX13" fmla="*/ 1134932 w 2580767"/>
                <a:gd name="connsiteY13" fmla="*/ 2721021 h 2721021"/>
                <a:gd name="connsiteX14" fmla="*/ 1139486 w 2580767"/>
                <a:gd name="connsiteY14" fmla="*/ 2659468 h 2721021"/>
                <a:gd name="connsiteX15" fmla="*/ 1144412 w 2580767"/>
                <a:gd name="connsiteY15" fmla="*/ 2366076 h 2721021"/>
                <a:gd name="connsiteX16" fmla="*/ 922537 w 2580767"/>
                <a:gd name="connsiteY16" fmla="*/ 2179587 h 2721021"/>
                <a:gd name="connsiteX17" fmla="*/ 175165 w 2580767"/>
                <a:gd name="connsiteY17" fmla="*/ 1899854 h 2721021"/>
                <a:gd name="connsiteX18" fmla="*/ 992603 w 2580767"/>
                <a:gd name="connsiteY18" fmla="*/ 2132965 h 2721021"/>
                <a:gd name="connsiteX19" fmla="*/ 467107 w 2580767"/>
                <a:gd name="connsiteY19" fmla="*/ 1969787 h 2721021"/>
                <a:gd name="connsiteX20" fmla="*/ 1144412 w 2580767"/>
                <a:gd name="connsiteY20" fmla="*/ 2272832 h 2721021"/>
                <a:gd name="connsiteX21" fmla="*/ 1074346 w 2580767"/>
                <a:gd name="connsiteY21" fmla="*/ 1480255 h 2721021"/>
                <a:gd name="connsiteX22" fmla="*/ 1039313 w 2580767"/>
                <a:gd name="connsiteY22" fmla="*/ 1387010 h 2721021"/>
                <a:gd name="connsiteX23" fmla="*/ 0 w 2580767"/>
                <a:gd name="connsiteY23" fmla="*/ 0 h 272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80767" h="2721021">
                  <a:moveTo>
                    <a:pt x="0" y="0"/>
                  </a:moveTo>
                  <a:cubicBezTo>
                    <a:pt x="1845073" y="384633"/>
                    <a:pt x="1191123" y="1270455"/>
                    <a:pt x="1191123" y="1270455"/>
                  </a:cubicBezTo>
                  <a:cubicBezTo>
                    <a:pt x="899181" y="524500"/>
                    <a:pt x="432074" y="431255"/>
                    <a:pt x="432074" y="431255"/>
                  </a:cubicBezTo>
                  <a:cubicBezTo>
                    <a:pt x="899181" y="722644"/>
                    <a:pt x="1121057" y="1317077"/>
                    <a:pt x="1226156" y="1841576"/>
                  </a:cubicBezTo>
                  <a:cubicBezTo>
                    <a:pt x="1307900" y="1725021"/>
                    <a:pt x="1739974" y="1200521"/>
                    <a:pt x="2195404" y="1014033"/>
                  </a:cubicBezTo>
                  <a:cubicBezTo>
                    <a:pt x="2195404" y="1014033"/>
                    <a:pt x="1833396" y="1014033"/>
                    <a:pt x="1483065" y="1468599"/>
                  </a:cubicBezTo>
                  <a:cubicBezTo>
                    <a:pt x="1483065" y="1468599"/>
                    <a:pt x="1237834" y="710988"/>
                    <a:pt x="2580767" y="804233"/>
                  </a:cubicBezTo>
                  <a:cubicBezTo>
                    <a:pt x="2580767" y="804233"/>
                    <a:pt x="2101982" y="2016410"/>
                    <a:pt x="1623197" y="1480255"/>
                  </a:cubicBezTo>
                  <a:cubicBezTo>
                    <a:pt x="1623197" y="1480255"/>
                    <a:pt x="1623197" y="1480255"/>
                    <a:pt x="1249512" y="1958132"/>
                  </a:cubicBezTo>
                  <a:cubicBezTo>
                    <a:pt x="1286004" y="2183958"/>
                    <a:pt x="1304251" y="2387020"/>
                    <a:pt x="1312804" y="2536015"/>
                  </a:cubicBezTo>
                  <a:lnTo>
                    <a:pt x="1314830" y="2577495"/>
                  </a:lnTo>
                  <a:lnTo>
                    <a:pt x="1279455" y="2603216"/>
                  </a:lnTo>
                  <a:cubicBezTo>
                    <a:pt x="1231230" y="2639668"/>
                    <a:pt x="1188242" y="2674828"/>
                    <a:pt x="1151436" y="2706458"/>
                  </a:cubicBezTo>
                  <a:lnTo>
                    <a:pt x="1134932" y="2721021"/>
                  </a:lnTo>
                  <a:lnTo>
                    <a:pt x="1139486" y="2659468"/>
                  </a:lnTo>
                  <a:cubicBezTo>
                    <a:pt x="1144412" y="2564949"/>
                    <a:pt x="1144412" y="2462234"/>
                    <a:pt x="1144412" y="2366076"/>
                  </a:cubicBezTo>
                  <a:cubicBezTo>
                    <a:pt x="1144412" y="2366076"/>
                    <a:pt x="1144412" y="2366076"/>
                    <a:pt x="922537" y="2179587"/>
                  </a:cubicBezTo>
                  <a:cubicBezTo>
                    <a:pt x="688983" y="2610842"/>
                    <a:pt x="175165" y="1899854"/>
                    <a:pt x="175165" y="1899854"/>
                  </a:cubicBezTo>
                  <a:cubicBezTo>
                    <a:pt x="1050991" y="1608466"/>
                    <a:pt x="992603" y="2132965"/>
                    <a:pt x="992603" y="2132965"/>
                  </a:cubicBezTo>
                  <a:cubicBezTo>
                    <a:pt x="688983" y="1899854"/>
                    <a:pt x="467107" y="1969787"/>
                    <a:pt x="467107" y="1969787"/>
                  </a:cubicBezTo>
                  <a:cubicBezTo>
                    <a:pt x="735694" y="2004754"/>
                    <a:pt x="1050991" y="2202898"/>
                    <a:pt x="1144412" y="2272832"/>
                  </a:cubicBezTo>
                  <a:cubicBezTo>
                    <a:pt x="1144412" y="1934821"/>
                    <a:pt x="1109380" y="1608466"/>
                    <a:pt x="1074346" y="1480255"/>
                  </a:cubicBezTo>
                  <a:cubicBezTo>
                    <a:pt x="1074346" y="1480255"/>
                    <a:pt x="1074346" y="1480255"/>
                    <a:pt x="1039313" y="1387010"/>
                  </a:cubicBezTo>
                  <a:cubicBezTo>
                    <a:pt x="175165" y="1934821"/>
                    <a:pt x="0" y="0"/>
                    <a:pt x="0" y="0"/>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0" name="Freeform 35"/>
            <p:cNvSpPr>
              <a:spLocks/>
            </p:cNvSpPr>
            <p:nvPr/>
          </p:nvSpPr>
          <p:spPr bwMode="auto">
            <a:xfrm rot="21387507">
              <a:off x="9246327" y="5089319"/>
              <a:ext cx="2101600" cy="1092965"/>
            </a:xfrm>
            <a:custGeom>
              <a:avLst/>
              <a:gdLst>
                <a:gd name="T0" fmla="*/ 188 w 188"/>
                <a:gd name="T1" fmla="*/ 27 h 78"/>
                <a:gd name="T2" fmla="*/ 171 w 188"/>
                <a:gd name="T3" fmla="*/ 7 h 78"/>
                <a:gd name="T4" fmla="*/ 157 w 188"/>
                <a:gd name="T5" fmla="*/ 1 h 78"/>
                <a:gd name="T6" fmla="*/ 158 w 188"/>
                <a:gd name="T7" fmla="*/ 1 h 78"/>
                <a:gd name="T8" fmla="*/ 116 w 188"/>
                <a:gd name="T9" fmla="*/ 1 h 78"/>
                <a:gd name="T10" fmla="*/ 116 w 188"/>
                <a:gd name="T11" fmla="*/ 1 h 78"/>
                <a:gd name="T12" fmla="*/ 94 w 188"/>
                <a:gd name="T13" fmla="*/ 1 h 78"/>
                <a:gd name="T14" fmla="*/ 94 w 188"/>
                <a:gd name="T15" fmla="*/ 1 h 78"/>
                <a:gd name="T16" fmla="*/ 52 w 188"/>
                <a:gd name="T17" fmla="*/ 1 h 78"/>
                <a:gd name="T18" fmla="*/ 53 w 188"/>
                <a:gd name="T19" fmla="*/ 0 h 78"/>
                <a:gd name="T20" fmla="*/ 40 w 188"/>
                <a:gd name="T21" fmla="*/ 9 h 78"/>
                <a:gd name="T22" fmla="*/ 22 w 188"/>
                <a:gd name="T23" fmla="*/ 27 h 78"/>
                <a:gd name="T24" fmla="*/ 50 w 188"/>
                <a:gd name="T25" fmla="*/ 12 h 78"/>
                <a:gd name="T26" fmla="*/ 75 w 188"/>
                <a:gd name="T27" fmla="*/ 5 h 78"/>
                <a:gd name="T28" fmla="*/ 61 w 188"/>
                <a:gd name="T29" fmla="*/ 26 h 78"/>
                <a:gd name="T30" fmla="*/ 55 w 188"/>
                <a:gd name="T31" fmla="*/ 31 h 78"/>
                <a:gd name="T32" fmla="*/ 33 w 188"/>
                <a:gd name="T33" fmla="*/ 37 h 78"/>
                <a:gd name="T34" fmla="*/ 9 w 188"/>
                <a:gd name="T35" fmla="*/ 48 h 78"/>
                <a:gd name="T36" fmla="*/ 41 w 188"/>
                <a:gd name="T37" fmla="*/ 40 h 78"/>
                <a:gd name="T38" fmla="*/ 46 w 188"/>
                <a:gd name="T39" fmla="*/ 39 h 78"/>
                <a:gd name="T40" fmla="*/ 0 w 188"/>
                <a:gd name="T41" fmla="*/ 74 h 78"/>
                <a:gd name="T42" fmla="*/ 61 w 188"/>
                <a:gd name="T43" fmla="*/ 42 h 78"/>
                <a:gd name="T44" fmla="*/ 92 w 188"/>
                <a:gd name="T45" fmla="*/ 17 h 78"/>
                <a:gd name="T46" fmla="*/ 100 w 188"/>
                <a:gd name="T47" fmla="*/ 34 h 78"/>
                <a:gd name="T48" fmla="*/ 119 w 188"/>
                <a:gd name="T49" fmla="*/ 78 h 78"/>
                <a:gd name="T50" fmla="*/ 111 w 188"/>
                <a:gd name="T51" fmla="*/ 41 h 78"/>
                <a:gd name="T52" fmla="*/ 119 w 188"/>
                <a:gd name="T53" fmla="*/ 43 h 78"/>
                <a:gd name="T54" fmla="*/ 134 w 188"/>
                <a:gd name="T55" fmla="*/ 47 h 78"/>
                <a:gd name="T56" fmla="*/ 117 w 188"/>
                <a:gd name="T57" fmla="*/ 40 h 78"/>
                <a:gd name="T58" fmla="*/ 111 w 188"/>
                <a:gd name="T59" fmla="*/ 36 h 78"/>
                <a:gd name="T60" fmla="*/ 111 w 188"/>
                <a:gd name="T61" fmla="*/ 27 h 78"/>
                <a:gd name="T62" fmla="*/ 115 w 188"/>
                <a:gd name="T63" fmla="*/ 12 h 78"/>
                <a:gd name="T64" fmla="*/ 116 w 188"/>
                <a:gd name="T65" fmla="*/ 12 h 78"/>
                <a:gd name="T66" fmla="*/ 131 w 188"/>
                <a:gd name="T67" fmla="*/ 27 h 78"/>
                <a:gd name="T68" fmla="*/ 155 w 188"/>
                <a:gd name="T69" fmla="*/ 69 h 78"/>
                <a:gd name="T70" fmla="*/ 144 w 188"/>
                <a:gd name="T71" fmla="*/ 30 h 78"/>
                <a:gd name="T72" fmla="*/ 142 w 188"/>
                <a:gd name="T73" fmla="*/ 26 h 78"/>
                <a:gd name="T74" fmla="*/ 154 w 188"/>
                <a:gd name="T75" fmla="*/ 31 h 78"/>
                <a:gd name="T76" fmla="*/ 181 w 188"/>
                <a:gd name="T77" fmla="*/ 36 h 78"/>
                <a:gd name="T78" fmla="*/ 151 w 188"/>
                <a:gd name="T79" fmla="*/ 25 h 78"/>
                <a:gd name="T80" fmla="*/ 137 w 188"/>
                <a:gd name="T81" fmla="*/ 15 h 78"/>
                <a:gd name="T82" fmla="*/ 132 w 188"/>
                <a:gd name="T83" fmla="*/ 5 h 78"/>
                <a:gd name="T84" fmla="*/ 160 w 188"/>
                <a:gd name="T85" fmla="*/ 12 h 78"/>
                <a:gd name="T86" fmla="*/ 188 w 188"/>
                <a:gd name="T87" fmla="*/ 2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 h="78">
                  <a:moveTo>
                    <a:pt x="188" y="27"/>
                  </a:moveTo>
                  <a:cubicBezTo>
                    <a:pt x="188" y="27"/>
                    <a:pt x="181" y="13"/>
                    <a:pt x="171" y="7"/>
                  </a:cubicBezTo>
                  <a:cubicBezTo>
                    <a:pt x="167" y="4"/>
                    <a:pt x="162" y="2"/>
                    <a:pt x="157" y="1"/>
                  </a:cubicBezTo>
                  <a:cubicBezTo>
                    <a:pt x="157" y="1"/>
                    <a:pt x="158" y="1"/>
                    <a:pt x="158" y="1"/>
                  </a:cubicBezTo>
                  <a:cubicBezTo>
                    <a:pt x="116" y="1"/>
                    <a:pt x="116" y="1"/>
                    <a:pt x="116" y="1"/>
                  </a:cubicBezTo>
                  <a:cubicBezTo>
                    <a:pt x="116" y="1"/>
                    <a:pt x="116" y="1"/>
                    <a:pt x="116" y="1"/>
                  </a:cubicBezTo>
                  <a:cubicBezTo>
                    <a:pt x="94" y="1"/>
                    <a:pt x="94" y="1"/>
                    <a:pt x="94" y="1"/>
                  </a:cubicBezTo>
                  <a:cubicBezTo>
                    <a:pt x="94" y="1"/>
                    <a:pt x="94" y="1"/>
                    <a:pt x="94" y="1"/>
                  </a:cubicBezTo>
                  <a:cubicBezTo>
                    <a:pt x="52" y="1"/>
                    <a:pt x="52" y="1"/>
                    <a:pt x="52" y="1"/>
                  </a:cubicBezTo>
                  <a:cubicBezTo>
                    <a:pt x="52" y="1"/>
                    <a:pt x="53" y="0"/>
                    <a:pt x="53" y="0"/>
                  </a:cubicBezTo>
                  <a:cubicBezTo>
                    <a:pt x="50" y="2"/>
                    <a:pt x="45" y="6"/>
                    <a:pt x="40" y="9"/>
                  </a:cubicBezTo>
                  <a:cubicBezTo>
                    <a:pt x="30" y="15"/>
                    <a:pt x="22" y="27"/>
                    <a:pt x="22" y="27"/>
                  </a:cubicBezTo>
                  <a:cubicBezTo>
                    <a:pt x="22" y="27"/>
                    <a:pt x="41" y="16"/>
                    <a:pt x="50" y="12"/>
                  </a:cubicBezTo>
                  <a:cubicBezTo>
                    <a:pt x="55" y="10"/>
                    <a:pt x="65" y="7"/>
                    <a:pt x="75" y="5"/>
                  </a:cubicBezTo>
                  <a:cubicBezTo>
                    <a:pt x="71" y="12"/>
                    <a:pt x="66" y="20"/>
                    <a:pt x="61" y="26"/>
                  </a:cubicBezTo>
                  <a:cubicBezTo>
                    <a:pt x="59" y="27"/>
                    <a:pt x="57" y="29"/>
                    <a:pt x="55" y="31"/>
                  </a:cubicBezTo>
                  <a:cubicBezTo>
                    <a:pt x="49" y="33"/>
                    <a:pt x="38" y="35"/>
                    <a:pt x="33" y="37"/>
                  </a:cubicBezTo>
                  <a:cubicBezTo>
                    <a:pt x="25" y="40"/>
                    <a:pt x="9" y="48"/>
                    <a:pt x="9" y="48"/>
                  </a:cubicBezTo>
                  <a:cubicBezTo>
                    <a:pt x="9" y="48"/>
                    <a:pt x="30" y="41"/>
                    <a:pt x="41" y="40"/>
                  </a:cubicBezTo>
                  <a:cubicBezTo>
                    <a:pt x="43" y="39"/>
                    <a:pt x="44" y="39"/>
                    <a:pt x="46" y="39"/>
                  </a:cubicBezTo>
                  <a:cubicBezTo>
                    <a:pt x="27" y="56"/>
                    <a:pt x="0" y="74"/>
                    <a:pt x="0" y="74"/>
                  </a:cubicBezTo>
                  <a:cubicBezTo>
                    <a:pt x="0" y="74"/>
                    <a:pt x="43" y="54"/>
                    <a:pt x="61" y="42"/>
                  </a:cubicBezTo>
                  <a:cubicBezTo>
                    <a:pt x="69" y="36"/>
                    <a:pt x="81" y="26"/>
                    <a:pt x="92" y="17"/>
                  </a:cubicBezTo>
                  <a:cubicBezTo>
                    <a:pt x="96" y="22"/>
                    <a:pt x="99" y="28"/>
                    <a:pt x="100" y="34"/>
                  </a:cubicBezTo>
                  <a:cubicBezTo>
                    <a:pt x="104" y="48"/>
                    <a:pt x="119" y="78"/>
                    <a:pt x="119" y="78"/>
                  </a:cubicBezTo>
                  <a:cubicBezTo>
                    <a:pt x="119" y="78"/>
                    <a:pt x="114" y="57"/>
                    <a:pt x="111" y="41"/>
                  </a:cubicBezTo>
                  <a:cubicBezTo>
                    <a:pt x="114" y="42"/>
                    <a:pt x="117" y="43"/>
                    <a:pt x="119" y="43"/>
                  </a:cubicBezTo>
                  <a:cubicBezTo>
                    <a:pt x="124" y="45"/>
                    <a:pt x="134" y="47"/>
                    <a:pt x="134" y="47"/>
                  </a:cubicBezTo>
                  <a:cubicBezTo>
                    <a:pt x="134" y="47"/>
                    <a:pt x="122" y="43"/>
                    <a:pt x="117" y="40"/>
                  </a:cubicBezTo>
                  <a:cubicBezTo>
                    <a:pt x="115" y="39"/>
                    <a:pt x="113" y="37"/>
                    <a:pt x="111" y="36"/>
                  </a:cubicBezTo>
                  <a:cubicBezTo>
                    <a:pt x="111" y="32"/>
                    <a:pt x="111" y="29"/>
                    <a:pt x="111" y="27"/>
                  </a:cubicBezTo>
                  <a:cubicBezTo>
                    <a:pt x="111" y="21"/>
                    <a:pt x="113" y="16"/>
                    <a:pt x="115" y="12"/>
                  </a:cubicBezTo>
                  <a:cubicBezTo>
                    <a:pt x="115" y="12"/>
                    <a:pt x="115" y="12"/>
                    <a:pt x="116" y="12"/>
                  </a:cubicBezTo>
                  <a:cubicBezTo>
                    <a:pt x="120" y="16"/>
                    <a:pt x="126" y="21"/>
                    <a:pt x="131" y="27"/>
                  </a:cubicBezTo>
                  <a:cubicBezTo>
                    <a:pt x="142" y="39"/>
                    <a:pt x="155" y="69"/>
                    <a:pt x="155" y="69"/>
                  </a:cubicBezTo>
                  <a:cubicBezTo>
                    <a:pt x="155" y="69"/>
                    <a:pt x="150" y="42"/>
                    <a:pt x="144" y="30"/>
                  </a:cubicBezTo>
                  <a:cubicBezTo>
                    <a:pt x="143" y="29"/>
                    <a:pt x="143" y="28"/>
                    <a:pt x="142" y="26"/>
                  </a:cubicBezTo>
                  <a:cubicBezTo>
                    <a:pt x="146" y="28"/>
                    <a:pt x="151" y="29"/>
                    <a:pt x="154" y="31"/>
                  </a:cubicBezTo>
                  <a:cubicBezTo>
                    <a:pt x="162" y="33"/>
                    <a:pt x="181" y="36"/>
                    <a:pt x="181" y="36"/>
                  </a:cubicBezTo>
                  <a:cubicBezTo>
                    <a:pt x="181" y="36"/>
                    <a:pt x="160" y="30"/>
                    <a:pt x="151" y="25"/>
                  </a:cubicBezTo>
                  <a:cubicBezTo>
                    <a:pt x="144" y="21"/>
                    <a:pt x="139" y="17"/>
                    <a:pt x="137" y="15"/>
                  </a:cubicBezTo>
                  <a:cubicBezTo>
                    <a:pt x="135" y="11"/>
                    <a:pt x="134" y="8"/>
                    <a:pt x="132" y="5"/>
                  </a:cubicBezTo>
                  <a:cubicBezTo>
                    <a:pt x="142" y="7"/>
                    <a:pt x="153" y="10"/>
                    <a:pt x="160" y="12"/>
                  </a:cubicBezTo>
                  <a:cubicBezTo>
                    <a:pt x="175" y="16"/>
                    <a:pt x="188" y="27"/>
                    <a:pt x="188" y="2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0" name="Group 9"/>
          <p:cNvGrpSpPr/>
          <p:nvPr/>
        </p:nvGrpSpPr>
        <p:grpSpPr>
          <a:xfrm>
            <a:off x="1865791" y="4199691"/>
            <a:ext cx="298450" cy="477838"/>
            <a:chOff x="490439" y="4539752"/>
            <a:chExt cx="298450" cy="477838"/>
          </a:xfrm>
          <a:solidFill>
            <a:schemeClr val="tx1"/>
          </a:solidFill>
        </p:grpSpPr>
        <p:sp>
          <p:nvSpPr>
            <p:cNvPr id="11" name="Freeform 9"/>
            <p:cNvSpPr>
              <a:spLocks/>
            </p:cNvSpPr>
            <p:nvPr/>
          </p:nvSpPr>
          <p:spPr bwMode="auto">
            <a:xfrm>
              <a:off x="490439" y="4539752"/>
              <a:ext cx="298450" cy="477838"/>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2" name="Freeform 9"/>
            <p:cNvSpPr>
              <a:spLocks/>
            </p:cNvSpPr>
            <p:nvPr/>
          </p:nvSpPr>
          <p:spPr bwMode="auto">
            <a:xfrm>
              <a:off x="549789" y="4665135"/>
              <a:ext cx="181928" cy="291279"/>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11" name="Group 110"/>
          <p:cNvGrpSpPr/>
          <p:nvPr/>
        </p:nvGrpSpPr>
        <p:grpSpPr>
          <a:xfrm>
            <a:off x="1865791" y="3728382"/>
            <a:ext cx="205400" cy="328859"/>
            <a:chOff x="490439" y="4539752"/>
            <a:chExt cx="298450" cy="477838"/>
          </a:xfrm>
          <a:solidFill>
            <a:schemeClr val="tx1"/>
          </a:solidFill>
        </p:grpSpPr>
        <p:sp>
          <p:nvSpPr>
            <p:cNvPr id="112" name="Freeform 9"/>
            <p:cNvSpPr>
              <a:spLocks/>
            </p:cNvSpPr>
            <p:nvPr/>
          </p:nvSpPr>
          <p:spPr bwMode="auto">
            <a:xfrm>
              <a:off x="490439" y="4539752"/>
              <a:ext cx="298450" cy="477838"/>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3" name="Freeform 9"/>
            <p:cNvSpPr>
              <a:spLocks/>
            </p:cNvSpPr>
            <p:nvPr/>
          </p:nvSpPr>
          <p:spPr bwMode="auto">
            <a:xfrm>
              <a:off x="549789" y="4665135"/>
              <a:ext cx="181928" cy="291279"/>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20" name="TextBox 119"/>
          <p:cNvSpPr txBox="1"/>
          <p:nvPr/>
        </p:nvSpPr>
        <p:spPr>
          <a:xfrm>
            <a:off x="1667728" y="4681948"/>
            <a:ext cx="704040"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d-ID" sz="2000" b="0" i="0" u="none" strike="noStrike" kern="1200" cap="none" spc="0" normalizeH="0" baseline="0" noProof="0" dirty="0">
                <a:ln>
                  <a:noFill/>
                </a:ln>
                <a:solidFill>
                  <a:srgbClr val="FFFFFF"/>
                </a:solidFill>
                <a:effectLst/>
                <a:uLnTx/>
                <a:uFillTx/>
                <a:latin typeface="Source Sans Pro"/>
                <a:ea typeface="+mn-ea"/>
                <a:cs typeface="+mn-cs"/>
              </a:rPr>
              <a:t>Born</a:t>
            </a:r>
          </a:p>
        </p:txBody>
      </p:sp>
      <p:sp>
        <p:nvSpPr>
          <p:cNvPr id="121" name="TextBox 120"/>
          <p:cNvSpPr txBox="1"/>
          <p:nvPr/>
        </p:nvSpPr>
        <p:spPr>
          <a:xfrm>
            <a:off x="3738944" y="5222279"/>
            <a:ext cx="977768"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d-ID" sz="2000" b="0" i="0" u="none" strike="noStrike" kern="1200" cap="none" spc="0" normalizeH="0" baseline="0" noProof="0" dirty="0">
                <a:ln>
                  <a:noFill/>
                </a:ln>
                <a:solidFill>
                  <a:srgbClr val="FFFFFF"/>
                </a:solidFill>
                <a:effectLst/>
                <a:uLnTx/>
                <a:uFillTx/>
                <a:latin typeface="Source Sans Pro"/>
                <a:ea typeface="+mn-ea"/>
                <a:cs typeface="+mn-cs"/>
              </a:rPr>
              <a:t>Growth</a:t>
            </a:r>
          </a:p>
        </p:txBody>
      </p:sp>
      <p:sp>
        <p:nvSpPr>
          <p:cNvPr id="122" name="TextBox 121"/>
          <p:cNvSpPr txBox="1"/>
          <p:nvPr/>
        </p:nvSpPr>
        <p:spPr>
          <a:xfrm>
            <a:off x="6311955" y="5308612"/>
            <a:ext cx="1117870"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d-ID" sz="2000" b="0" i="0" u="none" strike="noStrike" kern="1200" cap="none" spc="0" normalizeH="0" baseline="0" noProof="0" dirty="0">
                <a:ln>
                  <a:noFill/>
                </a:ln>
                <a:solidFill>
                  <a:srgbClr val="FFFFFF"/>
                </a:solidFill>
                <a:effectLst/>
                <a:uLnTx/>
                <a:uFillTx/>
                <a:latin typeface="Source Sans Pro"/>
                <a:ea typeface="+mn-ea"/>
                <a:cs typeface="+mn-cs"/>
              </a:rPr>
              <a:t>Stronger</a:t>
            </a:r>
          </a:p>
        </p:txBody>
      </p:sp>
      <p:sp>
        <p:nvSpPr>
          <p:cNvPr id="123" name="TextBox 122"/>
          <p:cNvSpPr txBox="1"/>
          <p:nvPr/>
        </p:nvSpPr>
        <p:spPr>
          <a:xfrm>
            <a:off x="9973392" y="5994341"/>
            <a:ext cx="868764"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ource Sans Pro"/>
                <a:ea typeface="+mn-ea"/>
                <a:cs typeface="+mn-cs"/>
              </a:rPr>
              <a:t>Bigger</a:t>
            </a:r>
            <a:endParaRPr kumimoji="0" lang="id-ID" sz="20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124" name="TextBox 123"/>
          <p:cNvSpPr txBox="1"/>
          <p:nvPr/>
        </p:nvSpPr>
        <p:spPr>
          <a:xfrm>
            <a:off x="783371" y="4988935"/>
            <a:ext cx="2511861"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Vestibulum</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dignissim</a:t>
            </a:r>
            <a:endParaRPr kumimoji="0" lang="en-US" sz="12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25" name="TextBox 124"/>
          <p:cNvSpPr txBox="1"/>
          <p:nvPr/>
        </p:nvSpPr>
        <p:spPr>
          <a:xfrm>
            <a:off x="2989989" y="5546181"/>
            <a:ext cx="2511861"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Vestibulum</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dignissim</a:t>
            </a:r>
            <a:endParaRPr kumimoji="0" lang="en-US" sz="12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26" name="TextBox 125"/>
          <p:cNvSpPr txBox="1"/>
          <p:nvPr/>
        </p:nvSpPr>
        <p:spPr>
          <a:xfrm>
            <a:off x="5614959" y="5638703"/>
            <a:ext cx="2511861"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Vestibulum</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dignissim</a:t>
            </a:r>
            <a:endParaRPr kumimoji="0" lang="en-US" sz="12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27" name="TextBox 126"/>
          <p:cNvSpPr txBox="1"/>
          <p:nvPr/>
        </p:nvSpPr>
        <p:spPr>
          <a:xfrm>
            <a:off x="9151843" y="6327367"/>
            <a:ext cx="2511861"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amet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adipiscing</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r>
              <a:rPr kumimoji="0" lang="en-US" sz="1200" b="0" i="0" u="none" strike="noStrike" kern="1200" cap="none" spc="0" normalizeH="0" baseline="0" noProof="0" dirty="0" err="1">
                <a:ln>
                  <a:noFill/>
                </a:ln>
                <a:solidFill>
                  <a:srgbClr val="FFFFFF"/>
                </a:solidFill>
                <a:effectLst/>
                <a:uLnTx/>
                <a:uFillTx/>
                <a:latin typeface="Calibri"/>
                <a:ea typeface="+mn-ea"/>
                <a:cs typeface="+mn-cs"/>
              </a:rPr>
              <a:t>elit</a:t>
            </a:r>
            <a:r>
              <a:rPr kumimoji="0" lang="en-US" sz="1200" b="0" i="0" u="none" strike="noStrike" kern="1200" cap="none" spc="0" normalizeH="0" baseline="0" noProof="0" dirty="0">
                <a:ln>
                  <a:noFill/>
                </a:ln>
                <a:solidFill>
                  <a:srgbClr val="FFFFFF"/>
                </a:solidFill>
                <a:effectLst/>
                <a:uLnTx/>
                <a:uFillTx/>
                <a:latin typeface="Calibri"/>
                <a:ea typeface="+mn-ea"/>
                <a:cs typeface="+mn-cs"/>
              </a:rPr>
              <a:t>. </a:t>
            </a:r>
          </a:p>
        </p:txBody>
      </p:sp>
      <p:grpSp>
        <p:nvGrpSpPr>
          <p:cNvPr id="128" name="Group 127"/>
          <p:cNvGrpSpPr/>
          <p:nvPr/>
        </p:nvGrpSpPr>
        <p:grpSpPr>
          <a:xfrm>
            <a:off x="1618889" y="3980285"/>
            <a:ext cx="120148" cy="192365"/>
            <a:chOff x="490439" y="4539752"/>
            <a:chExt cx="298450" cy="477838"/>
          </a:xfrm>
          <a:solidFill>
            <a:schemeClr val="tx1"/>
          </a:solidFill>
        </p:grpSpPr>
        <p:sp>
          <p:nvSpPr>
            <p:cNvPr id="129" name="Freeform 9"/>
            <p:cNvSpPr>
              <a:spLocks/>
            </p:cNvSpPr>
            <p:nvPr/>
          </p:nvSpPr>
          <p:spPr bwMode="auto">
            <a:xfrm>
              <a:off x="490439" y="4539752"/>
              <a:ext cx="298450" cy="477838"/>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0" name="Freeform 9"/>
            <p:cNvSpPr>
              <a:spLocks/>
            </p:cNvSpPr>
            <p:nvPr/>
          </p:nvSpPr>
          <p:spPr bwMode="auto">
            <a:xfrm>
              <a:off x="549789" y="4665135"/>
              <a:ext cx="181928" cy="291279"/>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31" name="Group 130"/>
          <p:cNvGrpSpPr/>
          <p:nvPr/>
        </p:nvGrpSpPr>
        <p:grpSpPr>
          <a:xfrm>
            <a:off x="2230750" y="3960946"/>
            <a:ext cx="120148" cy="192365"/>
            <a:chOff x="490439" y="4539752"/>
            <a:chExt cx="298450" cy="477838"/>
          </a:xfrm>
          <a:solidFill>
            <a:schemeClr val="tx1"/>
          </a:solidFill>
        </p:grpSpPr>
        <p:sp>
          <p:nvSpPr>
            <p:cNvPr id="132" name="Freeform 9"/>
            <p:cNvSpPr>
              <a:spLocks/>
            </p:cNvSpPr>
            <p:nvPr/>
          </p:nvSpPr>
          <p:spPr bwMode="auto">
            <a:xfrm>
              <a:off x="490439" y="4539752"/>
              <a:ext cx="298450" cy="477838"/>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33" name="Freeform 9"/>
            <p:cNvSpPr>
              <a:spLocks/>
            </p:cNvSpPr>
            <p:nvPr/>
          </p:nvSpPr>
          <p:spPr bwMode="auto">
            <a:xfrm>
              <a:off x="549789" y="4665135"/>
              <a:ext cx="181928" cy="291279"/>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35" name="Rectangle 134"/>
          <p:cNvSpPr/>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grpSp>
        <p:nvGrpSpPr>
          <p:cNvPr id="114" name="Group 113"/>
          <p:cNvGrpSpPr/>
          <p:nvPr/>
        </p:nvGrpSpPr>
        <p:grpSpPr>
          <a:xfrm>
            <a:off x="1304875" y="3582030"/>
            <a:ext cx="205400" cy="328859"/>
            <a:chOff x="490439" y="4539752"/>
            <a:chExt cx="298450" cy="477838"/>
          </a:xfrm>
          <a:solidFill>
            <a:schemeClr val="tx1"/>
          </a:solidFill>
        </p:grpSpPr>
        <p:sp>
          <p:nvSpPr>
            <p:cNvPr id="115" name="Freeform 9"/>
            <p:cNvSpPr>
              <a:spLocks/>
            </p:cNvSpPr>
            <p:nvPr/>
          </p:nvSpPr>
          <p:spPr bwMode="auto">
            <a:xfrm>
              <a:off x="490439" y="4539752"/>
              <a:ext cx="298450" cy="477838"/>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6" name="Freeform 9"/>
            <p:cNvSpPr>
              <a:spLocks/>
            </p:cNvSpPr>
            <p:nvPr/>
          </p:nvSpPr>
          <p:spPr bwMode="auto">
            <a:xfrm>
              <a:off x="549789" y="4665135"/>
              <a:ext cx="181928" cy="291279"/>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17" name="Group 116"/>
          <p:cNvGrpSpPr/>
          <p:nvPr/>
        </p:nvGrpSpPr>
        <p:grpSpPr>
          <a:xfrm>
            <a:off x="2385399" y="3580234"/>
            <a:ext cx="205400" cy="328859"/>
            <a:chOff x="490439" y="4539752"/>
            <a:chExt cx="298450" cy="477838"/>
          </a:xfrm>
          <a:solidFill>
            <a:schemeClr val="tx1"/>
          </a:solidFill>
        </p:grpSpPr>
        <p:sp>
          <p:nvSpPr>
            <p:cNvPr id="118" name="Freeform 9"/>
            <p:cNvSpPr>
              <a:spLocks/>
            </p:cNvSpPr>
            <p:nvPr/>
          </p:nvSpPr>
          <p:spPr bwMode="auto">
            <a:xfrm>
              <a:off x="490439" y="4539752"/>
              <a:ext cx="298450" cy="477838"/>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9" name="Freeform 9"/>
            <p:cNvSpPr>
              <a:spLocks/>
            </p:cNvSpPr>
            <p:nvPr/>
          </p:nvSpPr>
          <p:spPr bwMode="auto">
            <a:xfrm>
              <a:off x="549789" y="4665135"/>
              <a:ext cx="181928" cy="291279"/>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spTree>
    <p:extLst>
      <p:ext uri="{BB962C8B-B14F-4D97-AF65-F5344CB8AC3E}">
        <p14:creationId xmlns:p14="http://schemas.microsoft.com/office/powerpoint/2010/main" xmlns="" val="2776616929"/>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35"/>
                                        </p:tgtEl>
                                        <p:attrNameLst>
                                          <p:attrName>style.visibility</p:attrName>
                                        </p:attrNameLst>
                                      </p:cBhvr>
                                      <p:to>
                                        <p:strVal val="visible"/>
                                      </p:to>
                                    </p:set>
                                    <p:animEffect transition="in" filter="barn(outVertical)">
                                      <p:cBhvr>
                                        <p:cTn id="7" dur="500"/>
                                        <p:tgtEl>
                                          <p:spTgt spid="135"/>
                                        </p:tgtEl>
                                      </p:cBhvr>
                                    </p:animEffect>
                                  </p:childTnLst>
                                </p:cTn>
                              </p:par>
                            </p:childTnLst>
                          </p:cTn>
                        </p:par>
                        <p:par>
                          <p:cTn id="8" fill="hold">
                            <p:stCondLst>
                              <p:cond delay="1000"/>
                            </p:stCondLst>
                            <p:childTnLst>
                              <p:par>
                                <p:cTn id="9" presetID="2" presetClass="entr" presetSubtype="8"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22" presetClass="entr" presetSubtype="1" fill="hold" nodeType="afterEffect">
                                  <p:stCondLst>
                                    <p:cond delay="0"/>
                                  </p:stCondLst>
                                  <p:childTnLst>
                                    <p:set>
                                      <p:cBhvr>
                                        <p:cTn id="15" dur="1" fill="hold">
                                          <p:stCondLst>
                                            <p:cond delay="0"/>
                                          </p:stCondLst>
                                        </p:cTn>
                                        <p:tgtEl>
                                          <p:spTgt spid="114"/>
                                        </p:tgtEl>
                                        <p:attrNameLst>
                                          <p:attrName>style.visibility</p:attrName>
                                        </p:attrNameLst>
                                      </p:cBhvr>
                                      <p:to>
                                        <p:strVal val="visible"/>
                                      </p:to>
                                    </p:set>
                                    <p:animEffect transition="in" filter="wipe(up)">
                                      <p:cBhvr>
                                        <p:cTn id="16" dur="500"/>
                                        <p:tgtEl>
                                          <p:spTgt spid="114"/>
                                        </p:tgtEl>
                                      </p:cBhvr>
                                    </p:animEffect>
                                  </p:childTnLst>
                                </p:cTn>
                              </p:par>
                            </p:childTnLst>
                          </p:cTn>
                        </p:par>
                        <p:par>
                          <p:cTn id="17" fill="hold">
                            <p:stCondLst>
                              <p:cond delay="2000"/>
                            </p:stCondLst>
                            <p:childTnLst>
                              <p:par>
                                <p:cTn id="18" presetID="22" presetClass="entr" presetSubtype="1" fill="hold" nodeType="afterEffect">
                                  <p:stCondLst>
                                    <p:cond delay="0"/>
                                  </p:stCondLst>
                                  <p:childTnLst>
                                    <p:set>
                                      <p:cBhvr>
                                        <p:cTn id="19" dur="1" fill="hold">
                                          <p:stCondLst>
                                            <p:cond delay="0"/>
                                          </p:stCondLst>
                                        </p:cTn>
                                        <p:tgtEl>
                                          <p:spTgt spid="111"/>
                                        </p:tgtEl>
                                        <p:attrNameLst>
                                          <p:attrName>style.visibility</p:attrName>
                                        </p:attrNameLst>
                                      </p:cBhvr>
                                      <p:to>
                                        <p:strVal val="visible"/>
                                      </p:to>
                                    </p:set>
                                    <p:animEffect transition="in" filter="wipe(up)">
                                      <p:cBhvr>
                                        <p:cTn id="20" dur="500"/>
                                        <p:tgtEl>
                                          <p:spTgt spid="111"/>
                                        </p:tgtEl>
                                      </p:cBhvr>
                                    </p:animEffect>
                                  </p:childTnLst>
                                </p:cTn>
                              </p:par>
                            </p:childTnLst>
                          </p:cTn>
                        </p:par>
                        <p:par>
                          <p:cTn id="21" fill="hold">
                            <p:stCondLst>
                              <p:cond delay="2500"/>
                            </p:stCondLst>
                            <p:childTnLst>
                              <p:par>
                                <p:cTn id="22" presetID="22" presetClass="entr" presetSubtype="1" fill="hold" nodeType="afterEffect">
                                  <p:stCondLst>
                                    <p:cond delay="0"/>
                                  </p:stCondLst>
                                  <p:childTnLst>
                                    <p:set>
                                      <p:cBhvr>
                                        <p:cTn id="23" dur="1" fill="hold">
                                          <p:stCondLst>
                                            <p:cond delay="0"/>
                                          </p:stCondLst>
                                        </p:cTn>
                                        <p:tgtEl>
                                          <p:spTgt spid="117"/>
                                        </p:tgtEl>
                                        <p:attrNameLst>
                                          <p:attrName>style.visibility</p:attrName>
                                        </p:attrNameLst>
                                      </p:cBhvr>
                                      <p:to>
                                        <p:strVal val="visible"/>
                                      </p:to>
                                    </p:set>
                                    <p:animEffect transition="in" filter="wipe(up)">
                                      <p:cBhvr>
                                        <p:cTn id="24" dur="500"/>
                                        <p:tgtEl>
                                          <p:spTgt spid="117"/>
                                        </p:tgtEl>
                                      </p:cBhvr>
                                    </p:animEffect>
                                  </p:childTnLst>
                                </p:cTn>
                              </p:par>
                            </p:childTnLst>
                          </p:cTn>
                        </p:par>
                        <p:par>
                          <p:cTn id="25" fill="hold">
                            <p:stCondLst>
                              <p:cond delay="3000"/>
                            </p:stCondLst>
                            <p:childTnLst>
                              <p:par>
                                <p:cTn id="26" presetID="22" presetClass="entr" presetSubtype="1" fill="hold" nodeType="afterEffect">
                                  <p:stCondLst>
                                    <p:cond delay="0"/>
                                  </p:stCondLst>
                                  <p:childTnLst>
                                    <p:set>
                                      <p:cBhvr>
                                        <p:cTn id="27" dur="1" fill="hold">
                                          <p:stCondLst>
                                            <p:cond delay="0"/>
                                          </p:stCondLst>
                                        </p:cTn>
                                        <p:tgtEl>
                                          <p:spTgt spid="128"/>
                                        </p:tgtEl>
                                        <p:attrNameLst>
                                          <p:attrName>style.visibility</p:attrName>
                                        </p:attrNameLst>
                                      </p:cBhvr>
                                      <p:to>
                                        <p:strVal val="visible"/>
                                      </p:to>
                                    </p:set>
                                    <p:animEffect transition="in" filter="wipe(up)">
                                      <p:cBhvr>
                                        <p:cTn id="28" dur="500"/>
                                        <p:tgtEl>
                                          <p:spTgt spid="128"/>
                                        </p:tgtEl>
                                      </p:cBhvr>
                                    </p:animEffect>
                                  </p:childTnLst>
                                </p:cTn>
                              </p:par>
                            </p:childTnLst>
                          </p:cTn>
                        </p:par>
                        <p:par>
                          <p:cTn id="29" fill="hold">
                            <p:stCondLst>
                              <p:cond delay="3500"/>
                            </p:stCondLst>
                            <p:childTnLst>
                              <p:par>
                                <p:cTn id="30" presetID="22" presetClass="entr" presetSubtype="1" fill="hold" nodeType="afterEffect">
                                  <p:stCondLst>
                                    <p:cond delay="0"/>
                                  </p:stCondLst>
                                  <p:childTnLst>
                                    <p:set>
                                      <p:cBhvr>
                                        <p:cTn id="31" dur="1" fill="hold">
                                          <p:stCondLst>
                                            <p:cond delay="0"/>
                                          </p:stCondLst>
                                        </p:cTn>
                                        <p:tgtEl>
                                          <p:spTgt spid="131"/>
                                        </p:tgtEl>
                                        <p:attrNameLst>
                                          <p:attrName>style.visibility</p:attrName>
                                        </p:attrNameLst>
                                      </p:cBhvr>
                                      <p:to>
                                        <p:strVal val="visible"/>
                                      </p:to>
                                    </p:set>
                                    <p:animEffect transition="in" filter="wipe(up)">
                                      <p:cBhvr>
                                        <p:cTn id="32" dur="500"/>
                                        <p:tgtEl>
                                          <p:spTgt spid="131"/>
                                        </p:tgtEl>
                                      </p:cBhvr>
                                    </p:animEffect>
                                  </p:childTnLst>
                                </p:cTn>
                              </p:par>
                            </p:childTnLst>
                          </p:cTn>
                        </p:par>
                        <p:par>
                          <p:cTn id="33" fill="hold">
                            <p:stCondLst>
                              <p:cond delay="4000"/>
                            </p:stCondLst>
                            <p:childTnLst>
                              <p:par>
                                <p:cTn id="34" presetID="22" presetClass="entr" presetSubtype="1" fill="hold"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wipe(up)">
                                      <p:cBhvr>
                                        <p:cTn id="36" dur="500"/>
                                        <p:tgtEl>
                                          <p:spTgt spid="10"/>
                                        </p:tgtEl>
                                      </p:cBhvr>
                                    </p:animEffect>
                                  </p:childTnLst>
                                </p:cTn>
                              </p:par>
                            </p:childTnLst>
                          </p:cTn>
                        </p:par>
                        <p:par>
                          <p:cTn id="37" fill="hold">
                            <p:stCondLst>
                              <p:cond delay="4500"/>
                            </p:stCondLst>
                            <p:childTnLst>
                              <p:par>
                                <p:cTn id="38" presetID="22" presetClass="entr" presetSubtype="4" fill="hold" nodeType="after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wipe(down)">
                                      <p:cBhvr>
                                        <p:cTn id="40" dur="500"/>
                                        <p:tgtEl>
                                          <p:spTgt spid="16"/>
                                        </p:tgtEl>
                                      </p:cBhvr>
                                    </p:animEffect>
                                  </p:childTnLst>
                                </p:cTn>
                              </p:par>
                            </p:childTnLst>
                          </p:cTn>
                        </p:par>
                        <p:par>
                          <p:cTn id="41" fill="hold">
                            <p:stCondLst>
                              <p:cond delay="5000"/>
                            </p:stCondLst>
                            <p:childTnLst>
                              <p:par>
                                <p:cTn id="42" presetID="22" presetClass="entr" presetSubtype="4" fill="hold" nodeType="after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wipe(down)">
                                      <p:cBhvr>
                                        <p:cTn id="44" dur="500"/>
                                        <p:tgtEl>
                                          <p:spTgt spid="25"/>
                                        </p:tgtEl>
                                      </p:cBhvr>
                                    </p:animEffect>
                                  </p:childTnLst>
                                </p:cTn>
                              </p:par>
                            </p:childTnLst>
                          </p:cTn>
                        </p:par>
                        <p:par>
                          <p:cTn id="45" fill="hold">
                            <p:stCondLst>
                              <p:cond delay="5500"/>
                            </p:stCondLst>
                            <p:childTnLst>
                              <p:par>
                                <p:cTn id="46" presetID="22" presetClass="entr" presetSubtype="4" fill="hold" nodeType="afterEffect">
                                  <p:stCondLst>
                                    <p:cond delay="0"/>
                                  </p:stCondLst>
                                  <p:childTnLst>
                                    <p:set>
                                      <p:cBhvr>
                                        <p:cTn id="47" dur="1" fill="hold">
                                          <p:stCondLst>
                                            <p:cond delay="0"/>
                                          </p:stCondLst>
                                        </p:cTn>
                                        <p:tgtEl>
                                          <p:spTgt spid="4"/>
                                        </p:tgtEl>
                                        <p:attrNameLst>
                                          <p:attrName>style.visibility</p:attrName>
                                        </p:attrNameLst>
                                      </p:cBhvr>
                                      <p:to>
                                        <p:strVal val="visible"/>
                                      </p:to>
                                    </p:set>
                                    <p:animEffect transition="in" filter="wipe(down)">
                                      <p:cBhvr>
                                        <p:cTn id="48" dur="500"/>
                                        <p:tgtEl>
                                          <p:spTgt spid="4"/>
                                        </p:tgtEl>
                                      </p:cBhvr>
                                    </p:animEffect>
                                  </p:childTnLst>
                                </p:cTn>
                              </p:par>
                            </p:childTnLst>
                          </p:cTn>
                        </p:par>
                        <p:par>
                          <p:cTn id="49" fill="hold">
                            <p:stCondLst>
                              <p:cond delay="6000"/>
                            </p:stCondLst>
                            <p:childTnLst>
                              <p:par>
                                <p:cTn id="50" presetID="22" presetClass="entr" presetSubtype="8" fill="hold" nodeType="afterEffect">
                                  <p:stCondLst>
                                    <p:cond delay="0"/>
                                  </p:stCondLst>
                                  <p:childTnLst>
                                    <p:set>
                                      <p:cBhvr>
                                        <p:cTn id="51" dur="1" fill="hold">
                                          <p:stCondLst>
                                            <p:cond delay="0"/>
                                          </p:stCondLst>
                                        </p:cTn>
                                        <p:tgtEl>
                                          <p:spTgt spid="5"/>
                                        </p:tgtEl>
                                        <p:attrNameLst>
                                          <p:attrName>style.visibility</p:attrName>
                                        </p:attrNameLst>
                                      </p:cBhvr>
                                      <p:to>
                                        <p:strVal val="visible"/>
                                      </p:to>
                                    </p:set>
                                    <p:animEffect transition="in" filter="wipe(left)">
                                      <p:cBhvr>
                                        <p:cTn id="52" dur="500"/>
                                        <p:tgtEl>
                                          <p:spTgt spid="5"/>
                                        </p:tgtEl>
                                      </p:cBhvr>
                                    </p:animEffect>
                                  </p:childTnLst>
                                </p:cTn>
                              </p:par>
                            </p:childTnLst>
                          </p:cTn>
                        </p:par>
                        <p:par>
                          <p:cTn id="53" fill="hold">
                            <p:stCondLst>
                              <p:cond delay="6500"/>
                            </p:stCondLst>
                            <p:childTnLst>
                              <p:par>
                                <p:cTn id="54" presetID="10" presetClass="entr" presetSubtype="0" fill="hold" grpId="0" nodeType="afterEffect">
                                  <p:stCondLst>
                                    <p:cond delay="0"/>
                                  </p:stCondLst>
                                  <p:childTnLst>
                                    <p:set>
                                      <p:cBhvr>
                                        <p:cTn id="55" dur="1" fill="hold">
                                          <p:stCondLst>
                                            <p:cond delay="0"/>
                                          </p:stCondLst>
                                        </p:cTn>
                                        <p:tgtEl>
                                          <p:spTgt spid="120"/>
                                        </p:tgtEl>
                                        <p:attrNameLst>
                                          <p:attrName>style.visibility</p:attrName>
                                        </p:attrNameLst>
                                      </p:cBhvr>
                                      <p:to>
                                        <p:strVal val="visible"/>
                                      </p:to>
                                    </p:set>
                                    <p:animEffect transition="in" filter="fade">
                                      <p:cBhvr>
                                        <p:cTn id="56" dur="500"/>
                                        <p:tgtEl>
                                          <p:spTgt spid="120"/>
                                        </p:tgtEl>
                                      </p:cBhvr>
                                    </p:animEffect>
                                  </p:childTnLst>
                                </p:cTn>
                              </p:par>
                            </p:childTnLst>
                          </p:cTn>
                        </p:par>
                        <p:par>
                          <p:cTn id="57" fill="hold">
                            <p:stCondLst>
                              <p:cond delay="7000"/>
                            </p:stCondLst>
                            <p:childTnLst>
                              <p:par>
                                <p:cTn id="58" presetID="16" presetClass="entr" presetSubtype="21" fill="hold" grpId="0" nodeType="afterEffect">
                                  <p:stCondLst>
                                    <p:cond delay="0"/>
                                  </p:stCondLst>
                                  <p:childTnLst>
                                    <p:set>
                                      <p:cBhvr>
                                        <p:cTn id="59" dur="1" fill="hold">
                                          <p:stCondLst>
                                            <p:cond delay="0"/>
                                          </p:stCondLst>
                                        </p:cTn>
                                        <p:tgtEl>
                                          <p:spTgt spid="124"/>
                                        </p:tgtEl>
                                        <p:attrNameLst>
                                          <p:attrName>style.visibility</p:attrName>
                                        </p:attrNameLst>
                                      </p:cBhvr>
                                      <p:to>
                                        <p:strVal val="visible"/>
                                      </p:to>
                                    </p:set>
                                    <p:animEffect transition="in" filter="barn(inVertical)">
                                      <p:cBhvr>
                                        <p:cTn id="60" dur="500"/>
                                        <p:tgtEl>
                                          <p:spTgt spid="124"/>
                                        </p:tgtEl>
                                      </p:cBhvr>
                                    </p:animEffect>
                                  </p:childTnLst>
                                </p:cTn>
                              </p:par>
                            </p:childTnLst>
                          </p:cTn>
                        </p:par>
                        <p:par>
                          <p:cTn id="61" fill="hold">
                            <p:stCondLst>
                              <p:cond delay="7500"/>
                            </p:stCondLst>
                            <p:childTnLst>
                              <p:par>
                                <p:cTn id="62" presetID="10" presetClass="entr" presetSubtype="0" fill="hold" grpId="0" nodeType="afterEffect">
                                  <p:stCondLst>
                                    <p:cond delay="0"/>
                                  </p:stCondLst>
                                  <p:childTnLst>
                                    <p:set>
                                      <p:cBhvr>
                                        <p:cTn id="63" dur="1" fill="hold">
                                          <p:stCondLst>
                                            <p:cond delay="0"/>
                                          </p:stCondLst>
                                        </p:cTn>
                                        <p:tgtEl>
                                          <p:spTgt spid="121"/>
                                        </p:tgtEl>
                                        <p:attrNameLst>
                                          <p:attrName>style.visibility</p:attrName>
                                        </p:attrNameLst>
                                      </p:cBhvr>
                                      <p:to>
                                        <p:strVal val="visible"/>
                                      </p:to>
                                    </p:set>
                                    <p:animEffect transition="in" filter="fade">
                                      <p:cBhvr>
                                        <p:cTn id="64" dur="500"/>
                                        <p:tgtEl>
                                          <p:spTgt spid="121"/>
                                        </p:tgtEl>
                                      </p:cBhvr>
                                    </p:animEffect>
                                  </p:childTnLst>
                                </p:cTn>
                              </p:par>
                            </p:childTnLst>
                          </p:cTn>
                        </p:par>
                        <p:par>
                          <p:cTn id="65" fill="hold">
                            <p:stCondLst>
                              <p:cond delay="8000"/>
                            </p:stCondLst>
                            <p:childTnLst>
                              <p:par>
                                <p:cTn id="66" presetID="16" presetClass="entr" presetSubtype="21" fill="hold" grpId="0" nodeType="afterEffect">
                                  <p:stCondLst>
                                    <p:cond delay="0"/>
                                  </p:stCondLst>
                                  <p:childTnLst>
                                    <p:set>
                                      <p:cBhvr>
                                        <p:cTn id="67" dur="1" fill="hold">
                                          <p:stCondLst>
                                            <p:cond delay="0"/>
                                          </p:stCondLst>
                                        </p:cTn>
                                        <p:tgtEl>
                                          <p:spTgt spid="125"/>
                                        </p:tgtEl>
                                        <p:attrNameLst>
                                          <p:attrName>style.visibility</p:attrName>
                                        </p:attrNameLst>
                                      </p:cBhvr>
                                      <p:to>
                                        <p:strVal val="visible"/>
                                      </p:to>
                                    </p:set>
                                    <p:animEffect transition="in" filter="barn(inVertical)">
                                      <p:cBhvr>
                                        <p:cTn id="68" dur="500"/>
                                        <p:tgtEl>
                                          <p:spTgt spid="125"/>
                                        </p:tgtEl>
                                      </p:cBhvr>
                                    </p:animEffect>
                                  </p:childTnLst>
                                </p:cTn>
                              </p:par>
                            </p:childTnLst>
                          </p:cTn>
                        </p:par>
                        <p:par>
                          <p:cTn id="69" fill="hold">
                            <p:stCondLst>
                              <p:cond delay="8500"/>
                            </p:stCondLst>
                            <p:childTnLst>
                              <p:par>
                                <p:cTn id="70" presetID="10" presetClass="entr" presetSubtype="0" fill="hold" grpId="0" nodeType="afterEffect">
                                  <p:stCondLst>
                                    <p:cond delay="0"/>
                                  </p:stCondLst>
                                  <p:childTnLst>
                                    <p:set>
                                      <p:cBhvr>
                                        <p:cTn id="71" dur="1" fill="hold">
                                          <p:stCondLst>
                                            <p:cond delay="0"/>
                                          </p:stCondLst>
                                        </p:cTn>
                                        <p:tgtEl>
                                          <p:spTgt spid="122"/>
                                        </p:tgtEl>
                                        <p:attrNameLst>
                                          <p:attrName>style.visibility</p:attrName>
                                        </p:attrNameLst>
                                      </p:cBhvr>
                                      <p:to>
                                        <p:strVal val="visible"/>
                                      </p:to>
                                    </p:set>
                                    <p:animEffect transition="in" filter="fade">
                                      <p:cBhvr>
                                        <p:cTn id="72" dur="500"/>
                                        <p:tgtEl>
                                          <p:spTgt spid="122"/>
                                        </p:tgtEl>
                                      </p:cBhvr>
                                    </p:animEffect>
                                  </p:childTnLst>
                                </p:cTn>
                              </p:par>
                            </p:childTnLst>
                          </p:cTn>
                        </p:par>
                        <p:par>
                          <p:cTn id="73" fill="hold">
                            <p:stCondLst>
                              <p:cond delay="9000"/>
                            </p:stCondLst>
                            <p:childTnLst>
                              <p:par>
                                <p:cTn id="74" presetID="16" presetClass="entr" presetSubtype="21" fill="hold" grpId="0" nodeType="afterEffect">
                                  <p:stCondLst>
                                    <p:cond delay="0"/>
                                  </p:stCondLst>
                                  <p:childTnLst>
                                    <p:set>
                                      <p:cBhvr>
                                        <p:cTn id="75" dur="1" fill="hold">
                                          <p:stCondLst>
                                            <p:cond delay="0"/>
                                          </p:stCondLst>
                                        </p:cTn>
                                        <p:tgtEl>
                                          <p:spTgt spid="126"/>
                                        </p:tgtEl>
                                        <p:attrNameLst>
                                          <p:attrName>style.visibility</p:attrName>
                                        </p:attrNameLst>
                                      </p:cBhvr>
                                      <p:to>
                                        <p:strVal val="visible"/>
                                      </p:to>
                                    </p:set>
                                    <p:animEffect transition="in" filter="barn(inVertical)">
                                      <p:cBhvr>
                                        <p:cTn id="76" dur="500"/>
                                        <p:tgtEl>
                                          <p:spTgt spid="126"/>
                                        </p:tgtEl>
                                      </p:cBhvr>
                                    </p:animEffect>
                                  </p:childTnLst>
                                </p:cTn>
                              </p:par>
                            </p:childTnLst>
                          </p:cTn>
                        </p:par>
                        <p:par>
                          <p:cTn id="77" fill="hold">
                            <p:stCondLst>
                              <p:cond delay="9500"/>
                            </p:stCondLst>
                            <p:childTnLst>
                              <p:par>
                                <p:cTn id="78" presetID="10" presetClass="entr" presetSubtype="0" fill="hold" grpId="0" nodeType="afterEffect">
                                  <p:stCondLst>
                                    <p:cond delay="0"/>
                                  </p:stCondLst>
                                  <p:childTnLst>
                                    <p:set>
                                      <p:cBhvr>
                                        <p:cTn id="79" dur="1" fill="hold">
                                          <p:stCondLst>
                                            <p:cond delay="0"/>
                                          </p:stCondLst>
                                        </p:cTn>
                                        <p:tgtEl>
                                          <p:spTgt spid="123"/>
                                        </p:tgtEl>
                                        <p:attrNameLst>
                                          <p:attrName>style.visibility</p:attrName>
                                        </p:attrNameLst>
                                      </p:cBhvr>
                                      <p:to>
                                        <p:strVal val="visible"/>
                                      </p:to>
                                    </p:set>
                                    <p:animEffect transition="in" filter="fade">
                                      <p:cBhvr>
                                        <p:cTn id="80" dur="500"/>
                                        <p:tgtEl>
                                          <p:spTgt spid="123"/>
                                        </p:tgtEl>
                                      </p:cBhvr>
                                    </p:animEffect>
                                  </p:childTnLst>
                                </p:cTn>
                              </p:par>
                            </p:childTnLst>
                          </p:cTn>
                        </p:par>
                        <p:par>
                          <p:cTn id="81" fill="hold">
                            <p:stCondLst>
                              <p:cond delay="10000"/>
                            </p:stCondLst>
                            <p:childTnLst>
                              <p:par>
                                <p:cTn id="82" presetID="16" presetClass="entr" presetSubtype="21" fill="hold" grpId="0" nodeType="afterEffect">
                                  <p:stCondLst>
                                    <p:cond delay="0"/>
                                  </p:stCondLst>
                                  <p:childTnLst>
                                    <p:set>
                                      <p:cBhvr>
                                        <p:cTn id="83" dur="1" fill="hold">
                                          <p:stCondLst>
                                            <p:cond delay="0"/>
                                          </p:stCondLst>
                                        </p:cTn>
                                        <p:tgtEl>
                                          <p:spTgt spid="127"/>
                                        </p:tgtEl>
                                        <p:attrNameLst>
                                          <p:attrName>style.visibility</p:attrName>
                                        </p:attrNameLst>
                                      </p:cBhvr>
                                      <p:to>
                                        <p:strVal val="visible"/>
                                      </p:to>
                                    </p:set>
                                    <p:animEffect transition="in" filter="barn(inVertical)">
                                      <p:cBhvr>
                                        <p:cTn id="84"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p:bldP spid="122" grpId="0"/>
      <p:bldP spid="123" grpId="0"/>
      <p:bldP spid="124" grpId="0"/>
      <p:bldP spid="125" grpId="0"/>
      <p:bldP spid="126" grpId="0"/>
      <p:bldP spid="127" grpId="0"/>
      <p:bldP spid="1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4749196" y="1734794"/>
            <a:ext cx="3272339" cy="5131832"/>
            <a:chOff x="4749196" y="1734794"/>
            <a:chExt cx="3272339" cy="5131832"/>
          </a:xfrm>
        </p:grpSpPr>
        <p:sp>
          <p:nvSpPr>
            <p:cNvPr id="70" name="Freeform 69"/>
            <p:cNvSpPr>
              <a:spLocks/>
            </p:cNvSpPr>
            <p:nvPr/>
          </p:nvSpPr>
          <p:spPr bwMode="auto">
            <a:xfrm>
              <a:off x="4918656" y="3493000"/>
              <a:ext cx="2053003" cy="2074430"/>
            </a:xfrm>
            <a:custGeom>
              <a:avLst/>
              <a:gdLst>
                <a:gd name="T0" fmla="*/ 12 w 303"/>
                <a:gd name="T1" fmla="*/ 13 h 307"/>
                <a:gd name="T2" fmla="*/ 12 w 303"/>
                <a:gd name="T3" fmla="*/ 13 h 307"/>
                <a:gd name="T4" fmla="*/ 13 w 303"/>
                <a:gd name="T5" fmla="*/ 60 h 307"/>
                <a:gd name="T6" fmla="*/ 244 w 303"/>
                <a:gd name="T7" fmla="*/ 294 h 307"/>
                <a:gd name="T8" fmla="*/ 291 w 303"/>
                <a:gd name="T9" fmla="*/ 294 h 307"/>
                <a:gd name="T10" fmla="*/ 291 w 303"/>
                <a:gd name="T11" fmla="*/ 294 h 307"/>
                <a:gd name="T12" fmla="*/ 290 w 303"/>
                <a:gd name="T13" fmla="*/ 248 h 307"/>
                <a:gd name="T14" fmla="*/ 59 w 303"/>
                <a:gd name="T15" fmla="*/ 13 h 307"/>
                <a:gd name="T16" fmla="*/ 12 w 303"/>
                <a:gd name="T17" fmla="*/ 13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07">
                  <a:moveTo>
                    <a:pt x="12" y="13"/>
                  </a:moveTo>
                  <a:cubicBezTo>
                    <a:pt x="12" y="13"/>
                    <a:pt x="12" y="13"/>
                    <a:pt x="12" y="13"/>
                  </a:cubicBezTo>
                  <a:cubicBezTo>
                    <a:pt x="0" y="26"/>
                    <a:pt x="0" y="47"/>
                    <a:pt x="13" y="60"/>
                  </a:cubicBezTo>
                  <a:cubicBezTo>
                    <a:pt x="244" y="294"/>
                    <a:pt x="244" y="294"/>
                    <a:pt x="244" y="294"/>
                  </a:cubicBezTo>
                  <a:cubicBezTo>
                    <a:pt x="257" y="307"/>
                    <a:pt x="278" y="307"/>
                    <a:pt x="291" y="294"/>
                  </a:cubicBezTo>
                  <a:cubicBezTo>
                    <a:pt x="291" y="294"/>
                    <a:pt x="291" y="294"/>
                    <a:pt x="291" y="294"/>
                  </a:cubicBezTo>
                  <a:cubicBezTo>
                    <a:pt x="303" y="281"/>
                    <a:pt x="303" y="261"/>
                    <a:pt x="290" y="248"/>
                  </a:cubicBezTo>
                  <a:cubicBezTo>
                    <a:pt x="59" y="13"/>
                    <a:pt x="59" y="13"/>
                    <a:pt x="59" y="13"/>
                  </a:cubicBezTo>
                  <a:cubicBezTo>
                    <a:pt x="46" y="0"/>
                    <a:pt x="25" y="1"/>
                    <a:pt x="12" y="13"/>
                  </a:cubicBezTo>
                  <a:close/>
                </a:path>
              </a:pathLst>
            </a:custGeom>
            <a:solidFill>
              <a:srgbClr val="FFD7B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1" name="Freeform 70"/>
            <p:cNvSpPr>
              <a:spLocks/>
            </p:cNvSpPr>
            <p:nvPr/>
          </p:nvSpPr>
          <p:spPr bwMode="auto">
            <a:xfrm>
              <a:off x="5534168" y="4161102"/>
              <a:ext cx="2243890" cy="2514636"/>
            </a:xfrm>
            <a:custGeom>
              <a:avLst/>
              <a:gdLst>
                <a:gd name="T0" fmla="*/ 1152 w 1152"/>
                <a:gd name="T1" fmla="*/ 1170 h 1291"/>
                <a:gd name="T2" fmla="*/ 533 w 1152"/>
                <a:gd name="T3" fmla="*/ 1291 h 1291"/>
                <a:gd name="T4" fmla="*/ 435 w 1152"/>
                <a:gd name="T5" fmla="*/ 805 h 1291"/>
                <a:gd name="T6" fmla="*/ 0 w 1152"/>
                <a:gd name="T7" fmla="*/ 177 h 1291"/>
                <a:gd name="T8" fmla="*/ 922 w 1152"/>
                <a:gd name="T9" fmla="*/ 0 h 1291"/>
                <a:gd name="T10" fmla="*/ 1152 w 1152"/>
                <a:gd name="T11" fmla="*/ 1170 h 1291"/>
              </a:gdLst>
              <a:ahLst/>
              <a:cxnLst>
                <a:cxn ang="0">
                  <a:pos x="T0" y="T1"/>
                </a:cxn>
                <a:cxn ang="0">
                  <a:pos x="T2" y="T3"/>
                </a:cxn>
                <a:cxn ang="0">
                  <a:pos x="T4" y="T5"/>
                </a:cxn>
                <a:cxn ang="0">
                  <a:pos x="T6" y="T7"/>
                </a:cxn>
                <a:cxn ang="0">
                  <a:pos x="T8" y="T9"/>
                </a:cxn>
                <a:cxn ang="0">
                  <a:pos x="T10" y="T11"/>
                </a:cxn>
              </a:cxnLst>
              <a:rect l="0" t="0" r="r" b="b"/>
              <a:pathLst>
                <a:path w="1152" h="1291">
                  <a:moveTo>
                    <a:pt x="1152" y="1170"/>
                  </a:moveTo>
                  <a:lnTo>
                    <a:pt x="533" y="1291"/>
                  </a:lnTo>
                  <a:lnTo>
                    <a:pt x="435" y="805"/>
                  </a:lnTo>
                  <a:lnTo>
                    <a:pt x="0" y="177"/>
                  </a:lnTo>
                  <a:lnTo>
                    <a:pt x="922" y="0"/>
                  </a:lnTo>
                  <a:lnTo>
                    <a:pt x="1152" y="1170"/>
                  </a:lnTo>
                  <a:close/>
                </a:path>
              </a:pathLst>
            </a:custGeom>
            <a:solidFill>
              <a:srgbClr val="FFD7B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2" name="Freeform 71"/>
            <p:cNvSpPr>
              <a:spLocks/>
            </p:cNvSpPr>
            <p:nvPr/>
          </p:nvSpPr>
          <p:spPr bwMode="auto">
            <a:xfrm>
              <a:off x="4938134" y="4207850"/>
              <a:ext cx="2053003" cy="2076377"/>
            </a:xfrm>
            <a:custGeom>
              <a:avLst/>
              <a:gdLst>
                <a:gd name="T0" fmla="*/ 13 w 303"/>
                <a:gd name="T1" fmla="*/ 13 h 307"/>
                <a:gd name="T2" fmla="*/ 13 w 303"/>
                <a:gd name="T3" fmla="*/ 13 h 307"/>
                <a:gd name="T4" fmla="*/ 13 w 303"/>
                <a:gd name="T5" fmla="*/ 59 h 307"/>
                <a:gd name="T6" fmla="*/ 244 w 303"/>
                <a:gd name="T7" fmla="*/ 294 h 307"/>
                <a:gd name="T8" fmla="*/ 291 w 303"/>
                <a:gd name="T9" fmla="*/ 294 h 307"/>
                <a:gd name="T10" fmla="*/ 291 w 303"/>
                <a:gd name="T11" fmla="*/ 294 h 307"/>
                <a:gd name="T12" fmla="*/ 291 w 303"/>
                <a:gd name="T13" fmla="*/ 247 h 307"/>
                <a:gd name="T14" fmla="*/ 59 w 303"/>
                <a:gd name="T15" fmla="*/ 13 h 307"/>
                <a:gd name="T16" fmla="*/ 13 w 303"/>
                <a:gd name="T17" fmla="*/ 13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07">
                  <a:moveTo>
                    <a:pt x="13" y="13"/>
                  </a:moveTo>
                  <a:cubicBezTo>
                    <a:pt x="13" y="13"/>
                    <a:pt x="13" y="13"/>
                    <a:pt x="13" y="13"/>
                  </a:cubicBezTo>
                  <a:cubicBezTo>
                    <a:pt x="0" y="26"/>
                    <a:pt x="0" y="46"/>
                    <a:pt x="13" y="59"/>
                  </a:cubicBezTo>
                  <a:cubicBezTo>
                    <a:pt x="244" y="294"/>
                    <a:pt x="244" y="294"/>
                    <a:pt x="244" y="294"/>
                  </a:cubicBezTo>
                  <a:cubicBezTo>
                    <a:pt x="257" y="307"/>
                    <a:pt x="278" y="306"/>
                    <a:pt x="291" y="294"/>
                  </a:cubicBezTo>
                  <a:cubicBezTo>
                    <a:pt x="291" y="294"/>
                    <a:pt x="291" y="294"/>
                    <a:pt x="291" y="294"/>
                  </a:cubicBezTo>
                  <a:cubicBezTo>
                    <a:pt x="303" y="281"/>
                    <a:pt x="303" y="260"/>
                    <a:pt x="291" y="247"/>
                  </a:cubicBezTo>
                  <a:cubicBezTo>
                    <a:pt x="59" y="13"/>
                    <a:pt x="59" y="13"/>
                    <a:pt x="59" y="13"/>
                  </a:cubicBezTo>
                  <a:cubicBezTo>
                    <a:pt x="46" y="0"/>
                    <a:pt x="25" y="0"/>
                    <a:pt x="13" y="13"/>
                  </a:cubicBezTo>
                  <a:close/>
                </a:path>
              </a:pathLst>
            </a:custGeom>
            <a:solidFill>
              <a:srgbClr val="FFD7B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3" name="Freeform 72"/>
            <p:cNvSpPr>
              <a:spLocks/>
            </p:cNvSpPr>
            <p:nvPr/>
          </p:nvSpPr>
          <p:spPr bwMode="auto">
            <a:xfrm>
              <a:off x="4768674" y="2620376"/>
              <a:ext cx="2000413" cy="2014047"/>
            </a:xfrm>
            <a:custGeom>
              <a:avLst/>
              <a:gdLst>
                <a:gd name="T0" fmla="*/ 13 w 295"/>
                <a:gd name="T1" fmla="*/ 13 h 298"/>
                <a:gd name="T2" fmla="*/ 13 w 295"/>
                <a:gd name="T3" fmla="*/ 13 h 298"/>
                <a:gd name="T4" fmla="*/ 13 w 295"/>
                <a:gd name="T5" fmla="*/ 59 h 298"/>
                <a:gd name="T6" fmla="*/ 236 w 295"/>
                <a:gd name="T7" fmla="*/ 285 h 298"/>
                <a:gd name="T8" fmla="*/ 282 w 295"/>
                <a:gd name="T9" fmla="*/ 285 h 298"/>
                <a:gd name="T10" fmla="*/ 282 w 295"/>
                <a:gd name="T11" fmla="*/ 285 h 298"/>
                <a:gd name="T12" fmla="*/ 282 w 295"/>
                <a:gd name="T13" fmla="*/ 239 h 298"/>
                <a:gd name="T14" fmla="*/ 59 w 295"/>
                <a:gd name="T15" fmla="*/ 13 h 298"/>
                <a:gd name="T16" fmla="*/ 13 w 295"/>
                <a:gd name="T17" fmla="*/ 1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8">
                  <a:moveTo>
                    <a:pt x="13" y="13"/>
                  </a:moveTo>
                  <a:cubicBezTo>
                    <a:pt x="13" y="13"/>
                    <a:pt x="13" y="13"/>
                    <a:pt x="13" y="13"/>
                  </a:cubicBezTo>
                  <a:cubicBezTo>
                    <a:pt x="0" y="26"/>
                    <a:pt x="0" y="47"/>
                    <a:pt x="13" y="59"/>
                  </a:cubicBezTo>
                  <a:cubicBezTo>
                    <a:pt x="236" y="285"/>
                    <a:pt x="236" y="285"/>
                    <a:pt x="236" y="285"/>
                  </a:cubicBezTo>
                  <a:cubicBezTo>
                    <a:pt x="249" y="298"/>
                    <a:pt x="270" y="298"/>
                    <a:pt x="282" y="285"/>
                  </a:cubicBezTo>
                  <a:cubicBezTo>
                    <a:pt x="282" y="285"/>
                    <a:pt x="282" y="285"/>
                    <a:pt x="282" y="285"/>
                  </a:cubicBezTo>
                  <a:cubicBezTo>
                    <a:pt x="295" y="272"/>
                    <a:pt x="295" y="252"/>
                    <a:pt x="282" y="239"/>
                  </a:cubicBezTo>
                  <a:cubicBezTo>
                    <a:pt x="59" y="13"/>
                    <a:pt x="59" y="13"/>
                    <a:pt x="59" y="13"/>
                  </a:cubicBezTo>
                  <a:cubicBezTo>
                    <a:pt x="46" y="0"/>
                    <a:pt x="25" y="0"/>
                    <a:pt x="13" y="13"/>
                  </a:cubicBezTo>
                  <a:close/>
                </a:path>
              </a:pathLst>
            </a:custGeom>
            <a:solidFill>
              <a:srgbClr val="FFD7B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6" name="Freeform 75"/>
            <p:cNvSpPr>
              <a:spLocks/>
            </p:cNvSpPr>
            <p:nvPr/>
          </p:nvSpPr>
          <p:spPr bwMode="auto">
            <a:xfrm>
              <a:off x="5941262" y="1788656"/>
              <a:ext cx="623303" cy="60383"/>
            </a:xfrm>
            <a:custGeom>
              <a:avLst/>
              <a:gdLst>
                <a:gd name="T0" fmla="*/ 88 w 92"/>
                <a:gd name="T1" fmla="*/ 0 h 9"/>
                <a:gd name="T2" fmla="*/ 4 w 92"/>
                <a:gd name="T3" fmla="*/ 0 h 9"/>
                <a:gd name="T4" fmla="*/ 0 w 92"/>
                <a:gd name="T5" fmla="*/ 5 h 9"/>
                <a:gd name="T6" fmla="*/ 0 w 92"/>
                <a:gd name="T7" fmla="*/ 5 h 9"/>
                <a:gd name="T8" fmla="*/ 4 w 92"/>
                <a:gd name="T9" fmla="*/ 9 h 9"/>
                <a:gd name="T10" fmla="*/ 88 w 92"/>
                <a:gd name="T11" fmla="*/ 9 h 9"/>
                <a:gd name="T12" fmla="*/ 92 w 92"/>
                <a:gd name="T13" fmla="*/ 5 h 9"/>
                <a:gd name="T14" fmla="*/ 92 w 92"/>
                <a:gd name="T15" fmla="*/ 5 h 9"/>
                <a:gd name="T16" fmla="*/ 88 w 92"/>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9">
                  <a:moveTo>
                    <a:pt x="88" y="0"/>
                  </a:moveTo>
                  <a:cubicBezTo>
                    <a:pt x="4" y="0"/>
                    <a:pt x="4" y="0"/>
                    <a:pt x="4" y="0"/>
                  </a:cubicBezTo>
                  <a:cubicBezTo>
                    <a:pt x="2" y="0"/>
                    <a:pt x="0" y="2"/>
                    <a:pt x="0" y="5"/>
                  </a:cubicBezTo>
                  <a:cubicBezTo>
                    <a:pt x="0" y="5"/>
                    <a:pt x="0" y="5"/>
                    <a:pt x="0" y="5"/>
                  </a:cubicBezTo>
                  <a:cubicBezTo>
                    <a:pt x="0" y="7"/>
                    <a:pt x="2" y="9"/>
                    <a:pt x="4" y="9"/>
                  </a:cubicBezTo>
                  <a:cubicBezTo>
                    <a:pt x="88" y="9"/>
                    <a:pt x="88" y="9"/>
                    <a:pt x="88" y="9"/>
                  </a:cubicBezTo>
                  <a:cubicBezTo>
                    <a:pt x="90" y="9"/>
                    <a:pt x="92" y="7"/>
                    <a:pt x="92" y="5"/>
                  </a:cubicBezTo>
                  <a:cubicBezTo>
                    <a:pt x="92" y="5"/>
                    <a:pt x="92" y="5"/>
                    <a:pt x="92" y="5"/>
                  </a:cubicBezTo>
                  <a:cubicBezTo>
                    <a:pt x="92" y="2"/>
                    <a:pt x="90" y="0"/>
                    <a:pt x="88" y="0"/>
                  </a:cubicBezTo>
                  <a:close/>
                </a:path>
              </a:pathLst>
            </a:custGeom>
            <a:solidFill>
              <a:schemeClr val="tx2">
                <a:lumMod val="60000"/>
                <a:lumOff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7" name="Oval 76"/>
            <p:cNvSpPr>
              <a:spLocks noChangeArrowheads="1"/>
            </p:cNvSpPr>
            <p:nvPr/>
          </p:nvSpPr>
          <p:spPr bwMode="auto">
            <a:xfrm>
              <a:off x="6159418" y="5115534"/>
              <a:ext cx="188939" cy="188939"/>
            </a:xfrm>
            <a:prstGeom prst="ellipse">
              <a:avLst/>
            </a:prstGeom>
            <a:solidFill>
              <a:schemeClr val="tx2">
                <a:lumMod val="60000"/>
                <a:lumOff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0" name="Freeform 79"/>
            <p:cNvSpPr>
              <a:spLocks/>
            </p:cNvSpPr>
            <p:nvPr/>
          </p:nvSpPr>
          <p:spPr bwMode="auto">
            <a:xfrm>
              <a:off x="6340565" y="6048541"/>
              <a:ext cx="1680970" cy="818085"/>
            </a:xfrm>
            <a:custGeom>
              <a:avLst/>
              <a:gdLst>
                <a:gd name="T0" fmla="*/ 783 w 863"/>
                <a:gd name="T1" fmla="*/ 0 h 420"/>
                <a:gd name="T2" fmla="*/ 0 w 863"/>
                <a:gd name="T3" fmla="*/ 152 h 420"/>
                <a:gd name="T4" fmla="*/ 53 w 863"/>
                <a:gd name="T5" fmla="*/ 420 h 420"/>
                <a:gd name="T6" fmla="*/ 863 w 863"/>
                <a:gd name="T7" fmla="*/ 420 h 420"/>
                <a:gd name="T8" fmla="*/ 783 w 863"/>
                <a:gd name="T9" fmla="*/ 0 h 420"/>
              </a:gdLst>
              <a:ahLst/>
              <a:cxnLst>
                <a:cxn ang="0">
                  <a:pos x="T0" y="T1"/>
                </a:cxn>
                <a:cxn ang="0">
                  <a:pos x="T2" y="T3"/>
                </a:cxn>
                <a:cxn ang="0">
                  <a:pos x="T4" y="T5"/>
                </a:cxn>
                <a:cxn ang="0">
                  <a:pos x="T6" y="T7"/>
                </a:cxn>
                <a:cxn ang="0">
                  <a:pos x="T8" y="T9"/>
                </a:cxn>
              </a:cxnLst>
              <a:rect l="0" t="0" r="r" b="b"/>
              <a:pathLst>
                <a:path w="863" h="420">
                  <a:moveTo>
                    <a:pt x="783" y="0"/>
                  </a:moveTo>
                  <a:lnTo>
                    <a:pt x="0" y="152"/>
                  </a:lnTo>
                  <a:lnTo>
                    <a:pt x="53" y="420"/>
                  </a:lnTo>
                  <a:lnTo>
                    <a:pt x="863" y="420"/>
                  </a:lnTo>
                  <a:lnTo>
                    <a:pt x="783" y="0"/>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1" name="Freeform 80"/>
            <p:cNvSpPr>
              <a:spLocks/>
            </p:cNvSpPr>
            <p:nvPr/>
          </p:nvSpPr>
          <p:spPr bwMode="auto">
            <a:xfrm>
              <a:off x="7072946" y="3337174"/>
              <a:ext cx="617460" cy="2216620"/>
            </a:xfrm>
            <a:custGeom>
              <a:avLst/>
              <a:gdLst>
                <a:gd name="T0" fmla="*/ 55 w 91"/>
                <a:gd name="T1" fmla="*/ 323 h 328"/>
                <a:gd name="T2" fmla="*/ 32 w 91"/>
                <a:gd name="T3" fmla="*/ 328 h 328"/>
                <a:gd name="T4" fmla="*/ 29 w 91"/>
                <a:gd name="T5" fmla="*/ 299 h 328"/>
                <a:gd name="T6" fmla="*/ 5 w 91"/>
                <a:gd name="T7" fmla="*/ 70 h 328"/>
                <a:gd name="T8" fmla="*/ 44 w 91"/>
                <a:gd name="T9" fmla="*/ 8 h 328"/>
                <a:gd name="T10" fmla="*/ 61 w 91"/>
                <a:gd name="T11" fmla="*/ 12 h 328"/>
                <a:gd name="T12" fmla="*/ 89 w 91"/>
                <a:gd name="T13" fmla="*/ 275 h 328"/>
                <a:gd name="T14" fmla="*/ 55 w 91"/>
                <a:gd name="T15" fmla="*/ 323 h 3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1" h="328">
                  <a:moveTo>
                    <a:pt x="55" y="323"/>
                  </a:moveTo>
                  <a:cubicBezTo>
                    <a:pt x="32" y="328"/>
                    <a:pt x="32" y="328"/>
                    <a:pt x="32" y="328"/>
                  </a:cubicBezTo>
                  <a:cubicBezTo>
                    <a:pt x="29" y="299"/>
                    <a:pt x="29" y="299"/>
                    <a:pt x="29" y="299"/>
                  </a:cubicBezTo>
                  <a:cubicBezTo>
                    <a:pt x="5" y="70"/>
                    <a:pt x="5" y="70"/>
                    <a:pt x="5" y="70"/>
                  </a:cubicBezTo>
                  <a:cubicBezTo>
                    <a:pt x="0" y="31"/>
                    <a:pt x="20" y="15"/>
                    <a:pt x="44" y="8"/>
                  </a:cubicBezTo>
                  <a:cubicBezTo>
                    <a:pt x="56" y="3"/>
                    <a:pt x="60" y="0"/>
                    <a:pt x="61" y="12"/>
                  </a:cubicBezTo>
                  <a:cubicBezTo>
                    <a:pt x="89" y="275"/>
                    <a:pt x="89" y="275"/>
                    <a:pt x="89" y="275"/>
                  </a:cubicBezTo>
                  <a:cubicBezTo>
                    <a:pt x="91" y="297"/>
                    <a:pt x="76" y="319"/>
                    <a:pt x="55" y="323"/>
                  </a:cubicBezTo>
                  <a:close/>
                </a:path>
              </a:pathLst>
            </a:custGeom>
            <a:solidFill>
              <a:srgbClr val="FFD7B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3" name="Freeform 82"/>
            <p:cNvSpPr>
              <a:spLocks/>
            </p:cNvSpPr>
            <p:nvPr/>
          </p:nvSpPr>
          <p:spPr bwMode="auto">
            <a:xfrm>
              <a:off x="7392388" y="3343017"/>
              <a:ext cx="128556" cy="379826"/>
            </a:xfrm>
            <a:custGeom>
              <a:avLst/>
              <a:gdLst>
                <a:gd name="T0" fmla="*/ 3 w 19"/>
                <a:gd name="T1" fmla="*/ 5 h 56"/>
                <a:gd name="T2" fmla="*/ 13 w 19"/>
                <a:gd name="T3" fmla="*/ 8 h 56"/>
                <a:gd name="T4" fmla="*/ 19 w 19"/>
                <a:gd name="T5" fmla="*/ 56 h 56"/>
                <a:gd name="T6" fmla="*/ 3 w 19"/>
                <a:gd name="T7" fmla="*/ 5 h 56"/>
              </a:gdLst>
              <a:ahLst/>
              <a:cxnLst>
                <a:cxn ang="0">
                  <a:pos x="T0" y="T1"/>
                </a:cxn>
                <a:cxn ang="0">
                  <a:pos x="T2" y="T3"/>
                </a:cxn>
                <a:cxn ang="0">
                  <a:pos x="T4" y="T5"/>
                </a:cxn>
                <a:cxn ang="0">
                  <a:pos x="T6" y="T7"/>
                </a:cxn>
              </a:cxnLst>
              <a:rect l="0" t="0" r="r" b="b"/>
              <a:pathLst>
                <a:path w="19" h="56">
                  <a:moveTo>
                    <a:pt x="3" y="5"/>
                  </a:moveTo>
                  <a:cubicBezTo>
                    <a:pt x="11" y="3"/>
                    <a:pt x="13" y="0"/>
                    <a:pt x="13" y="8"/>
                  </a:cubicBezTo>
                  <a:cubicBezTo>
                    <a:pt x="19" y="56"/>
                    <a:pt x="19" y="56"/>
                    <a:pt x="19" y="56"/>
                  </a:cubicBezTo>
                  <a:cubicBezTo>
                    <a:pt x="0" y="54"/>
                    <a:pt x="1" y="24"/>
                    <a:pt x="3" y="5"/>
                  </a:cubicBezTo>
                  <a:close/>
                </a:path>
              </a:pathLst>
            </a:custGeom>
            <a:solidFill>
              <a:srgbClr val="FFE9D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5" name="Freeform 84"/>
            <p:cNvSpPr>
              <a:spLocks/>
            </p:cNvSpPr>
            <p:nvPr/>
          </p:nvSpPr>
          <p:spPr bwMode="auto">
            <a:xfrm>
              <a:off x="7012564" y="6048541"/>
              <a:ext cx="1008971" cy="818085"/>
            </a:xfrm>
            <a:custGeom>
              <a:avLst/>
              <a:gdLst>
                <a:gd name="T0" fmla="*/ 25 w 149"/>
                <a:gd name="T1" fmla="*/ 121 h 121"/>
                <a:gd name="T2" fmla="*/ 149 w 149"/>
                <a:gd name="T3" fmla="*/ 121 h 121"/>
                <a:gd name="T4" fmla="*/ 126 w 149"/>
                <a:gd name="T5" fmla="*/ 0 h 121"/>
                <a:gd name="T6" fmla="*/ 0 w 149"/>
                <a:gd name="T7" fmla="*/ 24 h 121"/>
                <a:gd name="T8" fmla="*/ 25 w 149"/>
                <a:gd name="T9" fmla="*/ 121 h 121"/>
              </a:gdLst>
              <a:ahLst/>
              <a:cxnLst>
                <a:cxn ang="0">
                  <a:pos x="T0" y="T1"/>
                </a:cxn>
                <a:cxn ang="0">
                  <a:pos x="T2" y="T3"/>
                </a:cxn>
                <a:cxn ang="0">
                  <a:pos x="T4" y="T5"/>
                </a:cxn>
                <a:cxn ang="0">
                  <a:pos x="T6" y="T7"/>
                </a:cxn>
                <a:cxn ang="0">
                  <a:pos x="T8" y="T9"/>
                </a:cxn>
              </a:cxnLst>
              <a:rect l="0" t="0" r="r" b="b"/>
              <a:pathLst>
                <a:path w="149" h="121">
                  <a:moveTo>
                    <a:pt x="25" y="121"/>
                  </a:moveTo>
                  <a:cubicBezTo>
                    <a:pt x="149" y="121"/>
                    <a:pt x="149" y="121"/>
                    <a:pt x="149" y="121"/>
                  </a:cubicBezTo>
                  <a:cubicBezTo>
                    <a:pt x="126" y="0"/>
                    <a:pt x="126" y="0"/>
                    <a:pt x="126" y="0"/>
                  </a:cubicBezTo>
                  <a:cubicBezTo>
                    <a:pt x="0" y="24"/>
                    <a:pt x="0" y="24"/>
                    <a:pt x="0" y="24"/>
                  </a:cubicBezTo>
                  <a:cubicBezTo>
                    <a:pt x="7" y="49"/>
                    <a:pt x="17" y="89"/>
                    <a:pt x="25" y="12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6" name="Freeform 5"/>
            <p:cNvSpPr>
              <a:spLocks/>
            </p:cNvSpPr>
            <p:nvPr/>
          </p:nvSpPr>
          <p:spPr bwMode="auto">
            <a:xfrm>
              <a:off x="5290691" y="1734794"/>
              <a:ext cx="1998393" cy="3719335"/>
            </a:xfrm>
            <a:custGeom>
              <a:avLst/>
              <a:gdLst>
                <a:gd name="T0" fmla="*/ 1012 w 1012"/>
                <a:gd name="T1" fmla="*/ 1801 h 1881"/>
                <a:gd name="T2" fmla="*/ 945 w 1012"/>
                <a:gd name="T3" fmla="*/ 1881 h 1881"/>
                <a:gd name="T4" fmla="*/ 67 w 1012"/>
                <a:gd name="T5" fmla="*/ 1881 h 1881"/>
                <a:gd name="T6" fmla="*/ 0 w 1012"/>
                <a:gd name="T7" fmla="*/ 1801 h 1881"/>
                <a:gd name="T8" fmla="*/ 0 w 1012"/>
                <a:gd name="T9" fmla="*/ 80 h 1881"/>
                <a:gd name="T10" fmla="*/ 67 w 1012"/>
                <a:gd name="T11" fmla="*/ 0 h 1881"/>
                <a:gd name="T12" fmla="*/ 945 w 1012"/>
                <a:gd name="T13" fmla="*/ 0 h 1881"/>
                <a:gd name="T14" fmla="*/ 1012 w 1012"/>
                <a:gd name="T15" fmla="*/ 80 h 1881"/>
                <a:gd name="T16" fmla="*/ 1012 w 1012"/>
                <a:gd name="T17" fmla="*/ 1801 h 1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2" h="1881">
                  <a:moveTo>
                    <a:pt x="1012" y="1801"/>
                  </a:moveTo>
                  <a:cubicBezTo>
                    <a:pt x="1012" y="1845"/>
                    <a:pt x="982" y="1881"/>
                    <a:pt x="945" y="1881"/>
                  </a:cubicBezTo>
                  <a:cubicBezTo>
                    <a:pt x="67" y="1881"/>
                    <a:pt x="67" y="1881"/>
                    <a:pt x="67" y="1881"/>
                  </a:cubicBezTo>
                  <a:cubicBezTo>
                    <a:pt x="30" y="1881"/>
                    <a:pt x="0" y="1845"/>
                    <a:pt x="0" y="1801"/>
                  </a:cubicBezTo>
                  <a:cubicBezTo>
                    <a:pt x="0" y="80"/>
                    <a:pt x="0" y="80"/>
                    <a:pt x="0" y="80"/>
                  </a:cubicBezTo>
                  <a:cubicBezTo>
                    <a:pt x="0" y="36"/>
                    <a:pt x="30" y="0"/>
                    <a:pt x="67" y="0"/>
                  </a:cubicBezTo>
                  <a:cubicBezTo>
                    <a:pt x="945" y="0"/>
                    <a:pt x="945" y="0"/>
                    <a:pt x="945" y="0"/>
                  </a:cubicBezTo>
                  <a:cubicBezTo>
                    <a:pt x="982" y="0"/>
                    <a:pt x="1012" y="36"/>
                    <a:pt x="1012" y="80"/>
                  </a:cubicBezTo>
                  <a:lnTo>
                    <a:pt x="1012" y="1801"/>
                  </a:lnTo>
                  <a:close/>
                </a:path>
              </a:pathLst>
            </a:custGeom>
            <a:solidFill>
              <a:schemeClr val="tx2">
                <a:lumMod val="90000"/>
                <a:lumOff val="1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7" name="Rectangle 6"/>
            <p:cNvSpPr>
              <a:spLocks noChangeArrowheads="1"/>
            </p:cNvSpPr>
            <p:nvPr/>
          </p:nvSpPr>
          <p:spPr bwMode="auto">
            <a:xfrm>
              <a:off x="5387833" y="2046164"/>
              <a:ext cx="1814676" cy="2924477"/>
            </a:xfrm>
            <a:prstGeom prst="rect">
              <a:avLst/>
            </a:prstGeom>
            <a:solidFill>
              <a:schemeClr val="bg2">
                <a:lumMod val="9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8" name="Freeform 7"/>
            <p:cNvSpPr>
              <a:spLocks/>
            </p:cNvSpPr>
            <p:nvPr/>
          </p:nvSpPr>
          <p:spPr bwMode="auto">
            <a:xfrm>
              <a:off x="5387833" y="2046164"/>
              <a:ext cx="1814676" cy="2924477"/>
            </a:xfrm>
            <a:custGeom>
              <a:avLst/>
              <a:gdLst>
                <a:gd name="T0" fmla="*/ 968 w 968"/>
                <a:gd name="T1" fmla="*/ 0 h 1560"/>
                <a:gd name="T2" fmla="*/ 0 w 968"/>
                <a:gd name="T3" fmla="*/ 0 h 1560"/>
                <a:gd name="T4" fmla="*/ 0 w 968"/>
                <a:gd name="T5" fmla="*/ 1560 h 1560"/>
                <a:gd name="T6" fmla="*/ 968 w 968"/>
                <a:gd name="T7" fmla="*/ 0 h 1560"/>
              </a:gdLst>
              <a:ahLst/>
              <a:cxnLst>
                <a:cxn ang="0">
                  <a:pos x="T0" y="T1"/>
                </a:cxn>
                <a:cxn ang="0">
                  <a:pos x="T2" y="T3"/>
                </a:cxn>
                <a:cxn ang="0">
                  <a:pos x="T4" y="T5"/>
                </a:cxn>
                <a:cxn ang="0">
                  <a:pos x="T6" y="T7"/>
                </a:cxn>
              </a:cxnLst>
              <a:rect l="0" t="0" r="r" b="b"/>
              <a:pathLst>
                <a:path w="968" h="1560">
                  <a:moveTo>
                    <a:pt x="968" y="0"/>
                  </a:moveTo>
                  <a:lnTo>
                    <a:pt x="0" y="0"/>
                  </a:lnTo>
                  <a:lnTo>
                    <a:pt x="0" y="1560"/>
                  </a:lnTo>
                  <a:lnTo>
                    <a:pt x="968" y="0"/>
                  </a:lnTo>
                  <a:close/>
                </a:path>
              </a:pathLst>
            </a:custGeom>
            <a:solidFill>
              <a:schemeClr val="bg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9" name="Oval 8"/>
            <p:cNvSpPr>
              <a:spLocks noChangeArrowheads="1"/>
            </p:cNvSpPr>
            <p:nvPr/>
          </p:nvSpPr>
          <p:spPr bwMode="auto">
            <a:xfrm>
              <a:off x="6118952" y="5028755"/>
              <a:ext cx="356186" cy="356186"/>
            </a:xfrm>
            <a:prstGeom prst="ellipse">
              <a:avLst/>
            </a:prstGeom>
            <a:solidFill>
              <a:schemeClr val="bg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0" name="Freeform 9"/>
            <p:cNvSpPr>
              <a:spLocks/>
            </p:cNvSpPr>
            <p:nvPr/>
          </p:nvSpPr>
          <p:spPr bwMode="auto">
            <a:xfrm>
              <a:off x="6157776" y="1881561"/>
              <a:ext cx="318693" cy="33744"/>
            </a:xfrm>
            <a:custGeom>
              <a:avLst/>
              <a:gdLst>
                <a:gd name="T0" fmla="*/ 161 w 161"/>
                <a:gd name="T1" fmla="*/ 8 h 17"/>
                <a:gd name="T2" fmla="*/ 152 w 161"/>
                <a:gd name="T3" fmla="*/ 17 h 17"/>
                <a:gd name="T4" fmla="*/ 8 w 161"/>
                <a:gd name="T5" fmla="*/ 17 h 17"/>
                <a:gd name="T6" fmla="*/ 0 w 161"/>
                <a:gd name="T7" fmla="*/ 8 h 17"/>
                <a:gd name="T8" fmla="*/ 0 w 161"/>
                <a:gd name="T9" fmla="*/ 8 h 17"/>
                <a:gd name="T10" fmla="*/ 8 w 161"/>
                <a:gd name="T11" fmla="*/ 0 h 17"/>
                <a:gd name="T12" fmla="*/ 152 w 161"/>
                <a:gd name="T13" fmla="*/ 0 h 17"/>
                <a:gd name="T14" fmla="*/ 161 w 161"/>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17">
                  <a:moveTo>
                    <a:pt x="161" y="8"/>
                  </a:moveTo>
                  <a:cubicBezTo>
                    <a:pt x="161" y="13"/>
                    <a:pt x="157" y="17"/>
                    <a:pt x="152" y="17"/>
                  </a:cubicBezTo>
                  <a:cubicBezTo>
                    <a:pt x="8" y="17"/>
                    <a:pt x="8" y="17"/>
                    <a:pt x="8" y="17"/>
                  </a:cubicBezTo>
                  <a:cubicBezTo>
                    <a:pt x="3" y="17"/>
                    <a:pt x="0" y="13"/>
                    <a:pt x="0" y="8"/>
                  </a:cubicBezTo>
                  <a:cubicBezTo>
                    <a:pt x="0" y="8"/>
                    <a:pt x="0" y="8"/>
                    <a:pt x="0" y="8"/>
                  </a:cubicBezTo>
                  <a:cubicBezTo>
                    <a:pt x="0" y="4"/>
                    <a:pt x="3" y="0"/>
                    <a:pt x="8" y="0"/>
                  </a:cubicBezTo>
                  <a:cubicBezTo>
                    <a:pt x="152" y="0"/>
                    <a:pt x="152" y="0"/>
                    <a:pt x="152" y="0"/>
                  </a:cubicBezTo>
                  <a:cubicBezTo>
                    <a:pt x="157" y="0"/>
                    <a:pt x="161" y="4"/>
                    <a:pt x="161" y="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3" name="Rectangle 12"/>
            <p:cNvSpPr>
              <a:spLocks noChangeArrowheads="1"/>
            </p:cNvSpPr>
            <p:nvPr/>
          </p:nvSpPr>
          <p:spPr bwMode="auto">
            <a:xfrm>
              <a:off x="5466568" y="2188639"/>
              <a:ext cx="1130423" cy="100482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4" name="Rectangle 14"/>
            <p:cNvSpPr>
              <a:spLocks noChangeArrowheads="1"/>
            </p:cNvSpPr>
            <p:nvPr/>
          </p:nvSpPr>
          <p:spPr bwMode="auto">
            <a:xfrm>
              <a:off x="5466568" y="3753984"/>
              <a:ext cx="1659079" cy="100482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7" name="Rectangle 19"/>
            <p:cNvSpPr>
              <a:spLocks noChangeArrowheads="1"/>
            </p:cNvSpPr>
            <p:nvPr/>
          </p:nvSpPr>
          <p:spPr bwMode="auto">
            <a:xfrm>
              <a:off x="5466568" y="3232827"/>
              <a:ext cx="466792" cy="481789"/>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8" name="Rectangle 20"/>
            <p:cNvSpPr>
              <a:spLocks noChangeArrowheads="1"/>
            </p:cNvSpPr>
            <p:nvPr/>
          </p:nvSpPr>
          <p:spPr bwMode="auto">
            <a:xfrm>
              <a:off x="5980227" y="3232827"/>
              <a:ext cx="1145421" cy="481789"/>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78" name="Freeform 77"/>
            <p:cNvSpPr>
              <a:spLocks/>
            </p:cNvSpPr>
            <p:nvPr/>
          </p:nvSpPr>
          <p:spPr bwMode="auto">
            <a:xfrm>
              <a:off x="4790100" y="4059815"/>
              <a:ext cx="784972" cy="777181"/>
            </a:xfrm>
            <a:custGeom>
              <a:avLst/>
              <a:gdLst>
                <a:gd name="T0" fmla="*/ 13 w 116"/>
                <a:gd name="T1" fmla="*/ 13 h 115"/>
                <a:gd name="T2" fmla="*/ 13 w 116"/>
                <a:gd name="T3" fmla="*/ 13 h 115"/>
                <a:gd name="T4" fmla="*/ 13 w 116"/>
                <a:gd name="T5" fmla="*/ 60 h 115"/>
                <a:gd name="T6" fmla="*/ 57 w 116"/>
                <a:gd name="T7" fmla="*/ 103 h 115"/>
                <a:gd name="T8" fmla="*/ 103 w 116"/>
                <a:gd name="T9" fmla="*/ 102 h 115"/>
                <a:gd name="T10" fmla="*/ 103 w 116"/>
                <a:gd name="T11" fmla="*/ 102 h 115"/>
                <a:gd name="T12" fmla="*/ 103 w 116"/>
                <a:gd name="T13" fmla="*/ 56 h 115"/>
                <a:gd name="T14" fmla="*/ 59 w 116"/>
                <a:gd name="T15" fmla="*/ 13 h 115"/>
                <a:gd name="T16" fmla="*/ 13 w 116"/>
                <a:gd name="T17" fmla="*/ 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115">
                  <a:moveTo>
                    <a:pt x="13" y="13"/>
                  </a:moveTo>
                  <a:cubicBezTo>
                    <a:pt x="13" y="13"/>
                    <a:pt x="13" y="13"/>
                    <a:pt x="13" y="13"/>
                  </a:cubicBezTo>
                  <a:cubicBezTo>
                    <a:pt x="0" y="26"/>
                    <a:pt x="0" y="47"/>
                    <a:pt x="13" y="60"/>
                  </a:cubicBezTo>
                  <a:cubicBezTo>
                    <a:pt x="57" y="103"/>
                    <a:pt x="57" y="103"/>
                    <a:pt x="57" y="103"/>
                  </a:cubicBezTo>
                  <a:cubicBezTo>
                    <a:pt x="69" y="115"/>
                    <a:pt x="90" y="115"/>
                    <a:pt x="103" y="102"/>
                  </a:cubicBezTo>
                  <a:cubicBezTo>
                    <a:pt x="103" y="102"/>
                    <a:pt x="103" y="102"/>
                    <a:pt x="103" y="102"/>
                  </a:cubicBezTo>
                  <a:cubicBezTo>
                    <a:pt x="116" y="90"/>
                    <a:pt x="116" y="69"/>
                    <a:pt x="103" y="56"/>
                  </a:cubicBezTo>
                  <a:cubicBezTo>
                    <a:pt x="59" y="13"/>
                    <a:pt x="59" y="13"/>
                    <a:pt x="59" y="13"/>
                  </a:cubicBezTo>
                  <a:cubicBezTo>
                    <a:pt x="46" y="0"/>
                    <a:pt x="26" y="0"/>
                    <a:pt x="13" y="13"/>
                  </a:cubicBezTo>
                  <a:close/>
                </a:path>
              </a:pathLst>
            </a:custGeom>
            <a:solidFill>
              <a:srgbClr val="FFD7B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9" name="Freeform 78"/>
            <p:cNvSpPr>
              <a:spLocks/>
            </p:cNvSpPr>
            <p:nvPr/>
          </p:nvSpPr>
          <p:spPr bwMode="auto">
            <a:xfrm>
              <a:off x="4749196" y="3329383"/>
              <a:ext cx="738225" cy="738225"/>
            </a:xfrm>
            <a:custGeom>
              <a:avLst/>
              <a:gdLst>
                <a:gd name="T0" fmla="*/ 13 w 109"/>
                <a:gd name="T1" fmla="*/ 13 h 109"/>
                <a:gd name="T2" fmla="*/ 13 w 109"/>
                <a:gd name="T3" fmla="*/ 13 h 109"/>
                <a:gd name="T4" fmla="*/ 13 w 109"/>
                <a:gd name="T5" fmla="*/ 59 h 109"/>
                <a:gd name="T6" fmla="*/ 50 w 109"/>
                <a:gd name="T7" fmla="*/ 96 h 109"/>
                <a:gd name="T8" fmla="*/ 96 w 109"/>
                <a:gd name="T9" fmla="*/ 96 h 109"/>
                <a:gd name="T10" fmla="*/ 96 w 109"/>
                <a:gd name="T11" fmla="*/ 96 h 109"/>
                <a:gd name="T12" fmla="*/ 96 w 109"/>
                <a:gd name="T13" fmla="*/ 49 h 109"/>
                <a:gd name="T14" fmla="*/ 59 w 109"/>
                <a:gd name="T15" fmla="*/ 12 h 109"/>
                <a:gd name="T16" fmla="*/ 13 w 109"/>
                <a:gd name="T17" fmla="*/ 1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09">
                  <a:moveTo>
                    <a:pt x="13" y="13"/>
                  </a:moveTo>
                  <a:cubicBezTo>
                    <a:pt x="13" y="13"/>
                    <a:pt x="13" y="13"/>
                    <a:pt x="13" y="13"/>
                  </a:cubicBezTo>
                  <a:cubicBezTo>
                    <a:pt x="0" y="26"/>
                    <a:pt x="0" y="46"/>
                    <a:pt x="13" y="59"/>
                  </a:cubicBezTo>
                  <a:cubicBezTo>
                    <a:pt x="50" y="96"/>
                    <a:pt x="50" y="96"/>
                    <a:pt x="50" y="96"/>
                  </a:cubicBezTo>
                  <a:cubicBezTo>
                    <a:pt x="63" y="109"/>
                    <a:pt x="84" y="108"/>
                    <a:pt x="96" y="96"/>
                  </a:cubicBezTo>
                  <a:cubicBezTo>
                    <a:pt x="96" y="96"/>
                    <a:pt x="96" y="96"/>
                    <a:pt x="96" y="96"/>
                  </a:cubicBezTo>
                  <a:cubicBezTo>
                    <a:pt x="109" y="83"/>
                    <a:pt x="109" y="62"/>
                    <a:pt x="96" y="49"/>
                  </a:cubicBezTo>
                  <a:cubicBezTo>
                    <a:pt x="59" y="12"/>
                    <a:pt x="59" y="12"/>
                    <a:pt x="59" y="12"/>
                  </a:cubicBezTo>
                  <a:cubicBezTo>
                    <a:pt x="46" y="0"/>
                    <a:pt x="25" y="0"/>
                    <a:pt x="13" y="13"/>
                  </a:cubicBezTo>
                  <a:close/>
                </a:path>
              </a:pathLst>
            </a:custGeom>
            <a:solidFill>
              <a:srgbClr val="FFD7B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2" name="Freeform 81"/>
            <p:cNvSpPr>
              <a:spLocks/>
            </p:cNvSpPr>
            <p:nvPr/>
          </p:nvSpPr>
          <p:spPr bwMode="auto">
            <a:xfrm>
              <a:off x="5039421" y="3607921"/>
              <a:ext cx="494746" cy="525912"/>
            </a:xfrm>
            <a:custGeom>
              <a:avLst/>
              <a:gdLst>
                <a:gd name="T0" fmla="*/ 49 w 73"/>
                <a:gd name="T1" fmla="*/ 11 h 78"/>
                <a:gd name="T2" fmla="*/ 38 w 73"/>
                <a:gd name="T3" fmla="*/ 0 h 78"/>
                <a:gd name="T4" fmla="*/ 0 w 73"/>
                <a:gd name="T5" fmla="*/ 39 h 78"/>
                <a:gd name="T6" fmla="*/ 10 w 73"/>
                <a:gd name="T7" fmla="*/ 49 h 78"/>
                <a:gd name="T8" fmla="*/ 49 w 73"/>
                <a:gd name="T9" fmla="*/ 11 h 78"/>
              </a:gdLst>
              <a:ahLst/>
              <a:cxnLst>
                <a:cxn ang="0">
                  <a:pos x="T0" y="T1"/>
                </a:cxn>
                <a:cxn ang="0">
                  <a:pos x="T2" y="T3"/>
                </a:cxn>
                <a:cxn ang="0">
                  <a:pos x="T4" y="T5"/>
                </a:cxn>
                <a:cxn ang="0">
                  <a:pos x="T6" y="T7"/>
                </a:cxn>
                <a:cxn ang="0">
                  <a:pos x="T8" y="T9"/>
                </a:cxn>
              </a:cxnLst>
              <a:rect l="0" t="0" r="r" b="b"/>
              <a:pathLst>
                <a:path w="73" h="78">
                  <a:moveTo>
                    <a:pt x="49" y="11"/>
                  </a:moveTo>
                  <a:cubicBezTo>
                    <a:pt x="38" y="0"/>
                    <a:pt x="38" y="0"/>
                    <a:pt x="38" y="0"/>
                  </a:cubicBezTo>
                  <a:cubicBezTo>
                    <a:pt x="16" y="3"/>
                    <a:pt x="4" y="17"/>
                    <a:pt x="0" y="39"/>
                  </a:cubicBezTo>
                  <a:cubicBezTo>
                    <a:pt x="10" y="49"/>
                    <a:pt x="10" y="49"/>
                    <a:pt x="10" y="49"/>
                  </a:cubicBezTo>
                  <a:cubicBezTo>
                    <a:pt x="38" y="78"/>
                    <a:pt x="73" y="33"/>
                    <a:pt x="49" y="11"/>
                  </a:cubicBezTo>
                  <a:close/>
                </a:path>
              </a:pathLst>
            </a:custGeom>
            <a:solidFill>
              <a:srgbClr val="FFE9D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4" name="Freeform 83"/>
            <p:cNvSpPr>
              <a:spLocks/>
            </p:cNvSpPr>
            <p:nvPr/>
          </p:nvSpPr>
          <p:spPr bwMode="auto">
            <a:xfrm>
              <a:off x="5129020" y="4398736"/>
              <a:ext cx="494746" cy="525912"/>
            </a:xfrm>
            <a:custGeom>
              <a:avLst/>
              <a:gdLst>
                <a:gd name="T0" fmla="*/ 49 w 73"/>
                <a:gd name="T1" fmla="*/ 11 h 78"/>
                <a:gd name="T2" fmla="*/ 38 w 73"/>
                <a:gd name="T3" fmla="*/ 0 h 78"/>
                <a:gd name="T4" fmla="*/ 0 w 73"/>
                <a:gd name="T5" fmla="*/ 39 h 78"/>
                <a:gd name="T6" fmla="*/ 10 w 73"/>
                <a:gd name="T7" fmla="*/ 50 h 78"/>
                <a:gd name="T8" fmla="*/ 49 w 73"/>
                <a:gd name="T9" fmla="*/ 11 h 78"/>
              </a:gdLst>
              <a:ahLst/>
              <a:cxnLst>
                <a:cxn ang="0">
                  <a:pos x="T0" y="T1"/>
                </a:cxn>
                <a:cxn ang="0">
                  <a:pos x="T2" y="T3"/>
                </a:cxn>
                <a:cxn ang="0">
                  <a:pos x="T4" y="T5"/>
                </a:cxn>
                <a:cxn ang="0">
                  <a:pos x="T6" y="T7"/>
                </a:cxn>
                <a:cxn ang="0">
                  <a:pos x="T8" y="T9"/>
                </a:cxn>
              </a:cxnLst>
              <a:rect l="0" t="0" r="r" b="b"/>
              <a:pathLst>
                <a:path w="73" h="78">
                  <a:moveTo>
                    <a:pt x="49" y="11"/>
                  </a:moveTo>
                  <a:cubicBezTo>
                    <a:pt x="38" y="0"/>
                    <a:pt x="38" y="0"/>
                    <a:pt x="38" y="0"/>
                  </a:cubicBezTo>
                  <a:cubicBezTo>
                    <a:pt x="15" y="4"/>
                    <a:pt x="3" y="17"/>
                    <a:pt x="0" y="39"/>
                  </a:cubicBezTo>
                  <a:cubicBezTo>
                    <a:pt x="10" y="50"/>
                    <a:pt x="10" y="50"/>
                    <a:pt x="10" y="50"/>
                  </a:cubicBezTo>
                  <a:cubicBezTo>
                    <a:pt x="38" y="78"/>
                    <a:pt x="73" y="34"/>
                    <a:pt x="49" y="11"/>
                  </a:cubicBezTo>
                  <a:close/>
                </a:path>
              </a:pathLst>
            </a:custGeom>
            <a:solidFill>
              <a:srgbClr val="FFE9D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36" name="Freeform 8"/>
            <p:cNvSpPr>
              <a:spLocks noChangeArrowheads="1"/>
            </p:cNvSpPr>
            <p:nvPr/>
          </p:nvSpPr>
          <p:spPr bwMode="auto">
            <a:xfrm>
              <a:off x="5828263" y="2395223"/>
              <a:ext cx="541344" cy="483852"/>
            </a:xfrm>
            <a:custGeom>
              <a:avLst/>
              <a:gdLst>
                <a:gd name="T0" fmla="*/ 310 w 497"/>
                <a:gd name="T1" fmla="*/ 336 h 444"/>
                <a:gd name="T2" fmla="*/ 310 w 497"/>
                <a:gd name="T3" fmla="*/ 336 h 444"/>
                <a:gd name="T4" fmla="*/ 221 w 497"/>
                <a:gd name="T5" fmla="*/ 257 h 444"/>
                <a:gd name="T6" fmla="*/ 248 w 497"/>
                <a:gd name="T7" fmla="*/ 195 h 444"/>
                <a:gd name="T8" fmla="*/ 274 w 497"/>
                <a:gd name="T9" fmla="*/ 151 h 444"/>
                <a:gd name="T10" fmla="*/ 266 w 497"/>
                <a:gd name="T11" fmla="*/ 133 h 444"/>
                <a:gd name="T12" fmla="*/ 274 w 497"/>
                <a:gd name="T13" fmla="*/ 89 h 444"/>
                <a:gd name="T14" fmla="*/ 177 w 497"/>
                <a:gd name="T15" fmla="*/ 0 h 444"/>
                <a:gd name="T16" fmla="*/ 70 w 497"/>
                <a:gd name="T17" fmla="*/ 89 h 444"/>
                <a:gd name="T18" fmla="*/ 79 w 497"/>
                <a:gd name="T19" fmla="*/ 133 h 444"/>
                <a:gd name="T20" fmla="*/ 70 w 497"/>
                <a:gd name="T21" fmla="*/ 151 h 444"/>
                <a:gd name="T22" fmla="*/ 97 w 497"/>
                <a:gd name="T23" fmla="*/ 195 h 444"/>
                <a:gd name="T24" fmla="*/ 123 w 497"/>
                <a:gd name="T25" fmla="*/ 257 h 444"/>
                <a:gd name="T26" fmla="*/ 35 w 497"/>
                <a:gd name="T27" fmla="*/ 336 h 444"/>
                <a:gd name="T28" fmla="*/ 0 w 497"/>
                <a:gd name="T29" fmla="*/ 345 h 444"/>
                <a:gd name="T30" fmla="*/ 0 w 497"/>
                <a:gd name="T31" fmla="*/ 443 h 444"/>
                <a:gd name="T32" fmla="*/ 398 w 497"/>
                <a:gd name="T33" fmla="*/ 443 h 444"/>
                <a:gd name="T34" fmla="*/ 398 w 497"/>
                <a:gd name="T35" fmla="*/ 399 h 444"/>
                <a:gd name="T36" fmla="*/ 310 w 497"/>
                <a:gd name="T37" fmla="*/ 336 h 444"/>
                <a:gd name="T38" fmla="*/ 425 w 497"/>
                <a:gd name="T39" fmla="*/ 195 h 444"/>
                <a:gd name="T40" fmla="*/ 425 w 497"/>
                <a:gd name="T41" fmla="*/ 195 h 444"/>
                <a:gd name="T42" fmla="*/ 425 w 497"/>
                <a:gd name="T43" fmla="*/ 124 h 444"/>
                <a:gd name="T44" fmla="*/ 372 w 497"/>
                <a:gd name="T45" fmla="*/ 124 h 444"/>
                <a:gd name="T46" fmla="*/ 372 w 497"/>
                <a:gd name="T47" fmla="*/ 195 h 444"/>
                <a:gd name="T48" fmla="*/ 301 w 497"/>
                <a:gd name="T49" fmla="*/ 195 h 444"/>
                <a:gd name="T50" fmla="*/ 301 w 497"/>
                <a:gd name="T51" fmla="*/ 248 h 444"/>
                <a:gd name="T52" fmla="*/ 372 w 497"/>
                <a:gd name="T53" fmla="*/ 248 h 444"/>
                <a:gd name="T54" fmla="*/ 372 w 497"/>
                <a:gd name="T55" fmla="*/ 319 h 444"/>
                <a:gd name="T56" fmla="*/ 425 w 497"/>
                <a:gd name="T57" fmla="*/ 319 h 444"/>
                <a:gd name="T58" fmla="*/ 425 w 497"/>
                <a:gd name="T59" fmla="*/ 248 h 444"/>
                <a:gd name="T60" fmla="*/ 496 w 497"/>
                <a:gd name="T61" fmla="*/ 248 h 444"/>
                <a:gd name="T62" fmla="*/ 496 w 497"/>
                <a:gd name="T63" fmla="*/ 195 h 444"/>
                <a:gd name="T64" fmla="*/ 425 w 497"/>
                <a:gd name="T65" fmla="*/ 195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7" h="444">
                  <a:moveTo>
                    <a:pt x="310" y="336"/>
                  </a:moveTo>
                  <a:lnTo>
                    <a:pt x="310" y="336"/>
                  </a:lnTo>
                  <a:cubicBezTo>
                    <a:pt x="248" y="310"/>
                    <a:pt x="221" y="292"/>
                    <a:pt x="221" y="257"/>
                  </a:cubicBezTo>
                  <a:cubicBezTo>
                    <a:pt x="221" y="230"/>
                    <a:pt x="239" y="239"/>
                    <a:pt x="248" y="195"/>
                  </a:cubicBezTo>
                  <a:cubicBezTo>
                    <a:pt x="257" y="177"/>
                    <a:pt x="274" y="195"/>
                    <a:pt x="274" y="151"/>
                  </a:cubicBezTo>
                  <a:cubicBezTo>
                    <a:pt x="274" y="133"/>
                    <a:pt x="266" y="133"/>
                    <a:pt x="266" y="133"/>
                  </a:cubicBezTo>
                  <a:cubicBezTo>
                    <a:pt x="266" y="133"/>
                    <a:pt x="274" y="106"/>
                    <a:pt x="274" y="89"/>
                  </a:cubicBezTo>
                  <a:cubicBezTo>
                    <a:pt x="274" y="62"/>
                    <a:pt x="257" y="0"/>
                    <a:pt x="177" y="0"/>
                  </a:cubicBezTo>
                  <a:cubicBezTo>
                    <a:pt x="88" y="0"/>
                    <a:pt x="70" y="62"/>
                    <a:pt x="70" y="89"/>
                  </a:cubicBezTo>
                  <a:cubicBezTo>
                    <a:pt x="70" y="106"/>
                    <a:pt x="79" y="133"/>
                    <a:pt x="79" y="133"/>
                  </a:cubicBezTo>
                  <a:cubicBezTo>
                    <a:pt x="79" y="133"/>
                    <a:pt x="70" y="133"/>
                    <a:pt x="70" y="151"/>
                  </a:cubicBezTo>
                  <a:cubicBezTo>
                    <a:pt x="70" y="195"/>
                    <a:pt x="88" y="177"/>
                    <a:pt x="97" y="195"/>
                  </a:cubicBezTo>
                  <a:cubicBezTo>
                    <a:pt x="106" y="239"/>
                    <a:pt x="123" y="230"/>
                    <a:pt x="123" y="257"/>
                  </a:cubicBezTo>
                  <a:cubicBezTo>
                    <a:pt x="123" y="292"/>
                    <a:pt x="97" y="310"/>
                    <a:pt x="35" y="336"/>
                  </a:cubicBezTo>
                  <a:cubicBezTo>
                    <a:pt x="35" y="336"/>
                    <a:pt x="17" y="336"/>
                    <a:pt x="0" y="345"/>
                  </a:cubicBezTo>
                  <a:cubicBezTo>
                    <a:pt x="0" y="443"/>
                    <a:pt x="0" y="443"/>
                    <a:pt x="0" y="443"/>
                  </a:cubicBezTo>
                  <a:cubicBezTo>
                    <a:pt x="398" y="443"/>
                    <a:pt x="398" y="443"/>
                    <a:pt x="398" y="443"/>
                  </a:cubicBezTo>
                  <a:cubicBezTo>
                    <a:pt x="398" y="443"/>
                    <a:pt x="398" y="408"/>
                    <a:pt x="398" y="399"/>
                  </a:cubicBezTo>
                  <a:cubicBezTo>
                    <a:pt x="398" y="381"/>
                    <a:pt x="372" y="354"/>
                    <a:pt x="310" y="336"/>
                  </a:cubicBezTo>
                  <a:close/>
                  <a:moveTo>
                    <a:pt x="425" y="195"/>
                  </a:moveTo>
                  <a:lnTo>
                    <a:pt x="425" y="195"/>
                  </a:lnTo>
                  <a:cubicBezTo>
                    <a:pt x="425" y="124"/>
                    <a:pt x="425" y="124"/>
                    <a:pt x="425" y="124"/>
                  </a:cubicBezTo>
                  <a:cubicBezTo>
                    <a:pt x="372" y="124"/>
                    <a:pt x="372" y="124"/>
                    <a:pt x="372" y="124"/>
                  </a:cubicBezTo>
                  <a:cubicBezTo>
                    <a:pt x="372" y="195"/>
                    <a:pt x="372" y="195"/>
                    <a:pt x="372" y="195"/>
                  </a:cubicBezTo>
                  <a:cubicBezTo>
                    <a:pt x="301" y="195"/>
                    <a:pt x="301" y="195"/>
                    <a:pt x="301" y="195"/>
                  </a:cubicBezTo>
                  <a:cubicBezTo>
                    <a:pt x="301" y="248"/>
                    <a:pt x="301" y="248"/>
                    <a:pt x="301" y="248"/>
                  </a:cubicBezTo>
                  <a:cubicBezTo>
                    <a:pt x="372" y="248"/>
                    <a:pt x="372" y="248"/>
                    <a:pt x="372" y="248"/>
                  </a:cubicBezTo>
                  <a:cubicBezTo>
                    <a:pt x="372" y="319"/>
                    <a:pt x="372" y="319"/>
                    <a:pt x="372" y="319"/>
                  </a:cubicBezTo>
                  <a:cubicBezTo>
                    <a:pt x="425" y="319"/>
                    <a:pt x="425" y="319"/>
                    <a:pt x="425" y="319"/>
                  </a:cubicBezTo>
                  <a:cubicBezTo>
                    <a:pt x="425" y="248"/>
                    <a:pt x="425" y="248"/>
                    <a:pt x="425" y="248"/>
                  </a:cubicBezTo>
                  <a:cubicBezTo>
                    <a:pt x="496" y="248"/>
                    <a:pt x="496" y="248"/>
                    <a:pt x="496" y="248"/>
                  </a:cubicBezTo>
                  <a:cubicBezTo>
                    <a:pt x="496" y="195"/>
                    <a:pt x="496" y="195"/>
                    <a:pt x="496" y="195"/>
                  </a:cubicBezTo>
                  <a:lnTo>
                    <a:pt x="425" y="195"/>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sp>
          <p:nvSpPr>
            <p:cNvPr id="37" name="AutoShape 73"/>
            <p:cNvSpPr>
              <a:spLocks/>
            </p:cNvSpPr>
            <p:nvPr/>
          </p:nvSpPr>
          <p:spPr bwMode="auto">
            <a:xfrm>
              <a:off x="6009438" y="3868757"/>
              <a:ext cx="616254" cy="616414"/>
            </a:xfrm>
            <a:custGeom>
              <a:avLst/>
              <a:gdLst>
                <a:gd name="T0" fmla="*/ 10800 w 21600"/>
                <a:gd name="T1" fmla="*/ 10794 h 21588"/>
                <a:gd name="T2" fmla="*/ 10800 w 21600"/>
                <a:gd name="T3" fmla="*/ 10794 h 21588"/>
                <a:gd name="T4" fmla="*/ 10800 w 21600"/>
                <a:gd name="T5" fmla="*/ 10794 h 21588"/>
                <a:gd name="T6" fmla="*/ 10800 w 21600"/>
                <a:gd name="T7" fmla="*/ 10794 h 21588"/>
              </a:gdLst>
              <a:ahLst/>
              <a:cxnLst>
                <a:cxn ang="0">
                  <a:pos x="T0" y="T1"/>
                </a:cxn>
                <a:cxn ang="0">
                  <a:pos x="T2" y="T3"/>
                </a:cxn>
                <a:cxn ang="0">
                  <a:pos x="T4" y="T5"/>
                </a:cxn>
                <a:cxn ang="0">
                  <a:pos x="T6" y="T7"/>
                </a:cxn>
              </a:cxnLst>
              <a:rect l="0" t="0" r="r" b="b"/>
              <a:pathLst>
                <a:path w="21600" h="21588">
                  <a:moveTo>
                    <a:pt x="17530" y="7696"/>
                  </a:moveTo>
                  <a:cubicBezTo>
                    <a:pt x="17530" y="8751"/>
                    <a:pt x="17302" y="9747"/>
                    <a:pt x="16843" y="10684"/>
                  </a:cubicBezTo>
                  <a:cubicBezTo>
                    <a:pt x="16386" y="11620"/>
                    <a:pt x="15760" y="12436"/>
                    <a:pt x="14969" y="13127"/>
                  </a:cubicBezTo>
                  <a:cubicBezTo>
                    <a:pt x="14176" y="13821"/>
                    <a:pt x="13249" y="14371"/>
                    <a:pt x="12185" y="14775"/>
                  </a:cubicBezTo>
                  <a:cubicBezTo>
                    <a:pt x="11121" y="15181"/>
                    <a:pt x="9982" y="15384"/>
                    <a:pt x="8765" y="15384"/>
                  </a:cubicBezTo>
                  <a:cubicBezTo>
                    <a:pt x="8487" y="15384"/>
                    <a:pt x="8212" y="15370"/>
                    <a:pt x="7936" y="15342"/>
                  </a:cubicBezTo>
                  <a:cubicBezTo>
                    <a:pt x="7663" y="15316"/>
                    <a:pt x="7395" y="15283"/>
                    <a:pt x="7131" y="15249"/>
                  </a:cubicBezTo>
                  <a:cubicBezTo>
                    <a:pt x="6027" y="16264"/>
                    <a:pt x="4766" y="16967"/>
                    <a:pt x="3346" y="17339"/>
                  </a:cubicBezTo>
                  <a:cubicBezTo>
                    <a:pt x="3196" y="17379"/>
                    <a:pt x="3043" y="17413"/>
                    <a:pt x="2890" y="17444"/>
                  </a:cubicBezTo>
                  <a:cubicBezTo>
                    <a:pt x="2735" y="17475"/>
                    <a:pt x="2572" y="17509"/>
                    <a:pt x="2398" y="17545"/>
                  </a:cubicBezTo>
                  <a:cubicBezTo>
                    <a:pt x="2308" y="17562"/>
                    <a:pt x="2228" y="17534"/>
                    <a:pt x="2155" y="17455"/>
                  </a:cubicBezTo>
                  <a:cubicBezTo>
                    <a:pt x="2085" y="17379"/>
                    <a:pt x="2033" y="17297"/>
                    <a:pt x="2005" y="17207"/>
                  </a:cubicBezTo>
                  <a:lnTo>
                    <a:pt x="2005" y="17181"/>
                  </a:lnTo>
                  <a:cubicBezTo>
                    <a:pt x="1974" y="17071"/>
                    <a:pt x="1986" y="16984"/>
                    <a:pt x="2038" y="16916"/>
                  </a:cubicBezTo>
                  <a:cubicBezTo>
                    <a:pt x="2090" y="16851"/>
                    <a:pt x="2158" y="16769"/>
                    <a:pt x="2240" y="16679"/>
                  </a:cubicBezTo>
                  <a:cubicBezTo>
                    <a:pt x="2377" y="16518"/>
                    <a:pt x="2506" y="16355"/>
                    <a:pt x="2629" y="16188"/>
                  </a:cubicBezTo>
                  <a:cubicBezTo>
                    <a:pt x="2753" y="16022"/>
                    <a:pt x="2864" y="15830"/>
                    <a:pt x="2963" y="15621"/>
                  </a:cubicBezTo>
                  <a:cubicBezTo>
                    <a:pt x="3059" y="15410"/>
                    <a:pt x="3151" y="15159"/>
                    <a:pt x="3238" y="14871"/>
                  </a:cubicBezTo>
                  <a:cubicBezTo>
                    <a:pt x="3325" y="14580"/>
                    <a:pt x="3398" y="14225"/>
                    <a:pt x="3457" y="13801"/>
                  </a:cubicBezTo>
                  <a:cubicBezTo>
                    <a:pt x="2398" y="13102"/>
                    <a:pt x="1558" y="12222"/>
                    <a:pt x="934" y="11164"/>
                  </a:cubicBezTo>
                  <a:cubicBezTo>
                    <a:pt x="310" y="10106"/>
                    <a:pt x="0" y="8952"/>
                    <a:pt x="0" y="7696"/>
                  </a:cubicBezTo>
                  <a:cubicBezTo>
                    <a:pt x="0" y="6627"/>
                    <a:pt x="230" y="5625"/>
                    <a:pt x="691" y="4694"/>
                  </a:cubicBezTo>
                  <a:cubicBezTo>
                    <a:pt x="1153" y="3763"/>
                    <a:pt x="1781" y="2948"/>
                    <a:pt x="2574" y="2257"/>
                  </a:cubicBezTo>
                  <a:cubicBezTo>
                    <a:pt x="3365" y="1565"/>
                    <a:pt x="4290" y="1012"/>
                    <a:pt x="5352" y="609"/>
                  </a:cubicBezTo>
                  <a:cubicBezTo>
                    <a:pt x="6409" y="203"/>
                    <a:pt x="7548" y="0"/>
                    <a:pt x="8765" y="0"/>
                  </a:cubicBezTo>
                  <a:cubicBezTo>
                    <a:pt x="9982" y="0"/>
                    <a:pt x="11121" y="203"/>
                    <a:pt x="12185" y="609"/>
                  </a:cubicBezTo>
                  <a:cubicBezTo>
                    <a:pt x="13249" y="1012"/>
                    <a:pt x="14176" y="1565"/>
                    <a:pt x="14969" y="2257"/>
                  </a:cubicBezTo>
                  <a:cubicBezTo>
                    <a:pt x="15760" y="2948"/>
                    <a:pt x="16386" y="3763"/>
                    <a:pt x="16843" y="4694"/>
                  </a:cubicBezTo>
                  <a:cubicBezTo>
                    <a:pt x="17302" y="5625"/>
                    <a:pt x="17530" y="6627"/>
                    <a:pt x="17530" y="7696"/>
                  </a:cubicBezTo>
                  <a:moveTo>
                    <a:pt x="21599" y="11736"/>
                  </a:moveTo>
                  <a:cubicBezTo>
                    <a:pt x="21599" y="12986"/>
                    <a:pt x="21286" y="14146"/>
                    <a:pt x="20665" y="15204"/>
                  </a:cubicBezTo>
                  <a:cubicBezTo>
                    <a:pt x="20039" y="16261"/>
                    <a:pt x="19199" y="17139"/>
                    <a:pt x="18140" y="17841"/>
                  </a:cubicBezTo>
                  <a:cubicBezTo>
                    <a:pt x="18201" y="18265"/>
                    <a:pt x="18271" y="18620"/>
                    <a:pt x="18354" y="18908"/>
                  </a:cubicBezTo>
                  <a:cubicBezTo>
                    <a:pt x="18436" y="19199"/>
                    <a:pt x="18533" y="19444"/>
                    <a:pt x="18641" y="19661"/>
                  </a:cubicBezTo>
                  <a:cubicBezTo>
                    <a:pt x="18752" y="19870"/>
                    <a:pt x="18862" y="20059"/>
                    <a:pt x="18980" y="20226"/>
                  </a:cubicBezTo>
                  <a:cubicBezTo>
                    <a:pt x="19095" y="20392"/>
                    <a:pt x="19222" y="20556"/>
                    <a:pt x="19356" y="20719"/>
                  </a:cubicBezTo>
                  <a:cubicBezTo>
                    <a:pt x="19432" y="20809"/>
                    <a:pt x="19498" y="20891"/>
                    <a:pt x="19554" y="20968"/>
                  </a:cubicBezTo>
                  <a:cubicBezTo>
                    <a:pt x="19611" y="21047"/>
                    <a:pt x="19622" y="21128"/>
                    <a:pt x="19592" y="21219"/>
                  </a:cubicBezTo>
                  <a:lnTo>
                    <a:pt x="19592" y="21247"/>
                  </a:lnTo>
                  <a:cubicBezTo>
                    <a:pt x="19578" y="21351"/>
                    <a:pt x="19533" y="21439"/>
                    <a:pt x="19453" y="21509"/>
                  </a:cubicBezTo>
                  <a:cubicBezTo>
                    <a:pt x="19373" y="21577"/>
                    <a:pt x="19291" y="21599"/>
                    <a:pt x="19199" y="21583"/>
                  </a:cubicBezTo>
                  <a:cubicBezTo>
                    <a:pt x="19027" y="21549"/>
                    <a:pt x="18862" y="21512"/>
                    <a:pt x="18709" y="21481"/>
                  </a:cubicBezTo>
                  <a:cubicBezTo>
                    <a:pt x="18556" y="21450"/>
                    <a:pt x="18403" y="21419"/>
                    <a:pt x="18253" y="21379"/>
                  </a:cubicBezTo>
                  <a:cubicBezTo>
                    <a:pt x="17530" y="21199"/>
                    <a:pt x="16854" y="20931"/>
                    <a:pt x="16224" y="20570"/>
                  </a:cubicBezTo>
                  <a:cubicBezTo>
                    <a:pt x="15593" y="20211"/>
                    <a:pt x="15007" y="19783"/>
                    <a:pt x="14468" y="19286"/>
                  </a:cubicBezTo>
                  <a:cubicBezTo>
                    <a:pt x="14204" y="19323"/>
                    <a:pt x="13936" y="19354"/>
                    <a:pt x="13660" y="19382"/>
                  </a:cubicBezTo>
                  <a:cubicBezTo>
                    <a:pt x="13387" y="19407"/>
                    <a:pt x="13112" y="19424"/>
                    <a:pt x="12832" y="19424"/>
                  </a:cubicBezTo>
                  <a:cubicBezTo>
                    <a:pt x="11773" y="19424"/>
                    <a:pt x="10777" y="19263"/>
                    <a:pt x="9847" y="18950"/>
                  </a:cubicBezTo>
                  <a:cubicBezTo>
                    <a:pt x="8915" y="18634"/>
                    <a:pt x="8070" y="18211"/>
                    <a:pt x="7312" y="17678"/>
                  </a:cubicBezTo>
                  <a:cubicBezTo>
                    <a:pt x="7357" y="17644"/>
                    <a:pt x="7407" y="17607"/>
                    <a:pt x="7463" y="17571"/>
                  </a:cubicBezTo>
                  <a:cubicBezTo>
                    <a:pt x="7520" y="17537"/>
                    <a:pt x="7571" y="17500"/>
                    <a:pt x="7616" y="17463"/>
                  </a:cubicBezTo>
                  <a:cubicBezTo>
                    <a:pt x="8000" y="17517"/>
                    <a:pt x="8381" y="17545"/>
                    <a:pt x="8765" y="17545"/>
                  </a:cubicBezTo>
                  <a:cubicBezTo>
                    <a:pt x="10245" y="17545"/>
                    <a:pt x="11632" y="17291"/>
                    <a:pt x="12921" y="16781"/>
                  </a:cubicBezTo>
                  <a:cubicBezTo>
                    <a:pt x="14214" y="16270"/>
                    <a:pt x="15334" y="15576"/>
                    <a:pt x="16280" y="14690"/>
                  </a:cubicBezTo>
                  <a:cubicBezTo>
                    <a:pt x="17229" y="13801"/>
                    <a:pt x="17972" y="12757"/>
                    <a:pt x="18516" y="11558"/>
                  </a:cubicBezTo>
                  <a:cubicBezTo>
                    <a:pt x="19062" y="10365"/>
                    <a:pt x="19335" y="9075"/>
                    <a:pt x="19335" y="7696"/>
                  </a:cubicBezTo>
                  <a:cubicBezTo>
                    <a:pt x="19335" y="7326"/>
                    <a:pt x="19312" y="6954"/>
                    <a:pt x="19267" y="6564"/>
                  </a:cubicBezTo>
                  <a:cubicBezTo>
                    <a:pt x="19987" y="7267"/>
                    <a:pt x="20557" y="8054"/>
                    <a:pt x="20973" y="8926"/>
                  </a:cubicBezTo>
                  <a:cubicBezTo>
                    <a:pt x="21392" y="9801"/>
                    <a:pt x="21599" y="10737"/>
                    <a:pt x="21599" y="11736"/>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4" name="TextBox 3"/>
            <p:cNvSpPr txBox="1"/>
            <p:nvPr/>
          </p:nvSpPr>
          <p:spPr>
            <a:xfrm>
              <a:off x="5901231" y="4472197"/>
              <a:ext cx="799834"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a:ea typeface="+mn-ea"/>
                  <a:cs typeface="+mn-cs"/>
                </a:rPr>
                <a:t>MESSAGE</a:t>
              </a:r>
            </a:p>
          </p:txBody>
        </p:sp>
        <p:sp>
          <p:nvSpPr>
            <p:cNvPr id="39" name="TextBox 38"/>
            <p:cNvSpPr txBox="1"/>
            <p:nvPr/>
          </p:nvSpPr>
          <p:spPr>
            <a:xfrm>
              <a:off x="5633493" y="2882573"/>
              <a:ext cx="78592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a:ea typeface="+mn-ea"/>
                  <a:cs typeface="+mn-cs"/>
                </a:rPr>
                <a:t>CONTACT</a:t>
              </a:r>
            </a:p>
          </p:txBody>
        </p:sp>
        <p:sp>
          <p:nvSpPr>
            <p:cNvPr id="40" name="AutoShape 113"/>
            <p:cNvSpPr>
              <a:spLocks/>
            </p:cNvSpPr>
            <p:nvPr/>
          </p:nvSpPr>
          <p:spPr bwMode="auto">
            <a:xfrm>
              <a:off x="6423438" y="3333013"/>
              <a:ext cx="288723" cy="288797"/>
            </a:xfrm>
            <a:custGeom>
              <a:avLst/>
              <a:gdLst>
                <a:gd name="T0" fmla="*/ 10785 w 21570"/>
                <a:gd name="T1" fmla="*/ 10800 h 21600"/>
                <a:gd name="T2" fmla="*/ 10785 w 21570"/>
                <a:gd name="T3" fmla="*/ 10800 h 21600"/>
                <a:gd name="T4" fmla="*/ 10785 w 21570"/>
                <a:gd name="T5" fmla="*/ 10800 h 21600"/>
                <a:gd name="T6" fmla="*/ 10785 w 21570"/>
                <a:gd name="T7" fmla="*/ 10800 h 21600"/>
              </a:gdLst>
              <a:ahLst/>
              <a:cxnLst>
                <a:cxn ang="0">
                  <a:pos x="T0" y="T1"/>
                </a:cxn>
                <a:cxn ang="0">
                  <a:pos x="T2" y="T3"/>
                </a:cxn>
                <a:cxn ang="0">
                  <a:pos x="T4" y="T5"/>
                </a:cxn>
                <a:cxn ang="0">
                  <a:pos x="T6" y="T7"/>
                </a:cxn>
              </a:cxnLst>
              <a:rect l="0" t="0" r="r" b="b"/>
              <a:pathLst>
                <a:path w="21570" h="21600">
                  <a:moveTo>
                    <a:pt x="1132" y="0"/>
                  </a:moveTo>
                  <a:cubicBezTo>
                    <a:pt x="3894" y="146"/>
                    <a:pt x="6483" y="774"/>
                    <a:pt x="8906" y="1888"/>
                  </a:cubicBezTo>
                  <a:cubicBezTo>
                    <a:pt x="11328" y="2999"/>
                    <a:pt x="13449" y="4470"/>
                    <a:pt x="15274" y="6296"/>
                  </a:cubicBezTo>
                  <a:cubicBezTo>
                    <a:pt x="17102" y="8124"/>
                    <a:pt x="18568" y="10251"/>
                    <a:pt x="19671" y="12678"/>
                  </a:cubicBezTo>
                  <a:cubicBezTo>
                    <a:pt x="20778" y="15102"/>
                    <a:pt x="21407" y="17699"/>
                    <a:pt x="21562" y="20465"/>
                  </a:cubicBezTo>
                  <a:cubicBezTo>
                    <a:pt x="21600" y="20750"/>
                    <a:pt x="21493" y="21012"/>
                    <a:pt x="21246" y="21251"/>
                  </a:cubicBezTo>
                  <a:cubicBezTo>
                    <a:pt x="21036" y="21482"/>
                    <a:pt x="20783" y="21597"/>
                    <a:pt x="20487" y="21597"/>
                  </a:cubicBezTo>
                  <a:lnTo>
                    <a:pt x="18315" y="21597"/>
                  </a:lnTo>
                  <a:cubicBezTo>
                    <a:pt x="18033" y="21597"/>
                    <a:pt x="17783" y="21496"/>
                    <a:pt x="17579" y="21297"/>
                  </a:cubicBezTo>
                  <a:cubicBezTo>
                    <a:pt x="17372" y="21102"/>
                    <a:pt x="17260" y="20860"/>
                    <a:pt x="17243" y="20575"/>
                  </a:cubicBezTo>
                  <a:cubicBezTo>
                    <a:pt x="17113" y="18390"/>
                    <a:pt x="16608" y="16340"/>
                    <a:pt x="15728" y="14423"/>
                  </a:cubicBezTo>
                  <a:cubicBezTo>
                    <a:pt x="14849" y="12505"/>
                    <a:pt x="13679" y="10818"/>
                    <a:pt x="12219" y="9356"/>
                  </a:cubicBezTo>
                  <a:cubicBezTo>
                    <a:pt x="10762" y="7896"/>
                    <a:pt x="9072" y="6725"/>
                    <a:pt x="7155" y="5841"/>
                  </a:cubicBezTo>
                  <a:cubicBezTo>
                    <a:pt x="5239" y="4963"/>
                    <a:pt x="3192" y="4456"/>
                    <a:pt x="1020" y="4326"/>
                  </a:cubicBezTo>
                  <a:cubicBezTo>
                    <a:pt x="735" y="4309"/>
                    <a:pt x="494" y="4194"/>
                    <a:pt x="298" y="3990"/>
                  </a:cubicBezTo>
                  <a:cubicBezTo>
                    <a:pt x="100" y="3782"/>
                    <a:pt x="0" y="3535"/>
                    <a:pt x="0" y="3253"/>
                  </a:cubicBezTo>
                  <a:lnTo>
                    <a:pt x="0" y="1073"/>
                  </a:lnTo>
                  <a:cubicBezTo>
                    <a:pt x="0" y="768"/>
                    <a:pt x="114" y="520"/>
                    <a:pt x="344" y="316"/>
                  </a:cubicBezTo>
                  <a:cubicBezTo>
                    <a:pt x="554" y="106"/>
                    <a:pt x="796" y="0"/>
                    <a:pt x="1074" y="0"/>
                  </a:cubicBezTo>
                  <a:lnTo>
                    <a:pt x="1132" y="0"/>
                  </a:lnTo>
                  <a:close/>
                  <a:moveTo>
                    <a:pt x="1160" y="7058"/>
                  </a:moveTo>
                  <a:cubicBezTo>
                    <a:pt x="2931" y="7188"/>
                    <a:pt x="4592" y="7623"/>
                    <a:pt x="6147" y="8368"/>
                  </a:cubicBezTo>
                  <a:cubicBezTo>
                    <a:pt x="7701" y="9111"/>
                    <a:pt x="9081" y="10090"/>
                    <a:pt x="10288" y="11296"/>
                  </a:cubicBezTo>
                  <a:cubicBezTo>
                    <a:pt x="11492" y="12505"/>
                    <a:pt x="12466" y="13890"/>
                    <a:pt x="13205" y="15450"/>
                  </a:cubicBezTo>
                  <a:cubicBezTo>
                    <a:pt x="13944" y="17014"/>
                    <a:pt x="14380" y="18675"/>
                    <a:pt x="14518" y="20442"/>
                  </a:cubicBezTo>
                  <a:cubicBezTo>
                    <a:pt x="14556" y="20762"/>
                    <a:pt x="14458" y="21033"/>
                    <a:pt x="14228" y="21254"/>
                  </a:cubicBezTo>
                  <a:cubicBezTo>
                    <a:pt x="14018" y="21484"/>
                    <a:pt x="13757" y="21599"/>
                    <a:pt x="13446" y="21599"/>
                  </a:cubicBezTo>
                  <a:lnTo>
                    <a:pt x="11271" y="21599"/>
                  </a:lnTo>
                  <a:cubicBezTo>
                    <a:pt x="11004" y="21599"/>
                    <a:pt x="10768" y="21504"/>
                    <a:pt x="10564" y="21315"/>
                  </a:cubicBezTo>
                  <a:cubicBezTo>
                    <a:pt x="10357" y="21127"/>
                    <a:pt x="10236" y="20891"/>
                    <a:pt x="10199" y="20603"/>
                  </a:cubicBezTo>
                  <a:cubicBezTo>
                    <a:pt x="10087" y="19383"/>
                    <a:pt x="9774" y="18237"/>
                    <a:pt x="9256" y="17169"/>
                  </a:cubicBezTo>
                  <a:cubicBezTo>
                    <a:pt x="8736" y="16098"/>
                    <a:pt x="8069" y="15154"/>
                    <a:pt x="7259" y="14333"/>
                  </a:cubicBezTo>
                  <a:cubicBezTo>
                    <a:pt x="6440" y="13519"/>
                    <a:pt x="5497" y="12851"/>
                    <a:pt x="4428" y="12330"/>
                  </a:cubicBezTo>
                  <a:cubicBezTo>
                    <a:pt x="3359" y="11809"/>
                    <a:pt x="2215" y="11495"/>
                    <a:pt x="997" y="11385"/>
                  </a:cubicBezTo>
                  <a:cubicBezTo>
                    <a:pt x="712" y="11348"/>
                    <a:pt x="477" y="11224"/>
                    <a:pt x="290" y="11014"/>
                  </a:cubicBezTo>
                  <a:cubicBezTo>
                    <a:pt x="103" y="10804"/>
                    <a:pt x="5" y="10568"/>
                    <a:pt x="5" y="10311"/>
                  </a:cubicBezTo>
                  <a:lnTo>
                    <a:pt x="5" y="8132"/>
                  </a:lnTo>
                  <a:cubicBezTo>
                    <a:pt x="5" y="7812"/>
                    <a:pt x="120" y="7551"/>
                    <a:pt x="350" y="7349"/>
                  </a:cubicBezTo>
                  <a:cubicBezTo>
                    <a:pt x="560" y="7136"/>
                    <a:pt x="801" y="7030"/>
                    <a:pt x="1080" y="7030"/>
                  </a:cubicBezTo>
                  <a:cubicBezTo>
                    <a:pt x="1097" y="7030"/>
                    <a:pt x="1112" y="7035"/>
                    <a:pt x="1120" y="7044"/>
                  </a:cubicBezTo>
                  <a:cubicBezTo>
                    <a:pt x="1129" y="7053"/>
                    <a:pt x="1140" y="7058"/>
                    <a:pt x="1160" y="7058"/>
                  </a:cubicBezTo>
                  <a:moveTo>
                    <a:pt x="3250" y="15102"/>
                  </a:moveTo>
                  <a:cubicBezTo>
                    <a:pt x="3698" y="15102"/>
                    <a:pt x="4118" y="15188"/>
                    <a:pt x="4503" y="15361"/>
                  </a:cubicBezTo>
                  <a:cubicBezTo>
                    <a:pt x="4888" y="15528"/>
                    <a:pt x="5230" y="15761"/>
                    <a:pt x="5526" y="16064"/>
                  </a:cubicBezTo>
                  <a:cubicBezTo>
                    <a:pt x="5825" y="16363"/>
                    <a:pt x="6063" y="16706"/>
                    <a:pt x="6227" y="17085"/>
                  </a:cubicBezTo>
                  <a:cubicBezTo>
                    <a:pt x="6400" y="17474"/>
                    <a:pt x="6483" y="17892"/>
                    <a:pt x="6483" y="18341"/>
                  </a:cubicBezTo>
                  <a:cubicBezTo>
                    <a:pt x="6483" y="18793"/>
                    <a:pt x="6400" y="19219"/>
                    <a:pt x="6227" y="19616"/>
                  </a:cubicBezTo>
                  <a:cubicBezTo>
                    <a:pt x="6060" y="20016"/>
                    <a:pt x="5825" y="20361"/>
                    <a:pt x="5526" y="20652"/>
                  </a:cubicBezTo>
                  <a:cubicBezTo>
                    <a:pt x="5227" y="20940"/>
                    <a:pt x="4885" y="21168"/>
                    <a:pt x="4503" y="21340"/>
                  </a:cubicBezTo>
                  <a:cubicBezTo>
                    <a:pt x="4121" y="21513"/>
                    <a:pt x="3701" y="21597"/>
                    <a:pt x="3250" y="21597"/>
                  </a:cubicBezTo>
                  <a:cubicBezTo>
                    <a:pt x="2799" y="21597"/>
                    <a:pt x="2376" y="21513"/>
                    <a:pt x="1980" y="21340"/>
                  </a:cubicBezTo>
                  <a:cubicBezTo>
                    <a:pt x="1577" y="21168"/>
                    <a:pt x="1235" y="20940"/>
                    <a:pt x="948" y="20652"/>
                  </a:cubicBezTo>
                  <a:cubicBezTo>
                    <a:pt x="658" y="20361"/>
                    <a:pt x="428" y="20019"/>
                    <a:pt x="261" y="19622"/>
                  </a:cubicBezTo>
                  <a:cubicBezTo>
                    <a:pt x="89" y="19230"/>
                    <a:pt x="5" y="18801"/>
                    <a:pt x="5" y="18341"/>
                  </a:cubicBezTo>
                  <a:cubicBezTo>
                    <a:pt x="5" y="17891"/>
                    <a:pt x="89" y="17474"/>
                    <a:pt x="261" y="17085"/>
                  </a:cubicBezTo>
                  <a:cubicBezTo>
                    <a:pt x="431" y="16705"/>
                    <a:pt x="660" y="16363"/>
                    <a:pt x="948" y="16064"/>
                  </a:cubicBezTo>
                  <a:cubicBezTo>
                    <a:pt x="1238" y="15761"/>
                    <a:pt x="1580" y="15528"/>
                    <a:pt x="1980" y="15361"/>
                  </a:cubicBezTo>
                  <a:cubicBezTo>
                    <a:pt x="2379" y="15191"/>
                    <a:pt x="2801" y="15102"/>
                    <a:pt x="3250" y="15102"/>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grpSp>
      <p:grpSp>
        <p:nvGrpSpPr>
          <p:cNvPr id="12" name="Group 11"/>
          <p:cNvGrpSpPr/>
          <p:nvPr/>
        </p:nvGrpSpPr>
        <p:grpSpPr>
          <a:xfrm>
            <a:off x="6651357" y="1725596"/>
            <a:ext cx="2690252" cy="946706"/>
            <a:chOff x="6651357" y="1725596"/>
            <a:chExt cx="2690252" cy="946706"/>
          </a:xfrm>
        </p:grpSpPr>
        <p:grpSp>
          <p:nvGrpSpPr>
            <p:cNvPr id="10" name="Group 9"/>
            <p:cNvGrpSpPr/>
            <p:nvPr/>
          </p:nvGrpSpPr>
          <p:grpSpPr>
            <a:xfrm>
              <a:off x="6651357" y="1725596"/>
              <a:ext cx="2690252" cy="946706"/>
              <a:chOff x="6651357" y="1725596"/>
              <a:chExt cx="2690252" cy="946706"/>
            </a:xfrm>
          </p:grpSpPr>
          <p:sp>
            <p:nvSpPr>
              <p:cNvPr id="103" name="Freeform 102"/>
              <p:cNvSpPr/>
              <p:nvPr/>
            </p:nvSpPr>
            <p:spPr>
              <a:xfrm>
                <a:off x="7450071" y="1726579"/>
                <a:ext cx="1891538" cy="566928"/>
              </a:xfrm>
              <a:custGeom>
                <a:avLst/>
                <a:gdLst>
                  <a:gd name="connsiteX0" fmla="*/ 0 w 1891538"/>
                  <a:gd name="connsiteY0" fmla="*/ 0 h 566928"/>
                  <a:gd name="connsiteX1" fmla="*/ 283464 w 1891538"/>
                  <a:gd name="connsiteY1" fmla="*/ 0 h 566928"/>
                  <a:gd name="connsiteX2" fmla="*/ 914400 w 1891538"/>
                  <a:gd name="connsiteY2" fmla="*/ 0 h 566928"/>
                  <a:gd name="connsiteX3" fmla="*/ 1608074 w 1891538"/>
                  <a:gd name="connsiteY3" fmla="*/ 0 h 566928"/>
                  <a:gd name="connsiteX4" fmla="*/ 1891538 w 1891538"/>
                  <a:gd name="connsiteY4" fmla="*/ 283464 h 566928"/>
                  <a:gd name="connsiteX5" fmla="*/ 1608074 w 1891538"/>
                  <a:gd name="connsiteY5" fmla="*/ 566928 h 566928"/>
                  <a:gd name="connsiteX6" fmla="*/ 914400 w 1891538"/>
                  <a:gd name="connsiteY6" fmla="*/ 566928 h 566928"/>
                  <a:gd name="connsiteX7" fmla="*/ 283464 w 1891538"/>
                  <a:gd name="connsiteY7" fmla="*/ 566928 h 566928"/>
                  <a:gd name="connsiteX8" fmla="*/ 0 w 1891538"/>
                  <a:gd name="connsiteY8" fmla="*/ 566928 h 566928"/>
                  <a:gd name="connsiteX9" fmla="*/ 0 w 1891538"/>
                  <a:gd name="connsiteY9" fmla="*/ 283464 h 566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1538" h="566928">
                    <a:moveTo>
                      <a:pt x="0" y="0"/>
                    </a:moveTo>
                    <a:lnTo>
                      <a:pt x="283464" y="0"/>
                    </a:lnTo>
                    <a:lnTo>
                      <a:pt x="914400" y="0"/>
                    </a:lnTo>
                    <a:lnTo>
                      <a:pt x="1608074" y="0"/>
                    </a:lnTo>
                    <a:cubicBezTo>
                      <a:pt x="1764627" y="0"/>
                      <a:pt x="1891538" y="126911"/>
                      <a:pt x="1891538" y="283464"/>
                    </a:cubicBezTo>
                    <a:cubicBezTo>
                      <a:pt x="1891538" y="440017"/>
                      <a:pt x="1764627" y="566928"/>
                      <a:pt x="1608074" y="566928"/>
                    </a:cubicBezTo>
                    <a:lnTo>
                      <a:pt x="914400" y="566928"/>
                    </a:lnTo>
                    <a:lnTo>
                      <a:pt x="283464" y="566928"/>
                    </a:lnTo>
                    <a:lnTo>
                      <a:pt x="0" y="566928"/>
                    </a:lnTo>
                    <a:lnTo>
                      <a:pt x="0" y="283464"/>
                    </a:lnTo>
                    <a:close/>
                  </a:path>
                </a:pathLst>
              </a:custGeom>
              <a:solidFill>
                <a:schemeClr val="accent4"/>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5" name="Rectangle 15"/>
              <p:cNvSpPr>
                <a:spLocks noChangeArrowheads="1"/>
              </p:cNvSpPr>
              <p:nvPr/>
            </p:nvSpPr>
            <p:spPr bwMode="auto">
              <a:xfrm>
                <a:off x="6651357" y="2188639"/>
                <a:ext cx="474290" cy="481789"/>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0" name="Freeform 22"/>
              <p:cNvSpPr>
                <a:spLocks/>
              </p:cNvSpPr>
              <p:nvPr/>
            </p:nvSpPr>
            <p:spPr bwMode="auto">
              <a:xfrm>
                <a:off x="7125647" y="1725596"/>
                <a:ext cx="324317" cy="946706"/>
              </a:xfrm>
              <a:custGeom>
                <a:avLst/>
                <a:gdLst>
                  <a:gd name="T0" fmla="*/ 173 w 173"/>
                  <a:gd name="T1" fmla="*/ 301 h 505"/>
                  <a:gd name="T2" fmla="*/ 0 w 173"/>
                  <a:gd name="T3" fmla="*/ 505 h 505"/>
                  <a:gd name="T4" fmla="*/ 0 w 173"/>
                  <a:gd name="T5" fmla="*/ 248 h 505"/>
                  <a:gd name="T6" fmla="*/ 173 w 173"/>
                  <a:gd name="T7" fmla="*/ 0 h 505"/>
                  <a:gd name="T8" fmla="*/ 173 w 173"/>
                  <a:gd name="T9" fmla="*/ 301 h 505"/>
                </a:gdLst>
                <a:ahLst/>
                <a:cxnLst>
                  <a:cxn ang="0">
                    <a:pos x="T0" y="T1"/>
                  </a:cxn>
                  <a:cxn ang="0">
                    <a:pos x="T2" y="T3"/>
                  </a:cxn>
                  <a:cxn ang="0">
                    <a:pos x="T4" y="T5"/>
                  </a:cxn>
                  <a:cxn ang="0">
                    <a:pos x="T6" y="T7"/>
                  </a:cxn>
                  <a:cxn ang="0">
                    <a:pos x="T8" y="T9"/>
                  </a:cxn>
                </a:cxnLst>
                <a:rect l="0" t="0" r="r" b="b"/>
                <a:pathLst>
                  <a:path w="173" h="505">
                    <a:moveTo>
                      <a:pt x="173" y="301"/>
                    </a:moveTo>
                    <a:lnTo>
                      <a:pt x="0" y="505"/>
                    </a:lnTo>
                    <a:lnTo>
                      <a:pt x="0" y="248"/>
                    </a:lnTo>
                    <a:lnTo>
                      <a:pt x="173" y="0"/>
                    </a:lnTo>
                    <a:lnTo>
                      <a:pt x="173" y="301"/>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68" name="Freeform 84"/>
            <p:cNvSpPr>
              <a:spLocks noChangeArrowheads="1"/>
            </p:cNvSpPr>
            <p:nvPr/>
          </p:nvSpPr>
          <p:spPr bwMode="auto">
            <a:xfrm>
              <a:off x="6746798" y="2290108"/>
              <a:ext cx="298014" cy="298016"/>
            </a:xfrm>
            <a:custGeom>
              <a:avLst/>
              <a:gdLst>
                <a:gd name="T0" fmla="*/ 469 w 497"/>
                <a:gd name="T1" fmla="*/ 231 h 498"/>
                <a:gd name="T2" fmla="*/ 425 w 497"/>
                <a:gd name="T3" fmla="*/ 249 h 498"/>
                <a:gd name="T4" fmla="*/ 469 w 497"/>
                <a:gd name="T5" fmla="*/ 275 h 498"/>
                <a:gd name="T6" fmla="*/ 469 w 497"/>
                <a:gd name="T7" fmla="*/ 231 h 498"/>
                <a:gd name="T8" fmla="*/ 247 w 497"/>
                <a:gd name="T9" fmla="*/ 116 h 498"/>
                <a:gd name="T10" fmla="*/ 247 w 497"/>
                <a:gd name="T11" fmla="*/ 391 h 498"/>
                <a:gd name="T12" fmla="*/ 247 w 497"/>
                <a:gd name="T13" fmla="*/ 116 h 498"/>
                <a:gd name="T14" fmla="*/ 247 w 497"/>
                <a:gd name="T15" fmla="*/ 346 h 498"/>
                <a:gd name="T16" fmla="*/ 247 w 497"/>
                <a:gd name="T17" fmla="*/ 151 h 498"/>
                <a:gd name="T18" fmla="*/ 247 w 497"/>
                <a:gd name="T19" fmla="*/ 346 h 498"/>
                <a:gd name="T20" fmla="*/ 71 w 497"/>
                <a:gd name="T21" fmla="*/ 249 h 498"/>
                <a:gd name="T22" fmla="*/ 26 w 497"/>
                <a:gd name="T23" fmla="*/ 231 h 498"/>
                <a:gd name="T24" fmla="*/ 26 w 497"/>
                <a:gd name="T25" fmla="*/ 275 h 498"/>
                <a:gd name="T26" fmla="*/ 71 w 497"/>
                <a:gd name="T27" fmla="*/ 249 h 498"/>
                <a:gd name="T28" fmla="*/ 247 w 497"/>
                <a:gd name="T29" fmla="*/ 80 h 498"/>
                <a:gd name="T30" fmla="*/ 265 w 497"/>
                <a:gd name="T31" fmla="*/ 27 h 498"/>
                <a:gd name="T32" fmla="*/ 230 w 497"/>
                <a:gd name="T33" fmla="*/ 27 h 498"/>
                <a:gd name="T34" fmla="*/ 247 w 497"/>
                <a:gd name="T35" fmla="*/ 80 h 498"/>
                <a:gd name="T36" fmla="*/ 247 w 497"/>
                <a:gd name="T37" fmla="*/ 426 h 498"/>
                <a:gd name="T38" fmla="*/ 230 w 497"/>
                <a:gd name="T39" fmla="*/ 470 h 498"/>
                <a:gd name="T40" fmla="*/ 265 w 497"/>
                <a:gd name="T41" fmla="*/ 470 h 498"/>
                <a:gd name="T42" fmla="*/ 247 w 497"/>
                <a:gd name="T43" fmla="*/ 426 h 498"/>
                <a:gd name="T44" fmla="*/ 434 w 497"/>
                <a:gd name="T45" fmla="*/ 98 h 498"/>
                <a:gd name="T46" fmla="*/ 398 w 497"/>
                <a:gd name="T47" fmla="*/ 72 h 498"/>
                <a:gd name="T48" fmla="*/ 380 w 497"/>
                <a:gd name="T49" fmla="*/ 116 h 498"/>
                <a:gd name="T50" fmla="*/ 434 w 497"/>
                <a:gd name="T51" fmla="*/ 98 h 498"/>
                <a:gd name="T52" fmla="*/ 79 w 497"/>
                <a:gd name="T53" fmla="*/ 391 h 498"/>
                <a:gd name="T54" fmla="*/ 61 w 497"/>
                <a:gd name="T55" fmla="*/ 435 h 498"/>
                <a:gd name="T56" fmla="*/ 106 w 497"/>
                <a:gd name="T57" fmla="*/ 417 h 498"/>
                <a:gd name="T58" fmla="*/ 79 w 497"/>
                <a:gd name="T59" fmla="*/ 391 h 498"/>
                <a:gd name="T60" fmla="*/ 97 w 497"/>
                <a:gd name="T61" fmla="*/ 72 h 498"/>
                <a:gd name="T62" fmla="*/ 61 w 497"/>
                <a:gd name="T63" fmla="*/ 98 h 498"/>
                <a:gd name="T64" fmla="*/ 115 w 497"/>
                <a:gd name="T65" fmla="*/ 116 h 498"/>
                <a:gd name="T66" fmla="*/ 97 w 497"/>
                <a:gd name="T67" fmla="*/ 72 h 498"/>
                <a:gd name="T68" fmla="*/ 380 w 497"/>
                <a:gd name="T69" fmla="*/ 417 h 498"/>
                <a:gd name="T70" fmla="*/ 434 w 497"/>
                <a:gd name="T71" fmla="*/ 435 h 498"/>
                <a:gd name="T72" fmla="*/ 416 w 497"/>
                <a:gd name="T73" fmla="*/ 391 h 498"/>
                <a:gd name="T74" fmla="*/ 380 w 497"/>
                <a:gd name="T75" fmla="*/ 41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98">
                  <a:moveTo>
                    <a:pt x="469" y="231"/>
                  </a:moveTo>
                  <a:lnTo>
                    <a:pt x="469" y="231"/>
                  </a:lnTo>
                  <a:cubicBezTo>
                    <a:pt x="469" y="231"/>
                    <a:pt x="451" y="231"/>
                    <a:pt x="443" y="231"/>
                  </a:cubicBezTo>
                  <a:cubicBezTo>
                    <a:pt x="434" y="231"/>
                    <a:pt x="425" y="240"/>
                    <a:pt x="425" y="249"/>
                  </a:cubicBezTo>
                  <a:cubicBezTo>
                    <a:pt x="425" y="266"/>
                    <a:pt x="434" y="275"/>
                    <a:pt x="443" y="275"/>
                  </a:cubicBezTo>
                  <a:cubicBezTo>
                    <a:pt x="451" y="275"/>
                    <a:pt x="469" y="275"/>
                    <a:pt x="469" y="275"/>
                  </a:cubicBezTo>
                  <a:cubicBezTo>
                    <a:pt x="487" y="275"/>
                    <a:pt x="496" y="266"/>
                    <a:pt x="496" y="249"/>
                  </a:cubicBezTo>
                  <a:cubicBezTo>
                    <a:pt x="496" y="240"/>
                    <a:pt x="487" y="231"/>
                    <a:pt x="469" y="231"/>
                  </a:cubicBezTo>
                  <a:close/>
                  <a:moveTo>
                    <a:pt x="247" y="116"/>
                  </a:moveTo>
                  <a:lnTo>
                    <a:pt x="247" y="116"/>
                  </a:lnTo>
                  <a:cubicBezTo>
                    <a:pt x="168" y="116"/>
                    <a:pt x="115" y="178"/>
                    <a:pt x="115" y="249"/>
                  </a:cubicBezTo>
                  <a:cubicBezTo>
                    <a:pt x="115" y="328"/>
                    <a:pt x="168" y="391"/>
                    <a:pt x="247" y="391"/>
                  </a:cubicBezTo>
                  <a:cubicBezTo>
                    <a:pt x="327" y="391"/>
                    <a:pt x="380" y="328"/>
                    <a:pt x="380" y="249"/>
                  </a:cubicBezTo>
                  <a:cubicBezTo>
                    <a:pt x="380" y="178"/>
                    <a:pt x="327" y="116"/>
                    <a:pt x="247" y="116"/>
                  </a:cubicBezTo>
                  <a:close/>
                  <a:moveTo>
                    <a:pt x="247" y="346"/>
                  </a:moveTo>
                  <a:lnTo>
                    <a:pt x="247" y="346"/>
                  </a:lnTo>
                  <a:cubicBezTo>
                    <a:pt x="194" y="346"/>
                    <a:pt x="150" y="302"/>
                    <a:pt x="150" y="249"/>
                  </a:cubicBezTo>
                  <a:cubicBezTo>
                    <a:pt x="150" y="196"/>
                    <a:pt x="194" y="151"/>
                    <a:pt x="247" y="151"/>
                  </a:cubicBezTo>
                  <a:cubicBezTo>
                    <a:pt x="300" y="151"/>
                    <a:pt x="345" y="196"/>
                    <a:pt x="345" y="249"/>
                  </a:cubicBezTo>
                  <a:cubicBezTo>
                    <a:pt x="345" y="302"/>
                    <a:pt x="300" y="346"/>
                    <a:pt x="247" y="346"/>
                  </a:cubicBezTo>
                  <a:close/>
                  <a:moveTo>
                    <a:pt x="71" y="249"/>
                  </a:moveTo>
                  <a:lnTo>
                    <a:pt x="71" y="249"/>
                  </a:lnTo>
                  <a:cubicBezTo>
                    <a:pt x="71" y="240"/>
                    <a:pt x="61" y="231"/>
                    <a:pt x="53" y="231"/>
                  </a:cubicBezTo>
                  <a:cubicBezTo>
                    <a:pt x="44" y="231"/>
                    <a:pt x="26" y="231"/>
                    <a:pt x="26" y="231"/>
                  </a:cubicBezTo>
                  <a:cubicBezTo>
                    <a:pt x="8" y="231"/>
                    <a:pt x="0" y="240"/>
                    <a:pt x="0" y="249"/>
                  </a:cubicBezTo>
                  <a:cubicBezTo>
                    <a:pt x="0" y="266"/>
                    <a:pt x="8" y="275"/>
                    <a:pt x="26" y="275"/>
                  </a:cubicBezTo>
                  <a:cubicBezTo>
                    <a:pt x="26" y="275"/>
                    <a:pt x="44" y="275"/>
                    <a:pt x="53" y="275"/>
                  </a:cubicBezTo>
                  <a:cubicBezTo>
                    <a:pt x="61" y="275"/>
                    <a:pt x="71" y="266"/>
                    <a:pt x="71" y="249"/>
                  </a:cubicBezTo>
                  <a:close/>
                  <a:moveTo>
                    <a:pt x="247" y="80"/>
                  </a:moveTo>
                  <a:lnTo>
                    <a:pt x="247" y="80"/>
                  </a:lnTo>
                  <a:cubicBezTo>
                    <a:pt x="256" y="80"/>
                    <a:pt x="265" y="62"/>
                    <a:pt x="265" y="53"/>
                  </a:cubicBezTo>
                  <a:cubicBezTo>
                    <a:pt x="265" y="45"/>
                    <a:pt x="265" y="36"/>
                    <a:pt x="265" y="27"/>
                  </a:cubicBezTo>
                  <a:cubicBezTo>
                    <a:pt x="265" y="18"/>
                    <a:pt x="256" y="0"/>
                    <a:pt x="247" y="0"/>
                  </a:cubicBezTo>
                  <a:cubicBezTo>
                    <a:pt x="239" y="0"/>
                    <a:pt x="230" y="18"/>
                    <a:pt x="230" y="27"/>
                  </a:cubicBezTo>
                  <a:cubicBezTo>
                    <a:pt x="230" y="36"/>
                    <a:pt x="230" y="45"/>
                    <a:pt x="230" y="53"/>
                  </a:cubicBezTo>
                  <a:cubicBezTo>
                    <a:pt x="230" y="62"/>
                    <a:pt x="239" y="80"/>
                    <a:pt x="247" y="80"/>
                  </a:cubicBezTo>
                  <a:close/>
                  <a:moveTo>
                    <a:pt x="247" y="426"/>
                  </a:moveTo>
                  <a:lnTo>
                    <a:pt x="247" y="426"/>
                  </a:lnTo>
                  <a:cubicBezTo>
                    <a:pt x="239" y="426"/>
                    <a:pt x="230" y="435"/>
                    <a:pt x="230" y="453"/>
                  </a:cubicBezTo>
                  <a:lnTo>
                    <a:pt x="230" y="470"/>
                  </a:lnTo>
                  <a:cubicBezTo>
                    <a:pt x="230" y="488"/>
                    <a:pt x="239" y="497"/>
                    <a:pt x="247" y="497"/>
                  </a:cubicBezTo>
                  <a:cubicBezTo>
                    <a:pt x="256" y="497"/>
                    <a:pt x="265" y="488"/>
                    <a:pt x="265" y="470"/>
                  </a:cubicBezTo>
                  <a:lnTo>
                    <a:pt x="265" y="453"/>
                  </a:lnTo>
                  <a:cubicBezTo>
                    <a:pt x="265" y="435"/>
                    <a:pt x="256" y="426"/>
                    <a:pt x="247" y="426"/>
                  </a:cubicBezTo>
                  <a:close/>
                  <a:moveTo>
                    <a:pt x="434" y="98"/>
                  </a:moveTo>
                  <a:lnTo>
                    <a:pt x="434" y="98"/>
                  </a:lnTo>
                  <a:cubicBezTo>
                    <a:pt x="443" y="89"/>
                    <a:pt x="443" y="72"/>
                    <a:pt x="434" y="62"/>
                  </a:cubicBezTo>
                  <a:cubicBezTo>
                    <a:pt x="425" y="53"/>
                    <a:pt x="416" y="62"/>
                    <a:pt x="398" y="72"/>
                  </a:cubicBezTo>
                  <a:cubicBezTo>
                    <a:pt x="398" y="72"/>
                    <a:pt x="390" y="80"/>
                    <a:pt x="380" y="89"/>
                  </a:cubicBezTo>
                  <a:cubicBezTo>
                    <a:pt x="372" y="98"/>
                    <a:pt x="372" y="107"/>
                    <a:pt x="380" y="116"/>
                  </a:cubicBezTo>
                  <a:cubicBezTo>
                    <a:pt x="390" y="125"/>
                    <a:pt x="407" y="125"/>
                    <a:pt x="416" y="116"/>
                  </a:cubicBezTo>
                  <a:cubicBezTo>
                    <a:pt x="416" y="107"/>
                    <a:pt x="425" y="98"/>
                    <a:pt x="434" y="98"/>
                  </a:cubicBezTo>
                  <a:close/>
                  <a:moveTo>
                    <a:pt x="79" y="391"/>
                  </a:moveTo>
                  <a:lnTo>
                    <a:pt x="79" y="391"/>
                  </a:lnTo>
                  <a:cubicBezTo>
                    <a:pt x="79" y="391"/>
                    <a:pt x="71" y="400"/>
                    <a:pt x="61" y="408"/>
                  </a:cubicBezTo>
                  <a:cubicBezTo>
                    <a:pt x="53" y="417"/>
                    <a:pt x="53" y="426"/>
                    <a:pt x="61" y="435"/>
                  </a:cubicBezTo>
                  <a:cubicBezTo>
                    <a:pt x="71" y="444"/>
                    <a:pt x="79" y="444"/>
                    <a:pt x="97" y="435"/>
                  </a:cubicBezTo>
                  <a:lnTo>
                    <a:pt x="106" y="417"/>
                  </a:lnTo>
                  <a:cubicBezTo>
                    <a:pt x="124" y="408"/>
                    <a:pt x="124" y="391"/>
                    <a:pt x="115" y="381"/>
                  </a:cubicBezTo>
                  <a:cubicBezTo>
                    <a:pt x="106" y="381"/>
                    <a:pt x="88" y="381"/>
                    <a:pt x="79" y="391"/>
                  </a:cubicBezTo>
                  <a:close/>
                  <a:moveTo>
                    <a:pt x="97" y="72"/>
                  </a:moveTo>
                  <a:lnTo>
                    <a:pt x="97" y="72"/>
                  </a:lnTo>
                  <a:cubicBezTo>
                    <a:pt x="79" y="62"/>
                    <a:pt x="71" y="53"/>
                    <a:pt x="61" y="62"/>
                  </a:cubicBezTo>
                  <a:cubicBezTo>
                    <a:pt x="53" y="72"/>
                    <a:pt x="53" y="89"/>
                    <a:pt x="61" y="98"/>
                  </a:cubicBezTo>
                  <a:cubicBezTo>
                    <a:pt x="71" y="98"/>
                    <a:pt x="79" y="107"/>
                    <a:pt x="79" y="116"/>
                  </a:cubicBezTo>
                  <a:cubicBezTo>
                    <a:pt x="88" y="125"/>
                    <a:pt x="106" y="125"/>
                    <a:pt x="115" y="116"/>
                  </a:cubicBezTo>
                  <a:cubicBezTo>
                    <a:pt x="124" y="107"/>
                    <a:pt x="124" y="98"/>
                    <a:pt x="106" y="89"/>
                  </a:cubicBezTo>
                  <a:cubicBezTo>
                    <a:pt x="106" y="80"/>
                    <a:pt x="97" y="72"/>
                    <a:pt x="97" y="72"/>
                  </a:cubicBezTo>
                  <a:close/>
                  <a:moveTo>
                    <a:pt x="380" y="417"/>
                  </a:moveTo>
                  <a:lnTo>
                    <a:pt x="380" y="417"/>
                  </a:lnTo>
                  <a:cubicBezTo>
                    <a:pt x="390" y="417"/>
                    <a:pt x="398" y="435"/>
                    <a:pt x="398" y="435"/>
                  </a:cubicBezTo>
                  <a:cubicBezTo>
                    <a:pt x="416" y="444"/>
                    <a:pt x="425" y="444"/>
                    <a:pt x="434" y="435"/>
                  </a:cubicBezTo>
                  <a:cubicBezTo>
                    <a:pt x="443" y="426"/>
                    <a:pt x="443" y="417"/>
                    <a:pt x="434" y="408"/>
                  </a:cubicBezTo>
                  <a:cubicBezTo>
                    <a:pt x="425" y="400"/>
                    <a:pt x="416" y="391"/>
                    <a:pt x="416" y="391"/>
                  </a:cubicBezTo>
                  <a:cubicBezTo>
                    <a:pt x="407" y="381"/>
                    <a:pt x="390" y="381"/>
                    <a:pt x="380" y="381"/>
                  </a:cubicBezTo>
                  <a:cubicBezTo>
                    <a:pt x="372" y="391"/>
                    <a:pt x="372" y="408"/>
                    <a:pt x="380" y="417"/>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13" name="Group 12"/>
          <p:cNvGrpSpPr/>
          <p:nvPr/>
        </p:nvGrpSpPr>
        <p:grpSpPr>
          <a:xfrm>
            <a:off x="6651357" y="2332988"/>
            <a:ext cx="3698715" cy="864220"/>
            <a:chOff x="6651357" y="2332988"/>
            <a:chExt cx="3698715" cy="864220"/>
          </a:xfrm>
        </p:grpSpPr>
        <p:grpSp>
          <p:nvGrpSpPr>
            <p:cNvPr id="11" name="Group 10"/>
            <p:cNvGrpSpPr/>
            <p:nvPr/>
          </p:nvGrpSpPr>
          <p:grpSpPr>
            <a:xfrm>
              <a:off x="6651357" y="2332988"/>
              <a:ext cx="3698715" cy="864220"/>
              <a:chOff x="6651357" y="2332988"/>
              <a:chExt cx="3698715" cy="864220"/>
            </a:xfrm>
          </p:grpSpPr>
          <p:sp>
            <p:nvSpPr>
              <p:cNvPr id="96" name="Rectangle 16"/>
              <p:cNvSpPr>
                <a:spLocks noChangeArrowheads="1"/>
              </p:cNvSpPr>
              <p:nvPr/>
            </p:nvSpPr>
            <p:spPr bwMode="auto">
              <a:xfrm>
                <a:off x="6651357" y="2709795"/>
                <a:ext cx="474290" cy="48366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9" name="Freeform 21"/>
              <p:cNvSpPr>
                <a:spLocks/>
              </p:cNvSpPr>
              <p:nvPr/>
            </p:nvSpPr>
            <p:spPr bwMode="auto">
              <a:xfrm>
                <a:off x="7125647" y="2332988"/>
                <a:ext cx="324317" cy="864220"/>
              </a:xfrm>
              <a:custGeom>
                <a:avLst/>
                <a:gdLst>
                  <a:gd name="T0" fmla="*/ 173 w 173"/>
                  <a:gd name="T1" fmla="*/ 300 h 461"/>
                  <a:gd name="T2" fmla="*/ 0 w 173"/>
                  <a:gd name="T3" fmla="*/ 461 h 461"/>
                  <a:gd name="T4" fmla="*/ 0 w 173"/>
                  <a:gd name="T5" fmla="*/ 203 h 461"/>
                  <a:gd name="T6" fmla="*/ 173 w 173"/>
                  <a:gd name="T7" fmla="*/ 0 h 461"/>
                  <a:gd name="T8" fmla="*/ 173 w 173"/>
                  <a:gd name="T9" fmla="*/ 300 h 461"/>
                </a:gdLst>
                <a:ahLst/>
                <a:cxnLst>
                  <a:cxn ang="0">
                    <a:pos x="T0" y="T1"/>
                  </a:cxn>
                  <a:cxn ang="0">
                    <a:pos x="T2" y="T3"/>
                  </a:cxn>
                  <a:cxn ang="0">
                    <a:pos x="T4" y="T5"/>
                  </a:cxn>
                  <a:cxn ang="0">
                    <a:pos x="T6" y="T7"/>
                  </a:cxn>
                  <a:cxn ang="0">
                    <a:pos x="T8" y="T9"/>
                  </a:cxn>
                </a:cxnLst>
                <a:rect l="0" t="0" r="r" b="b"/>
                <a:pathLst>
                  <a:path w="173" h="461">
                    <a:moveTo>
                      <a:pt x="173" y="300"/>
                    </a:moveTo>
                    <a:lnTo>
                      <a:pt x="0" y="461"/>
                    </a:lnTo>
                    <a:lnTo>
                      <a:pt x="0" y="203"/>
                    </a:lnTo>
                    <a:lnTo>
                      <a:pt x="173" y="0"/>
                    </a:lnTo>
                    <a:lnTo>
                      <a:pt x="173" y="30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04" name="Freeform 103"/>
              <p:cNvSpPr/>
              <p:nvPr/>
            </p:nvSpPr>
            <p:spPr>
              <a:xfrm>
                <a:off x="7449964" y="2332988"/>
                <a:ext cx="2900108" cy="566928"/>
              </a:xfrm>
              <a:custGeom>
                <a:avLst/>
                <a:gdLst>
                  <a:gd name="connsiteX0" fmla="*/ 0 w 2900108"/>
                  <a:gd name="connsiteY0" fmla="*/ 0 h 566928"/>
                  <a:gd name="connsiteX1" fmla="*/ 1008570 w 2900108"/>
                  <a:gd name="connsiteY1" fmla="*/ 0 h 566928"/>
                  <a:gd name="connsiteX2" fmla="*/ 1292034 w 2900108"/>
                  <a:gd name="connsiteY2" fmla="*/ 0 h 566928"/>
                  <a:gd name="connsiteX3" fmla="*/ 1771340 w 2900108"/>
                  <a:gd name="connsiteY3" fmla="*/ 0 h 566928"/>
                  <a:gd name="connsiteX4" fmla="*/ 1922970 w 2900108"/>
                  <a:gd name="connsiteY4" fmla="*/ 0 h 566928"/>
                  <a:gd name="connsiteX5" fmla="*/ 2616644 w 2900108"/>
                  <a:gd name="connsiteY5" fmla="*/ 0 h 566928"/>
                  <a:gd name="connsiteX6" fmla="*/ 2900108 w 2900108"/>
                  <a:gd name="connsiteY6" fmla="*/ 283464 h 566928"/>
                  <a:gd name="connsiteX7" fmla="*/ 2616644 w 2900108"/>
                  <a:gd name="connsiteY7" fmla="*/ 566928 h 566928"/>
                  <a:gd name="connsiteX8" fmla="*/ 1922970 w 2900108"/>
                  <a:gd name="connsiteY8" fmla="*/ 566928 h 566928"/>
                  <a:gd name="connsiteX9" fmla="*/ 1771340 w 2900108"/>
                  <a:gd name="connsiteY9" fmla="*/ 566928 h 566928"/>
                  <a:gd name="connsiteX10" fmla="*/ 1292034 w 2900108"/>
                  <a:gd name="connsiteY10" fmla="*/ 566928 h 566928"/>
                  <a:gd name="connsiteX11" fmla="*/ 1008570 w 2900108"/>
                  <a:gd name="connsiteY11" fmla="*/ 566928 h 566928"/>
                  <a:gd name="connsiteX12" fmla="*/ 0 w 2900108"/>
                  <a:gd name="connsiteY12" fmla="*/ 566928 h 566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00108" h="566928">
                    <a:moveTo>
                      <a:pt x="0" y="0"/>
                    </a:moveTo>
                    <a:lnTo>
                      <a:pt x="1008570" y="0"/>
                    </a:lnTo>
                    <a:lnTo>
                      <a:pt x="1292034" y="0"/>
                    </a:lnTo>
                    <a:lnTo>
                      <a:pt x="1771340" y="0"/>
                    </a:lnTo>
                    <a:lnTo>
                      <a:pt x="1922970" y="0"/>
                    </a:lnTo>
                    <a:lnTo>
                      <a:pt x="2616644" y="0"/>
                    </a:lnTo>
                    <a:cubicBezTo>
                      <a:pt x="2773197" y="0"/>
                      <a:pt x="2900108" y="126911"/>
                      <a:pt x="2900108" y="283464"/>
                    </a:cubicBezTo>
                    <a:cubicBezTo>
                      <a:pt x="2900108" y="440017"/>
                      <a:pt x="2773197" y="566928"/>
                      <a:pt x="2616644" y="566928"/>
                    </a:cubicBezTo>
                    <a:lnTo>
                      <a:pt x="1922970" y="566928"/>
                    </a:lnTo>
                    <a:lnTo>
                      <a:pt x="1771340" y="566928"/>
                    </a:lnTo>
                    <a:lnTo>
                      <a:pt x="1292034" y="566928"/>
                    </a:lnTo>
                    <a:lnTo>
                      <a:pt x="1008570" y="566928"/>
                    </a:lnTo>
                    <a:lnTo>
                      <a:pt x="0" y="566928"/>
                    </a:lnTo>
                    <a:close/>
                  </a:path>
                </a:pathLst>
              </a:custGeom>
              <a:solidFill>
                <a:schemeClr val="accent3"/>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69" name="Freeform 99"/>
            <p:cNvSpPr>
              <a:spLocks noChangeArrowheads="1"/>
            </p:cNvSpPr>
            <p:nvPr/>
          </p:nvSpPr>
          <p:spPr bwMode="auto">
            <a:xfrm>
              <a:off x="6738898" y="2859441"/>
              <a:ext cx="298016" cy="181972"/>
            </a:xfrm>
            <a:custGeom>
              <a:avLst/>
              <a:gdLst>
                <a:gd name="T0" fmla="*/ 381 w 497"/>
                <a:gd name="T1" fmla="*/ 151 h 303"/>
                <a:gd name="T2" fmla="*/ 381 w 497"/>
                <a:gd name="T3" fmla="*/ 151 h 303"/>
                <a:gd name="T4" fmla="*/ 434 w 497"/>
                <a:gd name="T5" fmla="*/ 45 h 303"/>
                <a:gd name="T6" fmla="*/ 470 w 497"/>
                <a:gd name="T7" fmla="*/ 45 h 303"/>
                <a:gd name="T8" fmla="*/ 381 w 497"/>
                <a:gd name="T9" fmla="*/ 0 h 303"/>
                <a:gd name="T10" fmla="*/ 133 w 497"/>
                <a:gd name="T11" fmla="*/ 0 h 303"/>
                <a:gd name="T12" fmla="*/ 0 w 497"/>
                <a:gd name="T13" fmla="*/ 151 h 303"/>
                <a:gd name="T14" fmla="*/ 133 w 497"/>
                <a:gd name="T15" fmla="*/ 302 h 303"/>
                <a:gd name="T16" fmla="*/ 381 w 497"/>
                <a:gd name="T17" fmla="*/ 302 h 303"/>
                <a:gd name="T18" fmla="*/ 470 w 497"/>
                <a:gd name="T19" fmla="*/ 257 h 303"/>
                <a:gd name="T20" fmla="*/ 434 w 497"/>
                <a:gd name="T21" fmla="*/ 257 h 303"/>
                <a:gd name="T22" fmla="*/ 381 w 497"/>
                <a:gd name="T23" fmla="*/ 151 h 303"/>
                <a:gd name="T24" fmla="*/ 310 w 497"/>
                <a:gd name="T25" fmla="*/ 196 h 303"/>
                <a:gd name="T26" fmla="*/ 310 w 497"/>
                <a:gd name="T27" fmla="*/ 196 h 303"/>
                <a:gd name="T28" fmla="*/ 302 w 497"/>
                <a:gd name="T29" fmla="*/ 196 h 303"/>
                <a:gd name="T30" fmla="*/ 221 w 497"/>
                <a:gd name="T31" fmla="*/ 169 h 303"/>
                <a:gd name="T32" fmla="*/ 212 w 497"/>
                <a:gd name="T33" fmla="*/ 196 h 303"/>
                <a:gd name="T34" fmla="*/ 186 w 497"/>
                <a:gd name="T35" fmla="*/ 204 h 303"/>
                <a:gd name="T36" fmla="*/ 98 w 497"/>
                <a:gd name="T37" fmla="*/ 125 h 303"/>
                <a:gd name="T38" fmla="*/ 89 w 497"/>
                <a:gd name="T39" fmla="*/ 107 h 303"/>
                <a:gd name="T40" fmla="*/ 106 w 497"/>
                <a:gd name="T41" fmla="*/ 107 h 303"/>
                <a:gd name="T42" fmla="*/ 177 w 497"/>
                <a:gd name="T43" fmla="*/ 143 h 303"/>
                <a:gd name="T44" fmla="*/ 195 w 497"/>
                <a:gd name="T45" fmla="*/ 116 h 303"/>
                <a:gd name="T46" fmla="*/ 221 w 497"/>
                <a:gd name="T47" fmla="*/ 107 h 303"/>
                <a:gd name="T48" fmla="*/ 310 w 497"/>
                <a:gd name="T49" fmla="*/ 187 h 303"/>
                <a:gd name="T50" fmla="*/ 310 w 497"/>
                <a:gd name="T51" fmla="*/ 196 h 303"/>
                <a:gd name="T52" fmla="*/ 470 w 497"/>
                <a:gd name="T53" fmla="*/ 98 h 303"/>
                <a:gd name="T54" fmla="*/ 470 w 497"/>
                <a:gd name="T55" fmla="*/ 98 h 303"/>
                <a:gd name="T56" fmla="*/ 452 w 497"/>
                <a:gd name="T57" fmla="*/ 98 h 303"/>
                <a:gd name="T58" fmla="*/ 425 w 497"/>
                <a:gd name="T59" fmla="*/ 151 h 303"/>
                <a:gd name="T60" fmla="*/ 452 w 497"/>
                <a:gd name="T61" fmla="*/ 204 h 303"/>
                <a:gd name="T62" fmla="*/ 470 w 497"/>
                <a:gd name="T63" fmla="*/ 204 h 303"/>
                <a:gd name="T64" fmla="*/ 496 w 497"/>
                <a:gd name="T65" fmla="*/ 151 h 303"/>
                <a:gd name="T66" fmla="*/ 470 w 497"/>
                <a:gd name="T67" fmla="*/ 9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303">
                  <a:moveTo>
                    <a:pt x="381" y="151"/>
                  </a:moveTo>
                  <a:lnTo>
                    <a:pt x="381" y="151"/>
                  </a:lnTo>
                  <a:cubicBezTo>
                    <a:pt x="381" y="90"/>
                    <a:pt x="417" y="45"/>
                    <a:pt x="434" y="45"/>
                  </a:cubicBezTo>
                  <a:cubicBezTo>
                    <a:pt x="443" y="45"/>
                    <a:pt x="470" y="45"/>
                    <a:pt x="470" y="45"/>
                  </a:cubicBezTo>
                  <a:cubicBezTo>
                    <a:pt x="452" y="18"/>
                    <a:pt x="443" y="0"/>
                    <a:pt x="381" y="0"/>
                  </a:cubicBezTo>
                  <a:cubicBezTo>
                    <a:pt x="133" y="0"/>
                    <a:pt x="133" y="0"/>
                    <a:pt x="133" y="0"/>
                  </a:cubicBezTo>
                  <a:cubicBezTo>
                    <a:pt x="36" y="0"/>
                    <a:pt x="0" y="90"/>
                    <a:pt x="0" y="151"/>
                  </a:cubicBezTo>
                  <a:cubicBezTo>
                    <a:pt x="0" y="213"/>
                    <a:pt x="36" y="302"/>
                    <a:pt x="133" y="302"/>
                  </a:cubicBezTo>
                  <a:cubicBezTo>
                    <a:pt x="381" y="302"/>
                    <a:pt x="381" y="302"/>
                    <a:pt x="381" y="302"/>
                  </a:cubicBezTo>
                  <a:cubicBezTo>
                    <a:pt x="443" y="302"/>
                    <a:pt x="452" y="284"/>
                    <a:pt x="470" y="257"/>
                  </a:cubicBezTo>
                  <a:cubicBezTo>
                    <a:pt x="470" y="257"/>
                    <a:pt x="461" y="257"/>
                    <a:pt x="434" y="257"/>
                  </a:cubicBezTo>
                  <a:cubicBezTo>
                    <a:pt x="417" y="257"/>
                    <a:pt x="381" y="222"/>
                    <a:pt x="381" y="151"/>
                  </a:cubicBezTo>
                  <a:close/>
                  <a:moveTo>
                    <a:pt x="310" y="196"/>
                  </a:moveTo>
                  <a:lnTo>
                    <a:pt x="310" y="196"/>
                  </a:lnTo>
                  <a:cubicBezTo>
                    <a:pt x="310" y="204"/>
                    <a:pt x="302" y="196"/>
                    <a:pt x="302" y="196"/>
                  </a:cubicBezTo>
                  <a:cubicBezTo>
                    <a:pt x="221" y="169"/>
                    <a:pt x="221" y="169"/>
                    <a:pt x="221" y="169"/>
                  </a:cubicBezTo>
                  <a:cubicBezTo>
                    <a:pt x="221" y="169"/>
                    <a:pt x="221" y="178"/>
                    <a:pt x="212" y="196"/>
                  </a:cubicBezTo>
                  <a:cubicBezTo>
                    <a:pt x="204" y="204"/>
                    <a:pt x="204" y="222"/>
                    <a:pt x="186" y="204"/>
                  </a:cubicBezTo>
                  <a:cubicBezTo>
                    <a:pt x="159" y="187"/>
                    <a:pt x="98" y="125"/>
                    <a:pt x="98" y="125"/>
                  </a:cubicBezTo>
                  <a:cubicBezTo>
                    <a:pt x="98" y="125"/>
                    <a:pt x="89" y="116"/>
                    <a:pt x="89" y="107"/>
                  </a:cubicBezTo>
                  <a:cubicBezTo>
                    <a:pt x="98" y="107"/>
                    <a:pt x="106" y="107"/>
                    <a:pt x="106" y="107"/>
                  </a:cubicBezTo>
                  <a:cubicBezTo>
                    <a:pt x="177" y="143"/>
                    <a:pt x="177" y="143"/>
                    <a:pt x="177" y="143"/>
                  </a:cubicBezTo>
                  <a:cubicBezTo>
                    <a:pt x="177" y="143"/>
                    <a:pt x="186" y="125"/>
                    <a:pt x="195" y="116"/>
                  </a:cubicBezTo>
                  <a:cubicBezTo>
                    <a:pt x="195" y="98"/>
                    <a:pt x="204" y="90"/>
                    <a:pt x="221" y="107"/>
                  </a:cubicBezTo>
                  <a:cubicBezTo>
                    <a:pt x="239" y="116"/>
                    <a:pt x="310" y="187"/>
                    <a:pt x="310" y="187"/>
                  </a:cubicBezTo>
                  <a:cubicBezTo>
                    <a:pt x="310" y="187"/>
                    <a:pt x="319" y="196"/>
                    <a:pt x="310" y="196"/>
                  </a:cubicBezTo>
                  <a:close/>
                  <a:moveTo>
                    <a:pt x="470" y="98"/>
                  </a:moveTo>
                  <a:lnTo>
                    <a:pt x="470" y="98"/>
                  </a:lnTo>
                  <a:cubicBezTo>
                    <a:pt x="452" y="98"/>
                    <a:pt x="452" y="98"/>
                    <a:pt x="452" y="98"/>
                  </a:cubicBezTo>
                  <a:cubicBezTo>
                    <a:pt x="434" y="98"/>
                    <a:pt x="425" y="125"/>
                    <a:pt x="425" y="151"/>
                  </a:cubicBezTo>
                  <a:cubicBezTo>
                    <a:pt x="425" y="178"/>
                    <a:pt x="434" y="204"/>
                    <a:pt x="452" y="204"/>
                  </a:cubicBezTo>
                  <a:cubicBezTo>
                    <a:pt x="470" y="204"/>
                    <a:pt x="470" y="204"/>
                    <a:pt x="470" y="204"/>
                  </a:cubicBezTo>
                  <a:cubicBezTo>
                    <a:pt x="478" y="204"/>
                    <a:pt x="496" y="178"/>
                    <a:pt x="496" y="151"/>
                  </a:cubicBezTo>
                  <a:cubicBezTo>
                    <a:pt x="496" y="125"/>
                    <a:pt x="478" y="98"/>
                    <a:pt x="470" y="98"/>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sp>
        <p:nvSpPr>
          <p:cNvPr id="2" name="Title 1"/>
          <p:cNvSpPr>
            <a:spLocks noGrp="1"/>
          </p:cNvSpPr>
          <p:nvPr>
            <p:ph type="title"/>
          </p:nvPr>
        </p:nvSpPr>
        <p:spPr/>
        <p:txBody>
          <a:bodyPr/>
          <a:lstStyle/>
          <a:p>
            <a:r>
              <a:rPr lang="en-US" dirty="0"/>
              <a:t>Technology Infographic</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110" name="Rectangle 109"/>
          <p:cNvSpPr/>
          <p:nvPr/>
        </p:nvSpPr>
        <p:spPr>
          <a:xfrm>
            <a:off x="7522764" y="2483261"/>
            <a:ext cx="1779654" cy="30777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dirty="0">
                <a:ln>
                  <a:noFill/>
                </a:ln>
                <a:solidFill>
                  <a:srgbClr val="FFFFFF"/>
                </a:solidFill>
                <a:effectLst/>
                <a:uLnTx/>
                <a:uFillTx/>
                <a:latin typeface="Source Sans Pro"/>
                <a:ea typeface="+mn-ea"/>
                <a:cs typeface="+mn-cs"/>
              </a:rPr>
              <a:t>Click To Add You Title</a:t>
            </a:r>
            <a:endParaRPr kumimoji="0" lang="en-US" sz="14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111" name="Rectangle 110"/>
          <p:cNvSpPr/>
          <p:nvPr/>
        </p:nvSpPr>
        <p:spPr>
          <a:xfrm>
            <a:off x="7522764" y="1840564"/>
            <a:ext cx="1779654" cy="30777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400" b="0" i="0" u="none" strike="noStrike" kern="1200" cap="none" spc="0" normalizeH="0" baseline="0" noProof="0" dirty="0">
                <a:ln>
                  <a:noFill/>
                </a:ln>
                <a:solidFill>
                  <a:srgbClr val="FFFFFF"/>
                </a:solidFill>
                <a:effectLst/>
                <a:uLnTx/>
                <a:uFillTx/>
                <a:latin typeface="Source Sans Pro"/>
                <a:ea typeface="+mn-ea"/>
                <a:cs typeface="+mn-cs"/>
              </a:rPr>
              <a:t>Click To Add You Title</a:t>
            </a:r>
            <a:endParaRPr kumimoji="0" lang="en-US" sz="14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41" name="Freeform 11"/>
          <p:cNvSpPr>
            <a:spLocks/>
          </p:cNvSpPr>
          <p:nvPr/>
        </p:nvSpPr>
        <p:spPr bwMode="auto">
          <a:xfrm>
            <a:off x="7673636" y="4049098"/>
            <a:ext cx="247456" cy="494911"/>
          </a:xfrm>
          <a:custGeom>
            <a:avLst/>
            <a:gdLst>
              <a:gd name="T0" fmla="*/ 0 w 132"/>
              <a:gd name="T1" fmla="*/ 0 h 264"/>
              <a:gd name="T2" fmla="*/ 132 w 132"/>
              <a:gd name="T3" fmla="*/ 132 h 264"/>
              <a:gd name="T4" fmla="*/ 0 w 132"/>
              <a:gd name="T5" fmla="*/ 264 h 264"/>
              <a:gd name="T6" fmla="*/ 0 w 132"/>
              <a:gd name="T7" fmla="*/ 0 h 264"/>
            </a:gdLst>
            <a:ahLst/>
            <a:cxnLst>
              <a:cxn ang="0">
                <a:pos x="T0" y="T1"/>
              </a:cxn>
              <a:cxn ang="0">
                <a:pos x="T2" y="T3"/>
              </a:cxn>
              <a:cxn ang="0">
                <a:pos x="T4" y="T5"/>
              </a:cxn>
              <a:cxn ang="0">
                <a:pos x="T6" y="T7"/>
              </a:cxn>
            </a:cxnLst>
            <a:rect l="0" t="0" r="r" b="b"/>
            <a:pathLst>
              <a:path w="132" h="264">
                <a:moveTo>
                  <a:pt x="0" y="0"/>
                </a:moveTo>
                <a:lnTo>
                  <a:pt x="132" y="132"/>
                </a:lnTo>
                <a:lnTo>
                  <a:pt x="0" y="264"/>
                </a:ln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42" name="Group 41"/>
          <p:cNvGrpSpPr/>
          <p:nvPr/>
        </p:nvGrpSpPr>
        <p:grpSpPr>
          <a:xfrm>
            <a:off x="8030161" y="3951043"/>
            <a:ext cx="4022781" cy="813965"/>
            <a:chOff x="6995978" y="4997649"/>
            <a:chExt cx="4022781" cy="813965"/>
          </a:xfrm>
        </p:grpSpPr>
        <p:sp>
          <p:nvSpPr>
            <p:cNvPr id="43" name="Rectangle 42"/>
            <p:cNvSpPr/>
            <p:nvPr/>
          </p:nvSpPr>
          <p:spPr>
            <a:xfrm>
              <a:off x="6995978" y="4997649"/>
              <a:ext cx="1933863"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a:ln>
                    <a:noFill/>
                  </a:ln>
                  <a:solidFill>
                    <a:srgbClr val="FFC000"/>
                  </a:solidFill>
                  <a:effectLst/>
                  <a:uLnTx/>
                  <a:uFillTx/>
                  <a:latin typeface="Source Sans Pro"/>
                  <a:ea typeface="+mn-ea"/>
                  <a:cs typeface="+mn-cs"/>
                </a:rPr>
                <a:t>Click to add you title</a:t>
              </a:r>
              <a:endParaRPr kumimoji="0" lang="en-US" sz="1600" b="0" i="0" u="none" strike="noStrike" kern="1200" cap="none" spc="0" normalizeH="0" baseline="0" noProof="0">
                <a:ln>
                  <a:noFill/>
                </a:ln>
                <a:solidFill>
                  <a:srgbClr val="FFC000"/>
                </a:solidFill>
                <a:effectLst/>
                <a:uLnTx/>
                <a:uFillTx/>
                <a:latin typeface="Source Sans Pro"/>
                <a:ea typeface="+mn-ea"/>
                <a:cs typeface="+mn-cs"/>
              </a:endParaRPr>
            </a:p>
          </p:txBody>
        </p:sp>
        <p:sp>
          <p:nvSpPr>
            <p:cNvPr id="44" name="TextBox 43"/>
            <p:cNvSpPr txBox="1"/>
            <p:nvPr/>
          </p:nvSpPr>
          <p:spPr>
            <a:xfrm>
              <a:off x="7002235" y="5288394"/>
              <a:ext cx="401652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1221F">
                      <a:lumMod val="75000"/>
                      <a:lumOff val="25000"/>
                    </a:srgbClr>
                  </a:solidFill>
                  <a:effectLst/>
                  <a:uLnTx/>
                  <a:uFillTx/>
                  <a:latin typeface="Calibri"/>
                  <a:ea typeface="+mn-ea"/>
                  <a:cs typeface="+mn-cs"/>
                </a:rPr>
                <a:t>Lorem ipsum dolor sit amet</a:t>
              </a:r>
              <a:r>
                <a:rPr kumimoji="0" lang="vi-VN" sz="1400" b="0" i="0" u="none" strike="noStrike" kern="1200" cap="none" spc="0" normalizeH="0" baseline="0" noProof="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a:ln>
                    <a:noFill/>
                  </a:ln>
                  <a:solidFill>
                    <a:srgbClr val="21221F">
                      <a:lumMod val="75000"/>
                      <a:lumOff val="25000"/>
                    </a:srgbClr>
                  </a:solidFill>
                  <a:effectLst/>
                  <a:uLnTx/>
                  <a:uFillTx/>
                  <a:latin typeface="Calibri"/>
                  <a:ea typeface="+mn-ea"/>
                  <a:cs typeface="+mn-cs"/>
                </a:rPr>
                <a:t>adipiscing elit. Vestibulum dignissim nunc nisi ac scelerisque</a:t>
              </a:r>
            </a:p>
          </p:txBody>
        </p:sp>
      </p:grpSp>
      <p:grpSp>
        <p:nvGrpSpPr>
          <p:cNvPr id="6" name="Group 5"/>
          <p:cNvGrpSpPr/>
          <p:nvPr/>
        </p:nvGrpSpPr>
        <p:grpSpPr>
          <a:xfrm>
            <a:off x="1010736" y="2979796"/>
            <a:ext cx="3455967" cy="692497"/>
            <a:chOff x="1010736" y="2979796"/>
            <a:chExt cx="3455967" cy="692497"/>
          </a:xfrm>
        </p:grpSpPr>
        <p:grpSp>
          <p:nvGrpSpPr>
            <p:cNvPr id="127" name="Group 126"/>
            <p:cNvGrpSpPr/>
            <p:nvPr/>
          </p:nvGrpSpPr>
          <p:grpSpPr>
            <a:xfrm>
              <a:off x="1010736" y="2979796"/>
              <a:ext cx="3455967" cy="692497"/>
              <a:chOff x="7032521" y="2471541"/>
              <a:chExt cx="3455967" cy="692497"/>
            </a:xfrm>
          </p:grpSpPr>
          <p:sp>
            <p:nvSpPr>
              <p:cNvPr id="128" name="Rectangle 127"/>
              <p:cNvSpPr/>
              <p:nvPr/>
            </p:nvSpPr>
            <p:spPr>
              <a:xfrm>
                <a:off x="7032521" y="2476332"/>
                <a:ext cx="507127" cy="50712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129" name="TextBox 128"/>
              <p:cNvSpPr txBox="1"/>
              <p:nvPr/>
            </p:nvSpPr>
            <p:spPr>
              <a:xfrm>
                <a:off x="7539648" y="2471541"/>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89C60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amet</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adipiscing</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1" i="1" u="none" strike="noStrike" kern="1200" cap="none" spc="0" normalizeH="0" baseline="0" noProof="0" dirty="0" err="1">
                    <a:ln>
                      <a:noFill/>
                    </a:ln>
                    <a:solidFill>
                      <a:srgbClr val="89C600"/>
                    </a:solidFill>
                    <a:effectLst/>
                    <a:uLnTx/>
                    <a:uFillTx/>
                    <a:latin typeface="Calibri"/>
                    <a:ea typeface="+mn-ea"/>
                    <a:cs typeface="+mn-cs"/>
                  </a:rPr>
                  <a:t>elit</a:t>
                </a:r>
                <a:r>
                  <a:rPr kumimoji="0" lang="en-US" sz="1300" b="1" i="1" u="none" strike="noStrike" kern="1200" cap="none" spc="0" normalizeH="0" baseline="0" noProof="0" dirty="0">
                    <a:ln>
                      <a:noFill/>
                    </a:ln>
                    <a:solidFill>
                      <a:srgbClr val="89C600"/>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
          <p:nvSpPr>
            <p:cNvPr id="136" name="Freeform 30"/>
            <p:cNvSpPr>
              <a:spLocks noChangeArrowheads="1"/>
            </p:cNvSpPr>
            <p:nvPr/>
          </p:nvSpPr>
          <p:spPr bwMode="auto">
            <a:xfrm rot="19270791">
              <a:off x="1117443" y="3091730"/>
              <a:ext cx="298016" cy="282192"/>
            </a:xfrm>
            <a:custGeom>
              <a:avLst/>
              <a:gdLst>
                <a:gd name="T0" fmla="*/ 133 w 498"/>
                <a:gd name="T1" fmla="*/ 469 h 470"/>
                <a:gd name="T2" fmla="*/ 133 w 498"/>
                <a:gd name="T3" fmla="*/ 469 h 470"/>
                <a:gd name="T4" fmla="*/ 186 w 498"/>
                <a:gd name="T5" fmla="*/ 469 h 470"/>
                <a:gd name="T6" fmla="*/ 293 w 498"/>
                <a:gd name="T7" fmla="*/ 265 h 470"/>
                <a:gd name="T8" fmla="*/ 426 w 498"/>
                <a:gd name="T9" fmla="*/ 265 h 470"/>
                <a:gd name="T10" fmla="*/ 497 w 498"/>
                <a:gd name="T11" fmla="*/ 230 h 470"/>
                <a:gd name="T12" fmla="*/ 426 w 498"/>
                <a:gd name="T13" fmla="*/ 195 h 470"/>
                <a:gd name="T14" fmla="*/ 293 w 498"/>
                <a:gd name="T15" fmla="*/ 195 h 470"/>
                <a:gd name="T16" fmla="*/ 186 w 498"/>
                <a:gd name="T17" fmla="*/ 0 h 470"/>
                <a:gd name="T18" fmla="*/ 133 w 498"/>
                <a:gd name="T19" fmla="*/ 0 h 470"/>
                <a:gd name="T20" fmla="*/ 195 w 498"/>
                <a:gd name="T21" fmla="*/ 195 h 470"/>
                <a:gd name="T22" fmla="*/ 107 w 498"/>
                <a:gd name="T23" fmla="*/ 195 h 470"/>
                <a:gd name="T24" fmla="*/ 53 w 498"/>
                <a:gd name="T25" fmla="*/ 150 h 470"/>
                <a:gd name="T26" fmla="*/ 0 w 498"/>
                <a:gd name="T27" fmla="*/ 150 h 470"/>
                <a:gd name="T28" fmla="*/ 36 w 498"/>
                <a:gd name="T29" fmla="*/ 230 h 470"/>
                <a:gd name="T30" fmla="*/ 0 w 498"/>
                <a:gd name="T31" fmla="*/ 319 h 470"/>
                <a:gd name="T32" fmla="*/ 53 w 498"/>
                <a:gd name="T33" fmla="*/ 319 h 470"/>
                <a:gd name="T34" fmla="*/ 107 w 498"/>
                <a:gd name="T35" fmla="*/ 265 h 470"/>
                <a:gd name="T36" fmla="*/ 195 w 498"/>
                <a:gd name="T37" fmla="*/ 265 h 470"/>
                <a:gd name="T38" fmla="*/ 133 w 498"/>
                <a:gd name="T39" fmla="*/ 4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470">
                  <a:moveTo>
                    <a:pt x="133" y="469"/>
                  </a:moveTo>
                  <a:lnTo>
                    <a:pt x="133" y="469"/>
                  </a:lnTo>
                  <a:cubicBezTo>
                    <a:pt x="186" y="469"/>
                    <a:pt x="186" y="469"/>
                    <a:pt x="186" y="469"/>
                  </a:cubicBezTo>
                  <a:cubicBezTo>
                    <a:pt x="293" y="265"/>
                    <a:pt x="293" y="265"/>
                    <a:pt x="293" y="265"/>
                  </a:cubicBezTo>
                  <a:cubicBezTo>
                    <a:pt x="426" y="265"/>
                    <a:pt x="426" y="265"/>
                    <a:pt x="426" y="265"/>
                  </a:cubicBezTo>
                  <a:cubicBezTo>
                    <a:pt x="426" y="265"/>
                    <a:pt x="497" y="265"/>
                    <a:pt x="497" y="230"/>
                  </a:cubicBezTo>
                  <a:cubicBezTo>
                    <a:pt x="497" y="195"/>
                    <a:pt x="426" y="195"/>
                    <a:pt x="426" y="195"/>
                  </a:cubicBezTo>
                  <a:cubicBezTo>
                    <a:pt x="293" y="195"/>
                    <a:pt x="293" y="195"/>
                    <a:pt x="293" y="195"/>
                  </a:cubicBezTo>
                  <a:cubicBezTo>
                    <a:pt x="186" y="0"/>
                    <a:pt x="186" y="0"/>
                    <a:pt x="186" y="0"/>
                  </a:cubicBezTo>
                  <a:cubicBezTo>
                    <a:pt x="133" y="0"/>
                    <a:pt x="133" y="0"/>
                    <a:pt x="133" y="0"/>
                  </a:cubicBezTo>
                  <a:cubicBezTo>
                    <a:pt x="195" y="195"/>
                    <a:pt x="195" y="195"/>
                    <a:pt x="195" y="195"/>
                  </a:cubicBezTo>
                  <a:cubicBezTo>
                    <a:pt x="107" y="195"/>
                    <a:pt x="107" y="195"/>
                    <a:pt x="107" y="195"/>
                  </a:cubicBezTo>
                  <a:cubicBezTo>
                    <a:pt x="53" y="150"/>
                    <a:pt x="53" y="150"/>
                    <a:pt x="53" y="150"/>
                  </a:cubicBezTo>
                  <a:cubicBezTo>
                    <a:pt x="0" y="150"/>
                    <a:pt x="0" y="150"/>
                    <a:pt x="0" y="150"/>
                  </a:cubicBezTo>
                  <a:cubicBezTo>
                    <a:pt x="36" y="230"/>
                    <a:pt x="36" y="230"/>
                    <a:pt x="36" y="230"/>
                  </a:cubicBezTo>
                  <a:cubicBezTo>
                    <a:pt x="0" y="319"/>
                    <a:pt x="0" y="319"/>
                    <a:pt x="0" y="319"/>
                  </a:cubicBezTo>
                  <a:cubicBezTo>
                    <a:pt x="53" y="319"/>
                    <a:pt x="53" y="319"/>
                    <a:pt x="53" y="319"/>
                  </a:cubicBezTo>
                  <a:cubicBezTo>
                    <a:pt x="107" y="265"/>
                    <a:pt x="107" y="265"/>
                    <a:pt x="107" y="265"/>
                  </a:cubicBezTo>
                  <a:cubicBezTo>
                    <a:pt x="195" y="265"/>
                    <a:pt x="195" y="265"/>
                    <a:pt x="195" y="265"/>
                  </a:cubicBezTo>
                  <a:lnTo>
                    <a:pt x="133" y="469"/>
                  </a:lnTo>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8" name="Group 7"/>
          <p:cNvGrpSpPr/>
          <p:nvPr/>
        </p:nvGrpSpPr>
        <p:grpSpPr>
          <a:xfrm>
            <a:off x="1005301" y="4799757"/>
            <a:ext cx="3455967" cy="692497"/>
            <a:chOff x="1005301" y="4799757"/>
            <a:chExt cx="3455967" cy="692497"/>
          </a:xfrm>
        </p:grpSpPr>
        <p:grpSp>
          <p:nvGrpSpPr>
            <p:cNvPr id="133" name="Group 132"/>
            <p:cNvGrpSpPr/>
            <p:nvPr/>
          </p:nvGrpSpPr>
          <p:grpSpPr>
            <a:xfrm>
              <a:off x="1005301" y="4799757"/>
              <a:ext cx="3455967" cy="692497"/>
              <a:chOff x="7032521" y="2471541"/>
              <a:chExt cx="3455967" cy="692497"/>
            </a:xfrm>
          </p:grpSpPr>
          <p:sp>
            <p:nvSpPr>
              <p:cNvPr id="134" name="Rectangle 133"/>
              <p:cNvSpPr/>
              <p:nvPr/>
            </p:nvSpPr>
            <p:spPr>
              <a:xfrm>
                <a:off x="7032521" y="2476332"/>
                <a:ext cx="507127" cy="5071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135" name="TextBox 134"/>
              <p:cNvSpPr txBox="1"/>
              <p:nvPr/>
            </p:nvSpPr>
            <p:spPr>
              <a:xfrm>
                <a:off x="7539648" y="2471541"/>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F43816"/>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amet</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adipiscing</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1" i="1" u="none" strike="noStrike" kern="1200" cap="none" spc="0" normalizeH="0" baseline="0" noProof="0" dirty="0" err="1">
                    <a:ln>
                      <a:noFill/>
                    </a:ln>
                    <a:solidFill>
                      <a:srgbClr val="F43816"/>
                    </a:solidFill>
                    <a:effectLst/>
                    <a:uLnTx/>
                    <a:uFillTx/>
                    <a:latin typeface="Calibri"/>
                    <a:ea typeface="+mn-ea"/>
                    <a:cs typeface="+mn-cs"/>
                  </a:rPr>
                  <a:t>elit</a:t>
                </a:r>
                <a:r>
                  <a:rPr kumimoji="0" lang="en-US" sz="1300" b="1" i="1" u="none" strike="noStrike" kern="1200" cap="none" spc="0" normalizeH="0" baseline="0" noProof="0" dirty="0">
                    <a:ln>
                      <a:noFill/>
                    </a:ln>
                    <a:solidFill>
                      <a:srgbClr val="F43816"/>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
          <p:nvSpPr>
            <p:cNvPr id="137" name="Freeform 62"/>
            <p:cNvSpPr>
              <a:spLocks noChangeArrowheads="1"/>
            </p:cNvSpPr>
            <p:nvPr/>
          </p:nvSpPr>
          <p:spPr bwMode="auto">
            <a:xfrm>
              <a:off x="1138027" y="4935476"/>
              <a:ext cx="232082" cy="245269"/>
            </a:xfrm>
            <a:custGeom>
              <a:avLst/>
              <a:gdLst>
                <a:gd name="T0" fmla="*/ 141 w 390"/>
                <a:gd name="T1" fmla="*/ 319 h 409"/>
                <a:gd name="T2" fmla="*/ 141 w 390"/>
                <a:gd name="T3" fmla="*/ 319 h 409"/>
                <a:gd name="T4" fmla="*/ 124 w 390"/>
                <a:gd name="T5" fmla="*/ 345 h 409"/>
                <a:gd name="T6" fmla="*/ 61 w 390"/>
                <a:gd name="T7" fmla="*/ 345 h 409"/>
                <a:gd name="T8" fmla="*/ 44 w 390"/>
                <a:gd name="T9" fmla="*/ 311 h 409"/>
                <a:gd name="T10" fmla="*/ 61 w 390"/>
                <a:gd name="T11" fmla="*/ 283 h 409"/>
                <a:gd name="T12" fmla="*/ 133 w 390"/>
                <a:gd name="T13" fmla="*/ 204 h 409"/>
                <a:gd name="T14" fmla="*/ 195 w 390"/>
                <a:gd name="T15" fmla="*/ 186 h 409"/>
                <a:gd name="T16" fmla="*/ 230 w 390"/>
                <a:gd name="T17" fmla="*/ 186 h 409"/>
                <a:gd name="T18" fmla="*/ 230 w 390"/>
                <a:gd name="T19" fmla="*/ 160 h 409"/>
                <a:gd name="T20" fmla="*/ 97 w 390"/>
                <a:gd name="T21" fmla="*/ 168 h 409"/>
                <a:gd name="T22" fmla="*/ 26 w 390"/>
                <a:gd name="T23" fmla="*/ 248 h 409"/>
                <a:gd name="T24" fmla="*/ 0 w 390"/>
                <a:gd name="T25" fmla="*/ 311 h 409"/>
                <a:gd name="T26" fmla="*/ 26 w 390"/>
                <a:gd name="T27" fmla="*/ 381 h 409"/>
                <a:gd name="T28" fmla="*/ 88 w 390"/>
                <a:gd name="T29" fmla="*/ 408 h 409"/>
                <a:gd name="T30" fmla="*/ 159 w 390"/>
                <a:gd name="T31" fmla="*/ 381 h 409"/>
                <a:gd name="T32" fmla="*/ 177 w 390"/>
                <a:gd name="T33" fmla="*/ 355 h 409"/>
                <a:gd name="T34" fmla="*/ 177 w 390"/>
                <a:gd name="T35" fmla="*/ 319 h 409"/>
                <a:gd name="T36" fmla="*/ 141 w 390"/>
                <a:gd name="T37" fmla="*/ 319 h 409"/>
                <a:gd name="T38" fmla="*/ 363 w 390"/>
                <a:gd name="T39" fmla="*/ 36 h 409"/>
                <a:gd name="T40" fmla="*/ 363 w 390"/>
                <a:gd name="T41" fmla="*/ 36 h 409"/>
                <a:gd name="T42" fmla="*/ 239 w 390"/>
                <a:gd name="T43" fmla="*/ 36 h 409"/>
                <a:gd name="T44" fmla="*/ 212 w 390"/>
                <a:gd name="T45" fmla="*/ 53 h 409"/>
                <a:gd name="T46" fmla="*/ 212 w 390"/>
                <a:gd name="T47" fmla="*/ 89 h 409"/>
                <a:gd name="T48" fmla="*/ 248 w 390"/>
                <a:gd name="T49" fmla="*/ 89 h 409"/>
                <a:gd name="T50" fmla="*/ 274 w 390"/>
                <a:gd name="T51" fmla="*/ 71 h 409"/>
                <a:gd name="T52" fmla="*/ 327 w 390"/>
                <a:gd name="T53" fmla="*/ 71 h 409"/>
                <a:gd name="T54" fmla="*/ 345 w 390"/>
                <a:gd name="T55" fmla="*/ 107 h 409"/>
                <a:gd name="T56" fmla="*/ 327 w 390"/>
                <a:gd name="T57" fmla="*/ 133 h 409"/>
                <a:gd name="T58" fmla="*/ 257 w 390"/>
                <a:gd name="T59" fmla="*/ 213 h 409"/>
                <a:gd name="T60" fmla="*/ 195 w 390"/>
                <a:gd name="T61" fmla="*/ 221 h 409"/>
                <a:gd name="T62" fmla="*/ 159 w 390"/>
                <a:gd name="T63" fmla="*/ 221 h 409"/>
                <a:gd name="T64" fmla="*/ 159 w 390"/>
                <a:gd name="T65" fmla="*/ 257 h 409"/>
                <a:gd name="T66" fmla="*/ 212 w 390"/>
                <a:gd name="T67" fmla="*/ 283 h 409"/>
                <a:gd name="T68" fmla="*/ 283 w 390"/>
                <a:gd name="T69" fmla="*/ 248 h 409"/>
                <a:gd name="T70" fmla="*/ 363 w 390"/>
                <a:gd name="T71" fmla="*/ 168 h 409"/>
                <a:gd name="T72" fmla="*/ 389 w 390"/>
                <a:gd name="T73" fmla="*/ 107 h 409"/>
                <a:gd name="T74" fmla="*/ 363 w 390"/>
                <a:gd name="T75" fmla="*/ 36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5" name="Group 4"/>
          <p:cNvGrpSpPr/>
          <p:nvPr/>
        </p:nvGrpSpPr>
        <p:grpSpPr>
          <a:xfrm>
            <a:off x="1005301" y="2076206"/>
            <a:ext cx="3455967" cy="692497"/>
            <a:chOff x="1005301" y="2076206"/>
            <a:chExt cx="3455967" cy="692497"/>
          </a:xfrm>
        </p:grpSpPr>
        <p:grpSp>
          <p:nvGrpSpPr>
            <p:cNvPr id="118" name="Group 117"/>
            <p:cNvGrpSpPr/>
            <p:nvPr/>
          </p:nvGrpSpPr>
          <p:grpSpPr>
            <a:xfrm>
              <a:off x="1005301" y="2076206"/>
              <a:ext cx="3455967" cy="692497"/>
              <a:chOff x="7032521" y="2471541"/>
              <a:chExt cx="3455967" cy="692497"/>
            </a:xfrm>
          </p:grpSpPr>
          <p:sp>
            <p:nvSpPr>
              <p:cNvPr id="119" name="Rectangle 118"/>
              <p:cNvSpPr/>
              <p:nvPr/>
            </p:nvSpPr>
            <p:spPr>
              <a:xfrm>
                <a:off x="7032521" y="2476332"/>
                <a:ext cx="507127" cy="5071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120" name="TextBox 119"/>
              <p:cNvSpPr txBox="1"/>
              <p:nvPr/>
            </p:nvSpPr>
            <p:spPr>
              <a:xfrm>
                <a:off x="7539648" y="2471541"/>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00BAF7"/>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amet</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adipiscing</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1" i="1" u="none" strike="noStrike" kern="1200" cap="none" spc="0" normalizeH="0" baseline="0" noProof="0" dirty="0" err="1">
                    <a:ln>
                      <a:noFill/>
                    </a:ln>
                    <a:solidFill>
                      <a:srgbClr val="00BAF7"/>
                    </a:solidFill>
                    <a:effectLst/>
                    <a:uLnTx/>
                    <a:uFillTx/>
                    <a:latin typeface="Calibri"/>
                    <a:ea typeface="+mn-ea"/>
                    <a:cs typeface="+mn-cs"/>
                  </a:rPr>
                  <a:t>elit</a:t>
                </a:r>
                <a:r>
                  <a:rPr kumimoji="0" lang="en-US" sz="1300" b="1" i="1" u="none" strike="noStrike" kern="1200" cap="none" spc="0" normalizeH="0" baseline="0" noProof="0" dirty="0">
                    <a:ln>
                      <a:noFill/>
                    </a:ln>
                    <a:solidFill>
                      <a:srgbClr val="00BAF7"/>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
          <p:nvSpPr>
            <p:cNvPr id="138" name="Freeform 102"/>
            <p:cNvSpPr>
              <a:spLocks noChangeArrowheads="1"/>
            </p:cNvSpPr>
            <p:nvPr/>
          </p:nvSpPr>
          <p:spPr bwMode="auto">
            <a:xfrm>
              <a:off x="1109857" y="2201796"/>
              <a:ext cx="298016" cy="266366"/>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7" name="Group 6"/>
          <p:cNvGrpSpPr/>
          <p:nvPr/>
        </p:nvGrpSpPr>
        <p:grpSpPr>
          <a:xfrm>
            <a:off x="1005301" y="3891376"/>
            <a:ext cx="3455967" cy="692497"/>
            <a:chOff x="1005301" y="3891376"/>
            <a:chExt cx="3455967" cy="692497"/>
          </a:xfrm>
        </p:grpSpPr>
        <p:grpSp>
          <p:nvGrpSpPr>
            <p:cNvPr id="130" name="Group 129"/>
            <p:cNvGrpSpPr/>
            <p:nvPr/>
          </p:nvGrpSpPr>
          <p:grpSpPr>
            <a:xfrm>
              <a:off x="1005301" y="3891376"/>
              <a:ext cx="3455967" cy="692497"/>
              <a:chOff x="7032521" y="2471541"/>
              <a:chExt cx="3455967" cy="692497"/>
            </a:xfrm>
          </p:grpSpPr>
          <p:sp>
            <p:nvSpPr>
              <p:cNvPr id="131" name="Rectangle 130"/>
              <p:cNvSpPr/>
              <p:nvPr/>
            </p:nvSpPr>
            <p:spPr>
              <a:xfrm>
                <a:off x="7032521" y="2476332"/>
                <a:ext cx="507127" cy="5071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132" name="TextBox 131"/>
              <p:cNvSpPr txBox="1"/>
              <p:nvPr/>
            </p:nvSpPr>
            <p:spPr>
              <a:xfrm>
                <a:off x="7539648" y="2471541"/>
                <a:ext cx="2948840" cy="6924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1" u="none" strike="noStrike" kern="1200" cap="none" spc="0" normalizeH="0" baseline="0" noProof="0" dirty="0">
                    <a:ln>
                      <a:noFill/>
                    </a:ln>
                    <a:solidFill>
                      <a:srgbClr val="FFC000"/>
                    </a:solidFill>
                    <a:effectLst/>
                    <a:uLnTx/>
                    <a:uFillTx/>
                    <a:latin typeface="Calibri"/>
                    <a:ea typeface="+mn-ea"/>
                    <a:cs typeface="+mn-cs"/>
                  </a:rPr>
                  <a:t>Lorem ipsum dolor sit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amet</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consectetur</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adipiscing</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1" i="1" u="none" strike="noStrike" kern="1200" cap="none" spc="0" normalizeH="0" baseline="0" noProof="0" dirty="0" err="1">
                    <a:ln>
                      <a:noFill/>
                    </a:ln>
                    <a:solidFill>
                      <a:srgbClr val="FFC000"/>
                    </a:solidFill>
                    <a:effectLst/>
                    <a:uLnTx/>
                    <a:uFillTx/>
                    <a:latin typeface="Calibri"/>
                    <a:ea typeface="+mn-ea"/>
                    <a:cs typeface="+mn-cs"/>
                  </a:rPr>
                  <a:t>elit</a:t>
                </a:r>
                <a:r>
                  <a:rPr kumimoji="0" lang="en-US" sz="1300" b="1" i="1" u="none" strike="noStrike" kern="1200" cap="none" spc="0" normalizeH="0" baseline="0" noProof="0" dirty="0">
                    <a:ln>
                      <a:noFill/>
                    </a:ln>
                    <a:solidFill>
                      <a:srgbClr val="FFC000"/>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r>
                  <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nisi, ac </a:t>
                </a:r>
                <a:r>
                  <a:rPr kumimoji="0" lang="en-US" sz="13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scelerisque</a:t>
                </a:r>
                <a:endParaRPr kumimoji="0" lang="en-US" sz="13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
          <p:nvSpPr>
            <p:cNvPr id="139" name="Freeform 123"/>
            <p:cNvSpPr>
              <a:spLocks noChangeArrowheads="1"/>
            </p:cNvSpPr>
            <p:nvPr/>
          </p:nvSpPr>
          <p:spPr bwMode="auto">
            <a:xfrm>
              <a:off x="1123092" y="4011437"/>
              <a:ext cx="271641" cy="276915"/>
            </a:xfrm>
            <a:custGeom>
              <a:avLst/>
              <a:gdLst>
                <a:gd name="T0" fmla="*/ 275 w 452"/>
                <a:gd name="T1" fmla="*/ 301 h 462"/>
                <a:gd name="T2" fmla="*/ 275 w 452"/>
                <a:gd name="T3" fmla="*/ 301 h 462"/>
                <a:gd name="T4" fmla="*/ 434 w 452"/>
                <a:gd name="T5" fmla="*/ 26 h 462"/>
                <a:gd name="T6" fmla="*/ 434 w 452"/>
                <a:gd name="T7" fmla="*/ 18 h 462"/>
                <a:gd name="T8" fmla="*/ 425 w 452"/>
                <a:gd name="T9" fmla="*/ 18 h 462"/>
                <a:gd name="T10" fmla="*/ 159 w 452"/>
                <a:gd name="T11" fmla="*/ 178 h 462"/>
                <a:gd name="T12" fmla="*/ 9 w 452"/>
                <a:gd name="T13" fmla="*/ 301 h 462"/>
                <a:gd name="T14" fmla="*/ 35 w 452"/>
                <a:gd name="T15" fmla="*/ 328 h 462"/>
                <a:gd name="T16" fmla="*/ 88 w 452"/>
                <a:gd name="T17" fmla="*/ 310 h 462"/>
                <a:gd name="T18" fmla="*/ 151 w 452"/>
                <a:gd name="T19" fmla="*/ 372 h 462"/>
                <a:gd name="T20" fmla="*/ 133 w 452"/>
                <a:gd name="T21" fmla="*/ 425 h 462"/>
                <a:gd name="T22" fmla="*/ 151 w 452"/>
                <a:gd name="T23" fmla="*/ 452 h 462"/>
                <a:gd name="T24" fmla="*/ 275 w 452"/>
                <a:gd name="T25" fmla="*/ 301 h 462"/>
                <a:gd name="T26" fmla="*/ 301 w 452"/>
                <a:gd name="T27" fmla="*/ 150 h 462"/>
                <a:gd name="T28" fmla="*/ 301 w 452"/>
                <a:gd name="T29" fmla="*/ 150 h 462"/>
                <a:gd name="T30" fmla="*/ 301 w 452"/>
                <a:gd name="T31" fmla="*/ 97 h 462"/>
                <a:gd name="T32" fmla="*/ 354 w 452"/>
                <a:gd name="T33" fmla="*/ 97 h 462"/>
                <a:gd name="T34" fmla="*/ 354 w 452"/>
                <a:gd name="T35" fmla="*/ 150 h 462"/>
                <a:gd name="T36" fmla="*/ 301 w 452"/>
                <a:gd name="T37" fmla="*/ 15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40" name="Rectangle 139"/>
          <p:cNvSpPr/>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1710242478"/>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barn(outVertical)">
                                      <p:cBhvr>
                                        <p:cTn id="7" dur="500"/>
                                        <p:tgtEl>
                                          <p:spTgt spid="140"/>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1000"/>
                                        <p:tgtEl>
                                          <p:spTgt spid="9"/>
                                        </p:tgtEl>
                                      </p:cBhvr>
                                    </p:animEffect>
                                    <p:anim calcmode="lin" valueType="num">
                                      <p:cBhvr>
                                        <p:cTn id="12" dur="1000" fill="hold"/>
                                        <p:tgtEl>
                                          <p:spTgt spid="9"/>
                                        </p:tgtEl>
                                        <p:attrNameLst>
                                          <p:attrName>ppt_x</p:attrName>
                                        </p:attrNameLst>
                                      </p:cBhvr>
                                      <p:tavLst>
                                        <p:tav tm="0">
                                          <p:val>
                                            <p:strVal val="#ppt_x"/>
                                          </p:val>
                                        </p:tav>
                                        <p:tav tm="100000">
                                          <p:val>
                                            <p:strVal val="#ppt_x"/>
                                          </p:val>
                                        </p:tav>
                                      </p:tavLst>
                                    </p:anim>
                                    <p:anim calcmode="lin" valueType="num">
                                      <p:cBhvr>
                                        <p:cTn id="13" dur="1000" fill="hold"/>
                                        <p:tgtEl>
                                          <p:spTgt spid="9"/>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left)">
                                      <p:cBhvr>
                                        <p:cTn id="21" dur="500"/>
                                        <p:tgtEl>
                                          <p:spTgt spid="13"/>
                                        </p:tgtEl>
                                      </p:cBhvr>
                                    </p:animEffect>
                                  </p:childTnLst>
                                </p:cTn>
                              </p:par>
                            </p:childTnLst>
                          </p:cTn>
                        </p:par>
                        <p:par>
                          <p:cTn id="22" fill="hold">
                            <p:stCondLst>
                              <p:cond delay="2500"/>
                            </p:stCondLst>
                            <p:childTnLst>
                              <p:par>
                                <p:cTn id="23" presetID="14" presetClass="entr" presetSubtype="10" fill="hold" grpId="0" nodeType="afterEffect">
                                  <p:stCondLst>
                                    <p:cond delay="0"/>
                                  </p:stCondLst>
                                  <p:childTnLst>
                                    <p:set>
                                      <p:cBhvr>
                                        <p:cTn id="24" dur="1" fill="hold">
                                          <p:stCondLst>
                                            <p:cond delay="0"/>
                                          </p:stCondLst>
                                        </p:cTn>
                                        <p:tgtEl>
                                          <p:spTgt spid="111"/>
                                        </p:tgtEl>
                                        <p:attrNameLst>
                                          <p:attrName>style.visibility</p:attrName>
                                        </p:attrNameLst>
                                      </p:cBhvr>
                                      <p:to>
                                        <p:strVal val="visible"/>
                                      </p:to>
                                    </p:set>
                                    <p:animEffect transition="in" filter="randombar(horizontal)">
                                      <p:cBhvr>
                                        <p:cTn id="25" dur="500"/>
                                        <p:tgtEl>
                                          <p:spTgt spid="111"/>
                                        </p:tgtEl>
                                      </p:cBhvr>
                                    </p:animEffect>
                                  </p:childTnLst>
                                </p:cTn>
                              </p:par>
                            </p:childTnLst>
                          </p:cTn>
                        </p:par>
                        <p:par>
                          <p:cTn id="26" fill="hold">
                            <p:stCondLst>
                              <p:cond delay="3000"/>
                            </p:stCondLst>
                            <p:childTnLst>
                              <p:par>
                                <p:cTn id="27" presetID="14" presetClass="entr" presetSubtype="10" fill="hold" grpId="0" nodeType="afterEffect">
                                  <p:stCondLst>
                                    <p:cond delay="0"/>
                                  </p:stCondLst>
                                  <p:childTnLst>
                                    <p:set>
                                      <p:cBhvr>
                                        <p:cTn id="28" dur="1" fill="hold">
                                          <p:stCondLst>
                                            <p:cond delay="0"/>
                                          </p:stCondLst>
                                        </p:cTn>
                                        <p:tgtEl>
                                          <p:spTgt spid="110"/>
                                        </p:tgtEl>
                                        <p:attrNameLst>
                                          <p:attrName>style.visibility</p:attrName>
                                        </p:attrNameLst>
                                      </p:cBhvr>
                                      <p:to>
                                        <p:strVal val="visible"/>
                                      </p:to>
                                    </p:set>
                                    <p:animEffect transition="in" filter="randombar(horizontal)">
                                      <p:cBhvr>
                                        <p:cTn id="29" dur="500"/>
                                        <p:tgtEl>
                                          <p:spTgt spid="110"/>
                                        </p:tgtEl>
                                      </p:cBhvr>
                                    </p:animEffect>
                                  </p:childTnLst>
                                </p:cTn>
                              </p:par>
                            </p:childTnLst>
                          </p:cTn>
                        </p:par>
                        <p:par>
                          <p:cTn id="30" fill="hold">
                            <p:stCondLst>
                              <p:cond delay="3500"/>
                            </p:stCondLst>
                            <p:childTnLst>
                              <p:par>
                                <p:cTn id="31" presetID="22" presetClass="entr" presetSubtype="8" fill="hold" grpId="0" nodeType="afterEffect">
                                  <p:stCondLst>
                                    <p:cond delay="0"/>
                                  </p:stCondLst>
                                  <p:childTnLst>
                                    <p:set>
                                      <p:cBhvr>
                                        <p:cTn id="32" dur="1" fill="hold">
                                          <p:stCondLst>
                                            <p:cond delay="0"/>
                                          </p:stCondLst>
                                        </p:cTn>
                                        <p:tgtEl>
                                          <p:spTgt spid="41"/>
                                        </p:tgtEl>
                                        <p:attrNameLst>
                                          <p:attrName>style.visibility</p:attrName>
                                        </p:attrNameLst>
                                      </p:cBhvr>
                                      <p:to>
                                        <p:strVal val="visible"/>
                                      </p:to>
                                    </p:set>
                                    <p:animEffect transition="in" filter="wipe(left)">
                                      <p:cBhvr>
                                        <p:cTn id="33" dur="500"/>
                                        <p:tgtEl>
                                          <p:spTgt spid="41"/>
                                        </p:tgtEl>
                                      </p:cBhvr>
                                    </p:animEffect>
                                  </p:childTnLst>
                                </p:cTn>
                              </p:par>
                            </p:childTnLst>
                          </p:cTn>
                        </p:par>
                        <p:par>
                          <p:cTn id="34" fill="hold">
                            <p:stCondLst>
                              <p:cond delay="4000"/>
                            </p:stCondLst>
                            <p:childTnLst>
                              <p:par>
                                <p:cTn id="35" presetID="22" presetClass="entr" presetSubtype="8" fill="hold" nodeType="after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wipe(left)">
                                      <p:cBhvr>
                                        <p:cTn id="37" dur="500"/>
                                        <p:tgtEl>
                                          <p:spTgt spid="42"/>
                                        </p:tgtEl>
                                      </p:cBhvr>
                                    </p:animEffect>
                                  </p:childTnLst>
                                </p:cTn>
                              </p:par>
                            </p:childTnLst>
                          </p:cTn>
                        </p:par>
                        <p:par>
                          <p:cTn id="38" fill="hold">
                            <p:stCondLst>
                              <p:cond delay="4500"/>
                            </p:stCondLst>
                            <p:childTnLst>
                              <p:par>
                                <p:cTn id="39" presetID="12" presetClass="entr" presetSubtype="8" fill="hold" nodeType="afterEffect">
                                  <p:stCondLst>
                                    <p:cond delay="0"/>
                                  </p:stCondLst>
                                  <p:childTnLst>
                                    <p:set>
                                      <p:cBhvr>
                                        <p:cTn id="40" dur="1" fill="hold">
                                          <p:stCondLst>
                                            <p:cond delay="0"/>
                                          </p:stCondLst>
                                        </p:cTn>
                                        <p:tgtEl>
                                          <p:spTgt spid="5"/>
                                        </p:tgtEl>
                                        <p:attrNameLst>
                                          <p:attrName>style.visibility</p:attrName>
                                        </p:attrNameLst>
                                      </p:cBhvr>
                                      <p:to>
                                        <p:strVal val="visible"/>
                                      </p:to>
                                    </p:set>
                                    <p:anim calcmode="lin" valueType="num">
                                      <p:cBhvr additive="base">
                                        <p:cTn id="41" dur="500"/>
                                        <p:tgtEl>
                                          <p:spTgt spid="5"/>
                                        </p:tgtEl>
                                        <p:attrNameLst>
                                          <p:attrName>ppt_x</p:attrName>
                                        </p:attrNameLst>
                                      </p:cBhvr>
                                      <p:tavLst>
                                        <p:tav tm="0">
                                          <p:val>
                                            <p:strVal val="#ppt_x-#ppt_w*1.125000"/>
                                          </p:val>
                                        </p:tav>
                                        <p:tav tm="100000">
                                          <p:val>
                                            <p:strVal val="#ppt_x"/>
                                          </p:val>
                                        </p:tav>
                                      </p:tavLst>
                                    </p:anim>
                                    <p:animEffect transition="in" filter="wipe(right)">
                                      <p:cBhvr>
                                        <p:cTn id="42" dur="500"/>
                                        <p:tgtEl>
                                          <p:spTgt spid="5"/>
                                        </p:tgtEl>
                                      </p:cBhvr>
                                    </p:animEffect>
                                  </p:childTnLst>
                                </p:cTn>
                              </p:par>
                            </p:childTnLst>
                          </p:cTn>
                        </p:par>
                        <p:par>
                          <p:cTn id="43" fill="hold">
                            <p:stCondLst>
                              <p:cond delay="5000"/>
                            </p:stCondLst>
                            <p:childTnLst>
                              <p:par>
                                <p:cTn id="44" presetID="12" presetClass="entr" presetSubtype="8" fill="hold" nodeType="afterEffect">
                                  <p:stCondLst>
                                    <p:cond delay="0"/>
                                  </p:stCondLst>
                                  <p:childTnLst>
                                    <p:set>
                                      <p:cBhvr>
                                        <p:cTn id="45" dur="1" fill="hold">
                                          <p:stCondLst>
                                            <p:cond delay="0"/>
                                          </p:stCondLst>
                                        </p:cTn>
                                        <p:tgtEl>
                                          <p:spTgt spid="6"/>
                                        </p:tgtEl>
                                        <p:attrNameLst>
                                          <p:attrName>style.visibility</p:attrName>
                                        </p:attrNameLst>
                                      </p:cBhvr>
                                      <p:to>
                                        <p:strVal val="visible"/>
                                      </p:to>
                                    </p:set>
                                    <p:anim calcmode="lin" valueType="num">
                                      <p:cBhvr additive="base">
                                        <p:cTn id="46" dur="500"/>
                                        <p:tgtEl>
                                          <p:spTgt spid="6"/>
                                        </p:tgtEl>
                                        <p:attrNameLst>
                                          <p:attrName>ppt_x</p:attrName>
                                        </p:attrNameLst>
                                      </p:cBhvr>
                                      <p:tavLst>
                                        <p:tav tm="0">
                                          <p:val>
                                            <p:strVal val="#ppt_x-#ppt_w*1.125000"/>
                                          </p:val>
                                        </p:tav>
                                        <p:tav tm="100000">
                                          <p:val>
                                            <p:strVal val="#ppt_x"/>
                                          </p:val>
                                        </p:tav>
                                      </p:tavLst>
                                    </p:anim>
                                    <p:animEffect transition="in" filter="wipe(right)">
                                      <p:cBhvr>
                                        <p:cTn id="47" dur="500"/>
                                        <p:tgtEl>
                                          <p:spTgt spid="6"/>
                                        </p:tgtEl>
                                      </p:cBhvr>
                                    </p:animEffect>
                                  </p:childTnLst>
                                </p:cTn>
                              </p:par>
                            </p:childTnLst>
                          </p:cTn>
                        </p:par>
                        <p:par>
                          <p:cTn id="48" fill="hold">
                            <p:stCondLst>
                              <p:cond delay="5500"/>
                            </p:stCondLst>
                            <p:childTnLst>
                              <p:par>
                                <p:cTn id="49" presetID="12" presetClass="entr" presetSubtype="8" fill="hold" nodeType="afterEffect">
                                  <p:stCondLst>
                                    <p:cond delay="0"/>
                                  </p:stCondLst>
                                  <p:childTnLst>
                                    <p:set>
                                      <p:cBhvr>
                                        <p:cTn id="50" dur="1" fill="hold">
                                          <p:stCondLst>
                                            <p:cond delay="0"/>
                                          </p:stCondLst>
                                        </p:cTn>
                                        <p:tgtEl>
                                          <p:spTgt spid="7"/>
                                        </p:tgtEl>
                                        <p:attrNameLst>
                                          <p:attrName>style.visibility</p:attrName>
                                        </p:attrNameLst>
                                      </p:cBhvr>
                                      <p:to>
                                        <p:strVal val="visible"/>
                                      </p:to>
                                    </p:set>
                                    <p:anim calcmode="lin" valueType="num">
                                      <p:cBhvr additive="base">
                                        <p:cTn id="51" dur="500"/>
                                        <p:tgtEl>
                                          <p:spTgt spid="7"/>
                                        </p:tgtEl>
                                        <p:attrNameLst>
                                          <p:attrName>ppt_x</p:attrName>
                                        </p:attrNameLst>
                                      </p:cBhvr>
                                      <p:tavLst>
                                        <p:tav tm="0">
                                          <p:val>
                                            <p:strVal val="#ppt_x-#ppt_w*1.125000"/>
                                          </p:val>
                                        </p:tav>
                                        <p:tav tm="100000">
                                          <p:val>
                                            <p:strVal val="#ppt_x"/>
                                          </p:val>
                                        </p:tav>
                                      </p:tavLst>
                                    </p:anim>
                                    <p:animEffect transition="in" filter="wipe(right)">
                                      <p:cBhvr>
                                        <p:cTn id="52" dur="500"/>
                                        <p:tgtEl>
                                          <p:spTgt spid="7"/>
                                        </p:tgtEl>
                                      </p:cBhvr>
                                    </p:animEffect>
                                  </p:childTnLst>
                                </p:cTn>
                              </p:par>
                            </p:childTnLst>
                          </p:cTn>
                        </p:par>
                        <p:par>
                          <p:cTn id="53" fill="hold">
                            <p:stCondLst>
                              <p:cond delay="6000"/>
                            </p:stCondLst>
                            <p:childTnLst>
                              <p:par>
                                <p:cTn id="54" presetID="12" presetClass="entr" presetSubtype="8" fill="hold" nodeType="afterEffect">
                                  <p:stCondLst>
                                    <p:cond delay="0"/>
                                  </p:stCondLst>
                                  <p:childTnLst>
                                    <p:set>
                                      <p:cBhvr>
                                        <p:cTn id="55" dur="1" fill="hold">
                                          <p:stCondLst>
                                            <p:cond delay="0"/>
                                          </p:stCondLst>
                                        </p:cTn>
                                        <p:tgtEl>
                                          <p:spTgt spid="8"/>
                                        </p:tgtEl>
                                        <p:attrNameLst>
                                          <p:attrName>style.visibility</p:attrName>
                                        </p:attrNameLst>
                                      </p:cBhvr>
                                      <p:to>
                                        <p:strVal val="visible"/>
                                      </p:to>
                                    </p:set>
                                    <p:anim calcmode="lin" valueType="num">
                                      <p:cBhvr additive="base">
                                        <p:cTn id="56" dur="500"/>
                                        <p:tgtEl>
                                          <p:spTgt spid="8"/>
                                        </p:tgtEl>
                                        <p:attrNameLst>
                                          <p:attrName>ppt_x</p:attrName>
                                        </p:attrNameLst>
                                      </p:cBhvr>
                                      <p:tavLst>
                                        <p:tav tm="0">
                                          <p:val>
                                            <p:strVal val="#ppt_x-#ppt_w*1.125000"/>
                                          </p:val>
                                        </p:tav>
                                        <p:tav tm="100000">
                                          <p:val>
                                            <p:strVal val="#ppt_x"/>
                                          </p:val>
                                        </p:tav>
                                      </p:tavLst>
                                    </p:anim>
                                    <p:animEffect transition="in" filter="wipe(right)">
                                      <p:cBhvr>
                                        <p:cTn id="5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p:bldP spid="111" grpId="0"/>
      <p:bldP spid="41" grpId="0" animBg="1"/>
      <p:bldP spid="14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Technology Infographic</a:t>
            </a:r>
          </a:p>
        </p:txBody>
      </p:sp>
      <p:sp>
        <p:nvSpPr>
          <p:cNvPr id="3" name="Slide Number Placeholder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74" name="Freeform 41"/>
          <p:cNvSpPr>
            <a:spLocks/>
          </p:cNvSpPr>
          <p:nvPr/>
        </p:nvSpPr>
        <p:spPr bwMode="auto">
          <a:xfrm>
            <a:off x="7215133" y="3905728"/>
            <a:ext cx="2359455" cy="2760643"/>
          </a:xfrm>
          <a:custGeom>
            <a:avLst/>
            <a:gdLst>
              <a:gd name="T0" fmla="*/ 209 w 277"/>
              <a:gd name="T1" fmla="*/ 80 h 324"/>
              <a:gd name="T2" fmla="*/ 233 w 277"/>
              <a:gd name="T3" fmla="*/ 261 h 324"/>
              <a:gd name="T4" fmla="*/ 63 w 277"/>
              <a:gd name="T5" fmla="*/ 281 h 324"/>
              <a:gd name="T6" fmla="*/ 43 w 277"/>
              <a:gd name="T7" fmla="*/ 57 h 324"/>
              <a:gd name="T8" fmla="*/ 209 w 277"/>
              <a:gd name="T9" fmla="*/ 80 h 324"/>
            </a:gdLst>
            <a:ahLst/>
            <a:cxnLst>
              <a:cxn ang="0">
                <a:pos x="T0" y="T1"/>
              </a:cxn>
              <a:cxn ang="0">
                <a:pos x="T2" y="T3"/>
              </a:cxn>
              <a:cxn ang="0">
                <a:pos x="T4" y="T5"/>
              </a:cxn>
              <a:cxn ang="0">
                <a:pos x="T6" y="T7"/>
              </a:cxn>
              <a:cxn ang="0">
                <a:pos x="T8" y="T9"/>
              </a:cxn>
            </a:cxnLst>
            <a:rect l="0" t="0" r="r" b="b"/>
            <a:pathLst>
              <a:path w="277" h="324">
                <a:moveTo>
                  <a:pt x="209" y="80"/>
                </a:moveTo>
                <a:cubicBezTo>
                  <a:pt x="266" y="123"/>
                  <a:pt x="277" y="204"/>
                  <a:pt x="233" y="261"/>
                </a:cubicBezTo>
                <a:cubicBezTo>
                  <a:pt x="190" y="318"/>
                  <a:pt x="119" y="324"/>
                  <a:pt x="63" y="281"/>
                </a:cubicBezTo>
                <a:cubicBezTo>
                  <a:pt x="6" y="237"/>
                  <a:pt x="0" y="114"/>
                  <a:pt x="43" y="57"/>
                </a:cubicBezTo>
                <a:cubicBezTo>
                  <a:pt x="86" y="0"/>
                  <a:pt x="153" y="36"/>
                  <a:pt x="209" y="80"/>
                </a:cubicBezTo>
                <a:close/>
              </a:path>
            </a:pathLst>
          </a:custGeom>
          <a:solidFill>
            <a:srgbClr val="FFCC9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5" name="Freeform 42"/>
          <p:cNvSpPr>
            <a:spLocks/>
          </p:cNvSpPr>
          <p:nvPr/>
        </p:nvSpPr>
        <p:spPr bwMode="auto">
          <a:xfrm>
            <a:off x="2582277" y="3905728"/>
            <a:ext cx="2359455" cy="2760643"/>
          </a:xfrm>
          <a:custGeom>
            <a:avLst/>
            <a:gdLst>
              <a:gd name="T0" fmla="*/ 67 w 277"/>
              <a:gd name="T1" fmla="*/ 80 h 324"/>
              <a:gd name="T2" fmla="*/ 43 w 277"/>
              <a:gd name="T3" fmla="*/ 261 h 324"/>
              <a:gd name="T4" fmla="*/ 214 w 277"/>
              <a:gd name="T5" fmla="*/ 281 h 324"/>
              <a:gd name="T6" fmla="*/ 234 w 277"/>
              <a:gd name="T7" fmla="*/ 57 h 324"/>
              <a:gd name="T8" fmla="*/ 67 w 277"/>
              <a:gd name="T9" fmla="*/ 80 h 324"/>
            </a:gdLst>
            <a:ahLst/>
            <a:cxnLst>
              <a:cxn ang="0">
                <a:pos x="T0" y="T1"/>
              </a:cxn>
              <a:cxn ang="0">
                <a:pos x="T2" y="T3"/>
              </a:cxn>
              <a:cxn ang="0">
                <a:pos x="T4" y="T5"/>
              </a:cxn>
              <a:cxn ang="0">
                <a:pos x="T6" y="T7"/>
              </a:cxn>
              <a:cxn ang="0">
                <a:pos x="T8" y="T9"/>
              </a:cxn>
            </a:cxnLst>
            <a:rect l="0" t="0" r="r" b="b"/>
            <a:pathLst>
              <a:path w="277" h="324">
                <a:moveTo>
                  <a:pt x="67" y="80"/>
                </a:moveTo>
                <a:cubicBezTo>
                  <a:pt x="11" y="123"/>
                  <a:pt x="0" y="204"/>
                  <a:pt x="43" y="261"/>
                </a:cubicBezTo>
                <a:cubicBezTo>
                  <a:pt x="87" y="318"/>
                  <a:pt x="157" y="324"/>
                  <a:pt x="214" y="281"/>
                </a:cubicBezTo>
                <a:cubicBezTo>
                  <a:pt x="271" y="237"/>
                  <a:pt x="277" y="114"/>
                  <a:pt x="234" y="57"/>
                </a:cubicBezTo>
                <a:cubicBezTo>
                  <a:pt x="190" y="0"/>
                  <a:pt x="124" y="36"/>
                  <a:pt x="67" y="80"/>
                </a:cubicBezTo>
                <a:close/>
              </a:path>
            </a:pathLst>
          </a:custGeom>
          <a:solidFill>
            <a:srgbClr val="FFCC9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81" name="Group 80"/>
          <p:cNvGrpSpPr/>
          <p:nvPr/>
        </p:nvGrpSpPr>
        <p:grpSpPr>
          <a:xfrm>
            <a:off x="7555853" y="3880145"/>
            <a:ext cx="1898960" cy="3435055"/>
            <a:chOff x="8189540" y="3476296"/>
            <a:chExt cx="2690871" cy="5505326"/>
          </a:xfrm>
        </p:grpSpPr>
        <p:sp>
          <p:nvSpPr>
            <p:cNvPr id="82" name="Freeform 54"/>
            <p:cNvSpPr>
              <a:spLocks/>
            </p:cNvSpPr>
            <p:nvPr/>
          </p:nvSpPr>
          <p:spPr bwMode="auto">
            <a:xfrm>
              <a:off x="8250508" y="6193531"/>
              <a:ext cx="2425573" cy="2788091"/>
            </a:xfrm>
            <a:custGeom>
              <a:avLst/>
              <a:gdLst>
                <a:gd name="T0" fmla="*/ 1259 w 1472"/>
                <a:gd name="T1" fmla="*/ 0 h 1692"/>
                <a:gd name="T2" fmla="*/ 1472 w 1472"/>
                <a:gd name="T3" fmla="*/ 1692 h 1692"/>
                <a:gd name="T4" fmla="*/ 183 w 1472"/>
                <a:gd name="T5" fmla="*/ 1692 h 1692"/>
                <a:gd name="T6" fmla="*/ 0 w 1472"/>
                <a:gd name="T7" fmla="*/ 242 h 1692"/>
                <a:gd name="T8" fmla="*/ 1259 w 1472"/>
                <a:gd name="T9" fmla="*/ 0 h 1692"/>
              </a:gdLst>
              <a:ahLst/>
              <a:cxnLst>
                <a:cxn ang="0">
                  <a:pos x="T0" y="T1"/>
                </a:cxn>
                <a:cxn ang="0">
                  <a:pos x="T2" y="T3"/>
                </a:cxn>
                <a:cxn ang="0">
                  <a:pos x="T4" y="T5"/>
                </a:cxn>
                <a:cxn ang="0">
                  <a:pos x="T6" y="T7"/>
                </a:cxn>
                <a:cxn ang="0">
                  <a:pos x="T8" y="T9"/>
                </a:cxn>
              </a:cxnLst>
              <a:rect l="0" t="0" r="r" b="b"/>
              <a:pathLst>
                <a:path w="1472" h="1692">
                  <a:moveTo>
                    <a:pt x="1259" y="0"/>
                  </a:moveTo>
                  <a:lnTo>
                    <a:pt x="1472" y="1692"/>
                  </a:lnTo>
                  <a:lnTo>
                    <a:pt x="183" y="1692"/>
                  </a:lnTo>
                  <a:lnTo>
                    <a:pt x="0" y="242"/>
                  </a:lnTo>
                  <a:lnTo>
                    <a:pt x="1259" y="0"/>
                  </a:lnTo>
                  <a:close/>
                </a:path>
              </a:pathLst>
            </a:custGeom>
            <a:solidFill>
              <a:srgbClr val="FFCC9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3" name="Freeform 55"/>
            <p:cNvSpPr>
              <a:spLocks/>
            </p:cNvSpPr>
            <p:nvPr/>
          </p:nvSpPr>
          <p:spPr bwMode="auto">
            <a:xfrm>
              <a:off x="8189540" y="7304154"/>
              <a:ext cx="2690871" cy="1677468"/>
            </a:xfrm>
            <a:custGeom>
              <a:avLst/>
              <a:gdLst>
                <a:gd name="T0" fmla="*/ 1509 w 1633"/>
                <a:gd name="T1" fmla="*/ 0 h 1018"/>
                <a:gd name="T2" fmla="*/ 1633 w 1633"/>
                <a:gd name="T3" fmla="*/ 1018 h 1018"/>
                <a:gd name="T4" fmla="*/ 95 w 1633"/>
                <a:gd name="T5" fmla="*/ 1018 h 1018"/>
                <a:gd name="T6" fmla="*/ 0 w 1633"/>
                <a:gd name="T7" fmla="*/ 227 h 1018"/>
                <a:gd name="T8" fmla="*/ 1509 w 1633"/>
                <a:gd name="T9" fmla="*/ 0 h 1018"/>
              </a:gdLst>
              <a:ahLst/>
              <a:cxnLst>
                <a:cxn ang="0">
                  <a:pos x="T0" y="T1"/>
                </a:cxn>
                <a:cxn ang="0">
                  <a:pos x="T2" y="T3"/>
                </a:cxn>
                <a:cxn ang="0">
                  <a:pos x="T4" y="T5"/>
                </a:cxn>
                <a:cxn ang="0">
                  <a:pos x="T6" y="T7"/>
                </a:cxn>
                <a:cxn ang="0">
                  <a:pos x="T8" y="T9"/>
                </a:cxn>
              </a:cxnLst>
              <a:rect l="0" t="0" r="r" b="b"/>
              <a:pathLst>
                <a:path w="1633" h="1018">
                  <a:moveTo>
                    <a:pt x="1509" y="0"/>
                  </a:moveTo>
                  <a:lnTo>
                    <a:pt x="1633" y="1018"/>
                  </a:lnTo>
                  <a:lnTo>
                    <a:pt x="95" y="1018"/>
                  </a:lnTo>
                  <a:lnTo>
                    <a:pt x="0" y="227"/>
                  </a:lnTo>
                  <a:lnTo>
                    <a:pt x="1509" y="0"/>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4" name="Freeform 56"/>
            <p:cNvSpPr>
              <a:spLocks/>
            </p:cNvSpPr>
            <p:nvPr/>
          </p:nvSpPr>
          <p:spPr bwMode="auto">
            <a:xfrm>
              <a:off x="8828889" y="5348205"/>
              <a:ext cx="1931231" cy="1557179"/>
            </a:xfrm>
            <a:custGeom>
              <a:avLst/>
              <a:gdLst>
                <a:gd name="T0" fmla="*/ 117 w 160"/>
                <a:gd name="T1" fmla="*/ 2 h 129"/>
                <a:gd name="T2" fmla="*/ 142 w 160"/>
                <a:gd name="T3" fmla="*/ 73 h 129"/>
                <a:gd name="T4" fmla="*/ 51 w 160"/>
                <a:gd name="T5" fmla="*/ 127 h 129"/>
                <a:gd name="T6" fmla="*/ 18 w 160"/>
                <a:gd name="T7" fmla="*/ 61 h 129"/>
                <a:gd name="T8" fmla="*/ 117 w 160"/>
                <a:gd name="T9" fmla="*/ 2 h 129"/>
              </a:gdLst>
              <a:ahLst/>
              <a:cxnLst>
                <a:cxn ang="0">
                  <a:pos x="T0" y="T1"/>
                </a:cxn>
                <a:cxn ang="0">
                  <a:pos x="T2" y="T3"/>
                </a:cxn>
                <a:cxn ang="0">
                  <a:pos x="T4" y="T5"/>
                </a:cxn>
                <a:cxn ang="0">
                  <a:pos x="T6" y="T7"/>
                </a:cxn>
                <a:cxn ang="0">
                  <a:pos x="T8" y="T9"/>
                </a:cxn>
              </a:cxnLst>
              <a:rect l="0" t="0" r="r" b="b"/>
              <a:pathLst>
                <a:path w="160" h="129">
                  <a:moveTo>
                    <a:pt x="117" y="2"/>
                  </a:moveTo>
                  <a:cubicBezTo>
                    <a:pt x="154" y="4"/>
                    <a:pt x="160" y="38"/>
                    <a:pt x="142" y="73"/>
                  </a:cubicBezTo>
                  <a:cubicBezTo>
                    <a:pt x="123" y="107"/>
                    <a:pt x="88" y="129"/>
                    <a:pt x="51" y="127"/>
                  </a:cubicBezTo>
                  <a:cubicBezTo>
                    <a:pt x="15" y="125"/>
                    <a:pt x="0" y="96"/>
                    <a:pt x="18" y="61"/>
                  </a:cubicBezTo>
                  <a:cubicBezTo>
                    <a:pt x="36" y="27"/>
                    <a:pt x="81" y="0"/>
                    <a:pt x="117" y="2"/>
                  </a:cubicBezTo>
                  <a:close/>
                </a:path>
              </a:pathLst>
            </a:custGeom>
            <a:solidFill>
              <a:srgbClr val="FFBC7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5" name="Freeform 57"/>
            <p:cNvSpPr>
              <a:spLocks/>
            </p:cNvSpPr>
            <p:nvPr/>
          </p:nvSpPr>
          <p:spPr bwMode="auto">
            <a:xfrm>
              <a:off x="9951046" y="3476296"/>
              <a:ext cx="856860" cy="2390970"/>
            </a:xfrm>
            <a:custGeom>
              <a:avLst/>
              <a:gdLst>
                <a:gd name="T0" fmla="*/ 38 w 71"/>
                <a:gd name="T1" fmla="*/ 1 h 198"/>
                <a:gd name="T2" fmla="*/ 48 w 71"/>
                <a:gd name="T3" fmla="*/ 15 h 198"/>
                <a:gd name="T4" fmla="*/ 69 w 71"/>
                <a:gd name="T5" fmla="*/ 159 h 198"/>
                <a:gd name="T6" fmla="*/ 49 w 71"/>
                <a:gd name="T7" fmla="*/ 196 h 198"/>
                <a:gd name="T8" fmla="*/ 49 w 71"/>
                <a:gd name="T9" fmla="*/ 196 h 198"/>
                <a:gd name="T10" fmla="*/ 19 w 71"/>
                <a:gd name="T11" fmla="*/ 174 h 198"/>
                <a:gd name="T12" fmla="*/ 2 w 71"/>
                <a:gd name="T13" fmla="*/ 46 h 198"/>
                <a:gd name="T14" fmla="*/ 38 w 71"/>
                <a:gd name="T15" fmla="*/ 1 h 1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198">
                  <a:moveTo>
                    <a:pt x="38" y="1"/>
                  </a:moveTo>
                  <a:cubicBezTo>
                    <a:pt x="46" y="0"/>
                    <a:pt x="47" y="7"/>
                    <a:pt x="48" y="15"/>
                  </a:cubicBezTo>
                  <a:cubicBezTo>
                    <a:pt x="69" y="159"/>
                    <a:pt x="69" y="159"/>
                    <a:pt x="69" y="159"/>
                  </a:cubicBezTo>
                  <a:cubicBezTo>
                    <a:pt x="71" y="173"/>
                    <a:pt x="62" y="194"/>
                    <a:pt x="49" y="196"/>
                  </a:cubicBezTo>
                  <a:cubicBezTo>
                    <a:pt x="49" y="196"/>
                    <a:pt x="49" y="196"/>
                    <a:pt x="49" y="196"/>
                  </a:cubicBezTo>
                  <a:cubicBezTo>
                    <a:pt x="35" y="198"/>
                    <a:pt x="20" y="188"/>
                    <a:pt x="19" y="174"/>
                  </a:cubicBezTo>
                  <a:cubicBezTo>
                    <a:pt x="2" y="46"/>
                    <a:pt x="2" y="46"/>
                    <a:pt x="2" y="46"/>
                  </a:cubicBezTo>
                  <a:cubicBezTo>
                    <a:pt x="0" y="25"/>
                    <a:pt x="22" y="3"/>
                    <a:pt x="38" y="1"/>
                  </a:cubicBezTo>
                  <a:close/>
                </a:path>
              </a:pathLst>
            </a:custGeom>
            <a:solidFill>
              <a:srgbClr val="FFBC7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6" name="Freeform 58"/>
            <p:cNvSpPr>
              <a:spLocks/>
            </p:cNvSpPr>
            <p:nvPr/>
          </p:nvSpPr>
          <p:spPr bwMode="auto">
            <a:xfrm>
              <a:off x="10059801" y="3476296"/>
              <a:ext cx="795892" cy="2511259"/>
            </a:xfrm>
            <a:custGeom>
              <a:avLst/>
              <a:gdLst>
                <a:gd name="T0" fmla="*/ 29 w 66"/>
                <a:gd name="T1" fmla="*/ 1 h 208"/>
                <a:gd name="T2" fmla="*/ 43 w 66"/>
                <a:gd name="T3" fmla="*/ 12 h 208"/>
                <a:gd name="T4" fmla="*/ 65 w 66"/>
                <a:gd name="T5" fmla="*/ 174 h 208"/>
                <a:gd name="T6" fmla="*/ 46 w 66"/>
                <a:gd name="T7" fmla="*/ 206 h 208"/>
                <a:gd name="T8" fmla="*/ 46 w 66"/>
                <a:gd name="T9" fmla="*/ 206 h 208"/>
                <a:gd name="T10" fmla="*/ 20 w 66"/>
                <a:gd name="T11" fmla="*/ 187 h 208"/>
                <a:gd name="T12" fmla="*/ 3 w 66"/>
                <a:gd name="T13" fmla="*/ 40 h 208"/>
                <a:gd name="T14" fmla="*/ 29 w 66"/>
                <a:gd name="T15" fmla="*/ 1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208">
                  <a:moveTo>
                    <a:pt x="29" y="1"/>
                  </a:moveTo>
                  <a:cubicBezTo>
                    <a:pt x="36" y="0"/>
                    <a:pt x="42" y="5"/>
                    <a:pt x="43" y="12"/>
                  </a:cubicBezTo>
                  <a:cubicBezTo>
                    <a:pt x="65" y="174"/>
                    <a:pt x="65" y="174"/>
                    <a:pt x="65" y="174"/>
                  </a:cubicBezTo>
                  <a:cubicBezTo>
                    <a:pt x="66" y="186"/>
                    <a:pt x="58" y="205"/>
                    <a:pt x="46" y="206"/>
                  </a:cubicBezTo>
                  <a:cubicBezTo>
                    <a:pt x="46" y="206"/>
                    <a:pt x="46" y="206"/>
                    <a:pt x="46" y="206"/>
                  </a:cubicBezTo>
                  <a:cubicBezTo>
                    <a:pt x="35" y="208"/>
                    <a:pt x="21" y="199"/>
                    <a:pt x="20" y="187"/>
                  </a:cubicBezTo>
                  <a:cubicBezTo>
                    <a:pt x="3" y="40"/>
                    <a:pt x="3" y="40"/>
                    <a:pt x="3" y="40"/>
                  </a:cubicBezTo>
                  <a:cubicBezTo>
                    <a:pt x="0" y="21"/>
                    <a:pt x="15" y="3"/>
                    <a:pt x="29" y="1"/>
                  </a:cubicBezTo>
                  <a:close/>
                </a:path>
              </a:pathLst>
            </a:custGeom>
            <a:solidFill>
              <a:srgbClr val="FFCC9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7" name="Freeform 59"/>
            <p:cNvSpPr>
              <a:spLocks/>
            </p:cNvSpPr>
            <p:nvPr/>
          </p:nvSpPr>
          <p:spPr bwMode="auto">
            <a:xfrm>
              <a:off x="8985430" y="5359740"/>
              <a:ext cx="1834011" cy="1690651"/>
            </a:xfrm>
            <a:custGeom>
              <a:avLst/>
              <a:gdLst>
                <a:gd name="T0" fmla="*/ 108 w 152"/>
                <a:gd name="T1" fmla="*/ 3 h 140"/>
                <a:gd name="T2" fmla="*/ 134 w 152"/>
                <a:gd name="T3" fmla="*/ 76 h 140"/>
                <a:gd name="T4" fmla="*/ 44 w 152"/>
                <a:gd name="T5" fmla="*/ 136 h 140"/>
                <a:gd name="T6" fmla="*/ 18 w 152"/>
                <a:gd name="T7" fmla="*/ 63 h 140"/>
                <a:gd name="T8" fmla="*/ 108 w 152"/>
                <a:gd name="T9" fmla="*/ 3 h 140"/>
              </a:gdLst>
              <a:ahLst/>
              <a:cxnLst>
                <a:cxn ang="0">
                  <a:pos x="T0" y="T1"/>
                </a:cxn>
                <a:cxn ang="0">
                  <a:pos x="T2" y="T3"/>
                </a:cxn>
                <a:cxn ang="0">
                  <a:pos x="T4" y="T5"/>
                </a:cxn>
                <a:cxn ang="0">
                  <a:pos x="T6" y="T7"/>
                </a:cxn>
                <a:cxn ang="0">
                  <a:pos x="T8" y="T9"/>
                </a:cxn>
              </a:cxnLst>
              <a:rect l="0" t="0" r="r" b="b"/>
              <a:pathLst>
                <a:path w="152" h="140">
                  <a:moveTo>
                    <a:pt x="108" y="3"/>
                  </a:moveTo>
                  <a:cubicBezTo>
                    <a:pt x="140" y="7"/>
                    <a:pt x="152" y="40"/>
                    <a:pt x="134" y="76"/>
                  </a:cubicBezTo>
                  <a:cubicBezTo>
                    <a:pt x="116" y="113"/>
                    <a:pt x="76" y="140"/>
                    <a:pt x="44" y="136"/>
                  </a:cubicBezTo>
                  <a:cubicBezTo>
                    <a:pt x="12" y="133"/>
                    <a:pt x="0" y="100"/>
                    <a:pt x="18" y="63"/>
                  </a:cubicBezTo>
                  <a:cubicBezTo>
                    <a:pt x="36" y="27"/>
                    <a:pt x="76" y="0"/>
                    <a:pt x="108" y="3"/>
                  </a:cubicBezTo>
                  <a:close/>
                </a:path>
              </a:pathLst>
            </a:custGeom>
            <a:solidFill>
              <a:srgbClr val="FFCC9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8" name="Freeform 60"/>
            <p:cNvSpPr>
              <a:spLocks/>
            </p:cNvSpPr>
            <p:nvPr/>
          </p:nvSpPr>
          <p:spPr bwMode="auto">
            <a:xfrm>
              <a:off x="10336633" y="3525730"/>
              <a:ext cx="303197" cy="494342"/>
            </a:xfrm>
            <a:custGeom>
              <a:avLst/>
              <a:gdLst>
                <a:gd name="T0" fmla="*/ 16 w 25"/>
                <a:gd name="T1" fmla="*/ 0 h 41"/>
                <a:gd name="T2" fmla="*/ 20 w 25"/>
                <a:gd name="T3" fmla="*/ 8 h 41"/>
                <a:gd name="T4" fmla="*/ 25 w 25"/>
                <a:gd name="T5" fmla="*/ 41 h 41"/>
                <a:gd name="T6" fmla="*/ 2 w 25"/>
                <a:gd name="T7" fmla="*/ 36 h 41"/>
                <a:gd name="T8" fmla="*/ 16 w 25"/>
                <a:gd name="T9" fmla="*/ 0 h 41"/>
              </a:gdLst>
              <a:ahLst/>
              <a:cxnLst>
                <a:cxn ang="0">
                  <a:pos x="T0" y="T1"/>
                </a:cxn>
                <a:cxn ang="0">
                  <a:pos x="T2" y="T3"/>
                </a:cxn>
                <a:cxn ang="0">
                  <a:pos x="T4" y="T5"/>
                </a:cxn>
                <a:cxn ang="0">
                  <a:pos x="T6" y="T7"/>
                </a:cxn>
                <a:cxn ang="0">
                  <a:pos x="T8" y="T9"/>
                </a:cxn>
              </a:cxnLst>
              <a:rect l="0" t="0" r="r" b="b"/>
              <a:pathLst>
                <a:path w="25" h="41">
                  <a:moveTo>
                    <a:pt x="16" y="0"/>
                  </a:moveTo>
                  <a:cubicBezTo>
                    <a:pt x="18" y="2"/>
                    <a:pt x="20" y="5"/>
                    <a:pt x="20" y="8"/>
                  </a:cubicBezTo>
                  <a:cubicBezTo>
                    <a:pt x="25" y="41"/>
                    <a:pt x="25" y="41"/>
                    <a:pt x="25" y="41"/>
                  </a:cubicBezTo>
                  <a:cubicBezTo>
                    <a:pt x="16" y="40"/>
                    <a:pt x="10" y="39"/>
                    <a:pt x="2" y="36"/>
                  </a:cubicBezTo>
                  <a:cubicBezTo>
                    <a:pt x="0" y="22"/>
                    <a:pt x="2" y="0"/>
                    <a:pt x="16" y="0"/>
                  </a:cubicBezTo>
                  <a:close/>
                </a:path>
              </a:pathLst>
            </a:custGeom>
            <a:solidFill>
              <a:srgbClr val="FFE6C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9" name="Freeform 61"/>
            <p:cNvSpPr>
              <a:spLocks/>
            </p:cNvSpPr>
            <p:nvPr/>
          </p:nvSpPr>
          <p:spPr bwMode="auto">
            <a:xfrm>
              <a:off x="8189540" y="7510129"/>
              <a:ext cx="1362738" cy="1471493"/>
            </a:xfrm>
            <a:custGeom>
              <a:avLst/>
              <a:gdLst>
                <a:gd name="T0" fmla="*/ 696 w 827"/>
                <a:gd name="T1" fmla="*/ 0 h 893"/>
                <a:gd name="T2" fmla="*/ 0 w 827"/>
                <a:gd name="T3" fmla="*/ 102 h 893"/>
                <a:gd name="T4" fmla="*/ 95 w 827"/>
                <a:gd name="T5" fmla="*/ 893 h 893"/>
                <a:gd name="T6" fmla="*/ 827 w 827"/>
                <a:gd name="T7" fmla="*/ 893 h 893"/>
                <a:gd name="T8" fmla="*/ 696 w 827"/>
                <a:gd name="T9" fmla="*/ 0 h 893"/>
              </a:gdLst>
              <a:ahLst/>
              <a:cxnLst>
                <a:cxn ang="0">
                  <a:pos x="T0" y="T1"/>
                </a:cxn>
                <a:cxn ang="0">
                  <a:pos x="T2" y="T3"/>
                </a:cxn>
                <a:cxn ang="0">
                  <a:pos x="T4" y="T5"/>
                </a:cxn>
                <a:cxn ang="0">
                  <a:pos x="T6" y="T7"/>
                </a:cxn>
                <a:cxn ang="0">
                  <a:pos x="T8" y="T9"/>
                </a:cxn>
              </a:cxnLst>
              <a:rect l="0" t="0" r="r" b="b"/>
              <a:pathLst>
                <a:path w="827" h="893">
                  <a:moveTo>
                    <a:pt x="696" y="0"/>
                  </a:moveTo>
                  <a:lnTo>
                    <a:pt x="0" y="102"/>
                  </a:lnTo>
                  <a:lnTo>
                    <a:pt x="95" y="893"/>
                  </a:lnTo>
                  <a:lnTo>
                    <a:pt x="827" y="893"/>
                  </a:lnTo>
                  <a:lnTo>
                    <a:pt x="696" y="0"/>
                  </a:lnTo>
                  <a:close/>
                </a:path>
              </a:pathLst>
            </a:custGeom>
            <a:solidFill>
              <a:schemeClr val="bg2">
                <a:lumMod val="9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90" name="Group 89"/>
          <p:cNvGrpSpPr/>
          <p:nvPr/>
        </p:nvGrpSpPr>
        <p:grpSpPr>
          <a:xfrm>
            <a:off x="2692750" y="3880145"/>
            <a:ext cx="1908263" cy="3435055"/>
            <a:chOff x="1298407" y="3476296"/>
            <a:chExt cx="2704053" cy="5505326"/>
          </a:xfrm>
        </p:grpSpPr>
        <p:sp>
          <p:nvSpPr>
            <p:cNvPr id="91" name="Freeform 47"/>
            <p:cNvSpPr>
              <a:spLocks/>
            </p:cNvSpPr>
            <p:nvPr/>
          </p:nvSpPr>
          <p:spPr bwMode="auto">
            <a:xfrm>
              <a:off x="1504383" y="6193531"/>
              <a:ext cx="2437108" cy="2788091"/>
            </a:xfrm>
            <a:custGeom>
              <a:avLst/>
              <a:gdLst>
                <a:gd name="T0" fmla="*/ 219 w 1479"/>
                <a:gd name="T1" fmla="*/ 0 h 1692"/>
                <a:gd name="T2" fmla="*/ 0 w 1479"/>
                <a:gd name="T3" fmla="*/ 1692 h 1692"/>
                <a:gd name="T4" fmla="*/ 1296 w 1479"/>
                <a:gd name="T5" fmla="*/ 1692 h 1692"/>
                <a:gd name="T6" fmla="*/ 1479 w 1479"/>
                <a:gd name="T7" fmla="*/ 242 h 1692"/>
                <a:gd name="T8" fmla="*/ 219 w 1479"/>
                <a:gd name="T9" fmla="*/ 0 h 1692"/>
              </a:gdLst>
              <a:ahLst/>
              <a:cxnLst>
                <a:cxn ang="0">
                  <a:pos x="T0" y="T1"/>
                </a:cxn>
                <a:cxn ang="0">
                  <a:pos x="T2" y="T3"/>
                </a:cxn>
                <a:cxn ang="0">
                  <a:pos x="T4" y="T5"/>
                </a:cxn>
                <a:cxn ang="0">
                  <a:pos x="T6" y="T7"/>
                </a:cxn>
                <a:cxn ang="0">
                  <a:pos x="T8" y="T9"/>
                </a:cxn>
              </a:cxnLst>
              <a:rect l="0" t="0" r="r" b="b"/>
              <a:pathLst>
                <a:path w="1479" h="1692">
                  <a:moveTo>
                    <a:pt x="219" y="0"/>
                  </a:moveTo>
                  <a:lnTo>
                    <a:pt x="0" y="1692"/>
                  </a:lnTo>
                  <a:lnTo>
                    <a:pt x="1296" y="1692"/>
                  </a:lnTo>
                  <a:lnTo>
                    <a:pt x="1479" y="242"/>
                  </a:lnTo>
                  <a:lnTo>
                    <a:pt x="219" y="0"/>
                  </a:lnTo>
                  <a:close/>
                </a:path>
              </a:pathLst>
            </a:custGeom>
            <a:solidFill>
              <a:srgbClr val="FFCC9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2" name="Freeform 48"/>
            <p:cNvSpPr>
              <a:spLocks/>
            </p:cNvSpPr>
            <p:nvPr/>
          </p:nvSpPr>
          <p:spPr bwMode="auto">
            <a:xfrm>
              <a:off x="1298407" y="7304154"/>
              <a:ext cx="2704053" cy="1677468"/>
            </a:xfrm>
            <a:custGeom>
              <a:avLst/>
              <a:gdLst>
                <a:gd name="T0" fmla="*/ 125 w 1641"/>
                <a:gd name="T1" fmla="*/ 0 h 1018"/>
                <a:gd name="T2" fmla="*/ 0 w 1641"/>
                <a:gd name="T3" fmla="*/ 1018 h 1018"/>
                <a:gd name="T4" fmla="*/ 1545 w 1641"/>
                <a:gd name="T5" fmla="*/ 1018 h 1018"/>
                <a:gd name="T6" fmla="*/ 1641 w 1641"/>
                <a:gd name="T7" fmla="*/ 227 h 1018"/>
                <a:gd name="T8" fmla="*/ 125 w 1641"/>
                <a:gd name="T9" fmla="*/ 0 h 1018"/>
              </a:gdLst>
              <a:ahLst/>
              <a:cxnLst>
                <a:cxn ang="0">
                  <a:pos x="T0" y="T1"/>
                </a:cxn>
                <a:cxn ang="0">
                  <a:pos x="T2" y="T3"/>
                </a:cxn>
                <a:cxn ang="0">
                  <a:pos x="T4" y="T5"/>
                </a:cxn>
                <a:cxn ang="0">
                  <a:pos x="T6" y="T7"/>
                </a:cxn>
                <a:cxn ang="0">
                  <a:pos x="T8" y="T9"/>
                </a:cxn>
              </a:cxnLst>
              <a:rect l="0" t="0" r="r" b="b"/>
              <a:pathLst>
                <a:path w="1641" h="1018">
                  <a:moveTo>
                    <a:pt x="125" y="0"/>
                  </a:moveTo>
                  <a:lnTo>
                    <a:pt x="0" y="1018"/>
                  </a:lnTo>
                  <a:lnTo>
                    <a:pt x="1545" y="1018"/>
                  </a:lnTo>
                  <a:lnTo>
                    <a:pt x="1641" y="227"/>
                  </a:lnTo>
                  <a:lnTo>
                    <a:pt x="125" y="0"/>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3" name="Freeform 49"/>
            <p:cNvSpPr>
              <a:spLocks/>
            </p:cNvSpPr>
            <p:nvPr/>
          </p:nvSpPr>
          <p:spPr bwMode="auto">
            <a:xfrm>
              <a:off x="1431879" y="5348205"/>
              <a:ext cx="1931231" cy="1557179"/>
            </a:xfrm>
            <a:custGeom>
              <a:avLst/>
              <a:gdLst>
                <a:gd name="T0" fmla="*/ 42 w 160"/>
                <a:gd name="T1" fmla="*/ 2 h 129"/>
                <a:gd name="T2" fmla="*/ 18 w 160"/>
                <a:gd name="T3" fmla="*/ 73 h 129"/>
                <a:gd name="T4" fmla="*/ 108 w 160"/>
                <a:gd name="T5" fmla="*/ 127 h 129"/>
                <a:gd name="T6" fmla="*/ 142 w 160"/>
                <a:gd name="T7" fmla="*/ 61 h 129"/>
                <a:gd name="T8" fmla="*/ 42 w 160"/>
                <a:gd name="T9" fmla="*/ 2 h 129"/>
              </a:gdLst>
              <a:ahLst/>
              <a:cxnLst>
                <a:cxn ang="0">
                  <a:pos x="T0" y="T1"/>
                </a:cxn>
                <a:cxn ang="0">
                  <a:pos x="T2" y="T3"/>
                </a:cxn>
                <a:cxn ang="0">
                  <a:pos x="T4" y="T5"/>
                </a:cxn>
                <a:cxn ang="0">
                  <a:pos x="T6" y="T7"/>
                </a:cxn>
                <a:cxn ang="0">
                  <a:pos x="T8" y="T9"/>
                </a:cxn>
              </a:cxnLst>
              <a:rect l="0" t="0" r="r" b="b"/>
              <a:pathLst>
                <a:path w="160" h="129">
                  <a:moveTo>
                    <a:pt x="42" y="2"/>
                  </a:moveTo>
                  <a:cubicBezTo>
                    <a:pt x="6" y="4"/>
                    <a:pt x="0" y="38"/>
                    <a:pt x="18" y="73"/>
                  </a:cubicBezTo>
                  <a:cubicBezTo>
                    <a:pt x="36" y="107"/>
                    <a:pt x="72" y="129"/>
                    <a:pt x="108" y="127"/>
                  </a:cubicBezTo>
                  <a:cubicBezTo>
                    <a:pt x="145" y="125"/>
                    <a:pt x="160" y="96"/>
                    <a:pt x="142" y="61"/>
                  </a:cubicBezTo>
                  <a:cubicBezTo>
                    <a:pt x="123" y="27"/>
                    <a:pt x="79" y="0"/>
                    <a:pt x="42" y="2"/>
                  </a:cubicBezTo>
                  <a:close/>
                </a:path>
              </a:pathLst>
            </a:custGeom>
            <a:solidFill>
              <a:srgbClr val="FFBC7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4" name="Freeform 50"/>
            <p:cNvSpPr>
              <a:spLocks/>
            </p:cNvSpPr>
            <p:nvPr/>
          </p:nvSpPr>
          <p:spPr bwMode="auto">
            <a:xfrm>
              <a:off x="1382445" y="3476296"/>
              <a:ext cx="856860" cy="2390970"/>
            </a:xfrm>
            <a:custGeom>
              <a:avLst/>
              <a:gdLst>
                <a:gd name="T0" fmla="*/ 33 w 71"/>
                <a:gd name="T1" fmla="*/ 1 h 198"/>
                <a:gd name="T2" fmla="*/ 23 w 71"/>
                <a:gd name="T3" fmla="*/ 15 h 198"/>
                <a:gd name="T4" fmla="*/ 2 w 71"/>
                <a:gd name="T5" fmla="*/ 159 h 198"/>
                <a:gd name="T6" fmla="*/ 22 w 71"/>
                <a:gd name="T7" fmla="*/ 196 h 198"/>
                <a:gd name="T8" fmla="*/ 22 w 71"/>
                <a:gd name="T9" fmla="*/ 196 h 198"/>
                <a:gd name="T10" fmla="*/ 52 w 71"/>
                <a:gd name="T11" fmla="*/ 174 h 198"/>
                <a:gd name="T12" fmla="*/ 68 w 71"/>
                <a:gd name="T13" fmla="*/ 46 h 198"/>
                <a:gd name="T14" fmla="*/ 33 w 71"/>
                <a:gd name="T15" fmla="*/ 1 h 1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198">
                  <a:moveTo>
                    <a:pt x="33" y="1"/>
                  </a:moveTo>
                  <a:cubicBezTo>
                    <a:pt x="25" y="0"/>
                    <a:pt x="23" y="7"/>
                    <a:pt x="23" y="15"/>
                  </a:cubicBezTo>
                  <a:cubicBezTo>
                    <a:pt x="2" y="159"/>
                    <a:pt x="2" y="159"/>
                    <a:pt x="2" y="159"/>
                  </a:cubicBezTo>
                  <a:cubicBezTo>
                    <a:pt x="0" y="173"/>
                    <a:pt x="9" y="194"/>
                    <a:pt x="22" y="196"/>
                  </a:cubicBezTo>
                  <a:cubicBezTo>
                    <a:pt x="22" y="196"/>
                    <a:pt x="22" y="196"/>
                    <a:pt x="22" y="196"/>
                  </a:cubicBezTo>
                  <a:cubicBezTo>
                    <a:pt x="35" y="198"/>
                    <a:pt x="50" y="188"/>
                    <a:pt x="52" y="174"/>
                  </a:cubicBezTo>
                  <a:cubicBezTo>
                    <a:pt x="68" y="46"/>
                    <a:pt x="68" y="46"/>
                    <a:pt x="68" y="46"/>
                  </a:cubicBezTo>
                  <a:cubicBezTo>
                    <a:pt x="71" y="25"/>
                    <a:pt x="49" y="3"/>
                    <a:pt x="33" y="1"/>
                  </a:cubicBezTo>
                  <a:close/>
                </a:path>
              </a:pathLst>
            </a:custGeom>
            <a:solidFill>
              <a:srgbClr val="FFBC7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5" name="Freeform 51"/>
            <p:cNvSpPr>
              <a:spLocks/>
            </p:cNvSpPr>
            <p:nvPr/>
          </p:nvSpPr>
          <p:spPr bwMode="auto">
            <a:xfrm>
              <a:off x="1334659" y="3476296"/>
              <a:ext cx="784357" cy="2511259"/>
            </a:xfrm>
            <a:custGeom>
              <a:avLst/>
              <a:gdLst>
                <a:gd name="T0" fmla="*/ 37 w 65"/>
                <a:gd name="T1" fmla="*/ 1 h 208"/>
                <a:gd name="T2" fmla="*/ 22 w 65"/>
                <a:gd name="T3" fmla="*/ 12 h 208"/>
                <a:gd name="T4" fmla="*/ 1 w 65"/>
                <a:gd name="T5" fmla="*/ 174 h 208"/>
                <a:gd name="T6" fmla="*/ 19 w 65"/>
                <a:gd name="T7" fmla="*/ 206 h 208"/>
                <a:gd name="T8" fmla="*/ 19 w 65"/>
                <a:gd name="T9" fmla="*/ 206 h 208"/>
                <a:gd name="T10" fmla="*/ 46 w 65"/>
                <a:gd name="T11" fmla="*/ 187 h 208"/>
                <a:gd name="T12" fmla="*/ 63 w 65"/>
                <a:gd name="T13" fmla="*/ 40 h 208"/>
                <a:gd name="T14" fmla="*/ 37 w 65"/>
                <a:gd name="T15" fmla="*/ 1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208">
                  <a:moveTo>
                    <a:pt x="37" y="1"/>
                  </a:moveTo>
                  <a:cubicBezTo>
                    <a:pt x="30" y="0"/>
                    <a:pt x="23" y="5"/>
                    <a:pt x="22" y="12"/>
                  </a:cubicBezTo>
                  <a:cubicBezTo>
                    <a:pt x="1" y="174"/>
                    <a:pt x="1" y="174"/>
                    <a:pt x="1" y="174"/>
                  </a:cubicBezTo>
                  <a:cubicBezTo>
                    <a:pt x="0" y="186"/>
                    <a:pt x="7" y="205"/>
                    <a:pt x="19" y="206"/>
                  </a:cubicBezTo>
                  <a:cubicBezTo>
                    <a:pt x="19" y="206"/>
                    <a:pt x="19" y="206"/>
                    <a:pt x="19" y="206"/>
                  </a:cubicBezTo>
                  <a:cubicBezTo>
                    <a:pt x="31" y="208"/>
                    <a:pt x="45" y="199"/>
                    <a:pt x="46" y="187"/>
                  </a:cubicBezTo>
                  <a:cubicBezTo>
                    <a:pt x="63" y="40"/>
                    <a:pt x="63" y="40"/>
                    <a:pt x="63" y="40"/>
                  </a:cubicBezTo>
                  <a:cubicBezTo>
                    <a:pt x="65" y="21"/>
                    <a:pt x="51" y="3"/>
                    <a:pt x="37" y="1"/>
                  </a:cubicBezTo>
                  <a:close/>
                </a:path>
              </a:pathLst>
            </a:custGeom>
            <a:solidFill>
              <a:srgbClr val="FFCC9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6" name="Freeform 52"/>
            <p:cNvSpPr>
              <a:spLocks/>
            </p:cNvSpPr>
            <p:nvPr/>
          </p:nvSpPr>
          <p:spPr bwMode="auto">
            <a:xfrm>
              <a:off x="1370911" y="5359740"/>
              <a:ext cx="1834011" cy="1690651"/>
            </a:xfrm>
            <a:custGeom>
              <a:avLst/>
              <a:gdLst>
                <a:gd name="T0" fmla="*/ 44 w 152"/>
                <a:gd name="T1" fmla="*/ 3 h 140"/>
                <a:gd name="T2" fmla="*/ 18 w 152"/>
                <a:gd name="T3" fmla="*/ 76 h 140"/>
                <a:gd name="T4" fmla="*/ 108 w 152"/>
                <a:gd name="T5" fmla="*/ 136 h 140"/>
                <a:gd name="T6" fmla="*/ 134 w 152"/>
                <a:gd name="T7" fmla="*/ 63 h 140"/>
                <a:gd name="T8" fmla="*/ 44 w 152"/>
                <a:gd name="T9" fmla="*/ 3 h 140"/>
              </a:gdLst>
              <a:ahLst/>
              <a:cxnLst>
                <a:cxn ang="0">
                  <a:pos x="T0" y="T1"/>
                </a:cxn>
                <a:cxn ang="0">
                  <a:pos x="T2" y="T3"/>
                </a:cxn>
                <a:cxn ang="0">
                  <a:pos x="T4" y="T5"/>
                </a:cxn>
                <a:cxn ang="0">
                  <a:pos x="T6" y="T7"/>
                </a:cxn>
                <a:cxn ang="0">
                  <a:pos x="T8" y="T9"/>
                </a:cxn>
              </a:cxnLst>
              <a:rect l="0" t="0" r="r" b="b"/>
              <a:pathLst>
                <a:path w="152" h="140">
                  <a:moveTo>
                    <a:pt x="44" y="3"/>
                  </a:moveTo>
                  <a:cubicBezTo>
                    <a:pt x="12" y="7"/>
                    <a:pt x="0" y="40"/>
                    <a:pt x="18" y="76"/>
                  </a:cubicBezTo>
                  <a:cubicBezTo>
                    <a:pt x="36" y="113"/>
                    <a:pt x="76" y="140"/>
                    <a:pt x="108" y="136"/>
                  </a:cubicBezTo>
                  <a:cubicBezTo>
                    <a:pt x="140" y="133"/>
                    <a:pt x="152" y="100"/>
                    <a:pt x="134" y="63"/>
                  </a:cubicBezTo>
                  <a:cubicBezTo>
                    <a:pt x="116" y="27"/>
                    <a:pt x="76" y="0"/>
                    <a:pt x="44" y="3"/>
                  </a:cubicBezTo>
                  <a:close/>
                </a:path>
              </a:pathLst>
            </a:custGeom>
            <a:solidFill>
              <a:srgbClr val="FFCC9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7" name="Freeform 53"/>
            <p:cNvSpPr>
              <a:spLocks/>
            </p:cNvSpPr>
            <p:nvPr/>
          </p:nvSpPr>
          <p:spPr bwMode="auto">
            <a:xfrm>
              <a:off x="1552170" y="3525730"/>
              <a:ext cx="301549" cy="494342"/>
            </a:xfrm>
            <a:custGeom>
              <a:avLst/>
              <a:gdLst>
                <a:gd name="T0" fmla="*/ 8 w 25"/>
                <a:gd name="T1" fmla="*/ 0 h 41"/>
                <a:gd name="T2" fmla="*/ 4 w 25"/>
                <a:gd name="T3" fmla="*/ 8 h 41"/>
                <a:gd name="T4" fmla="*/ 0 w 25"/>
                <a:gd name="T5" fmla="*/ 41 h 41"/>
                <a:gd name="T6" fmla="*/ 23 w 25"/>
                <a:gd name="T7" fmla="*/ 36 h 41"/>
                <a:gd name="T8" fmla="*/ 8 w 25"/>
                <a:gd name="T9" fmla="*/ 0 h 41"/>
              </a:gdLst>
              <a:ahLst/>
              <a:cxnLst>
                <a:cxn ang="0">
                  <a:pos x="T0" y="T1"/>
                </a:cxn>
                <a:cxn ang="0">
                  <a:pos x="T2" y="T3"/>
                </a:cxn>
                <a:cxn ang="0">
                  <a:pos x="T4" y="T5"/>
                </a:cxn>
                <a:cxn ang="0">
                  <a:pos x="T6" y="T7"/>
                </a:cxn>
                <a:cxn ang="0">
                  <a:pos x="T8" y="T9"/>
                </a:cxn>
              </a:cxnLst>
              <a:rect l="0" t="0" r="r" b="b"/>
              <a:pathLst>
                <a:path w="25" h="41">
                  <a:moveTo>
                    <a:pt x="8" y="0"/>
                  </a:moveTo>
                  <a:cubicBezTo>
                    <a:pt x="6" y="2"/>
                    <a:pt x="5" y="5"/>
                    <a:pt x="4" y="8"/>
                  </a:cubicBezTo>
                  <a:cubicBezTo>
                    <a:pt x="0" y="41"/>
                    <a:pt x="0" y="41"/>
                    <a:pt x="0" y="41"/>
                  </a:cubicBezTo>
                  <a:cubicBezTo>
                    <a:pt x="8" y="40"/>
                    <a:pt x="15" y="39"/>
                    <a:pt x="23" y="36"/>
                  </a:cubicBezTo>
                  <a:cubicBezTo>
                    <a:pt x="25" y="22"/>
                    <a:pt x="23" y="0"/>
                    <a:pt x="8" y="0"/>
                  </a:cubicBezTo>
                  <a:close/>
                </a:path>
              </a:pathLst>
            </a:custGeom>
            <a:solidFill>
              <a:srgbClr val="FFE6C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8" name="Freeform 62"/>
            <p:cNvSpPr>
              <a:spLocks/>
            </p:cNvSpPr>
            <p:nvPr/>
          </p:nvSpPr>
          <p:spPr bwMode="auto">
            <a:xfrm>
              <a:off x="2493067" y="7485413"/>
              <a:ext cx="1509392" cy="1496209"/>
            </a:xfrm>
            <a:custGeom>
              <a:avLst/>
              <a:gdLst>
                <a:gd name="T0" fmla="*/ 0 w 916"/>
                <a:gd name="T1" fmla="*/ 908 h 908"/>
                <a:gd name="T2" fmla="*/ 820 w 916"/>
                <a:gd name="T3" fmla="*/ 908 h 908"/>
                <a:gd name="T4" fmla="*/ 916 w 916"/>
                <a:gd name="T5" fmla="*/ 117 h 908"/>
                <a:gd name="T6" fmla="*/ 139 w 916"/>
                <a:gd name="T7" fmla="*/ 0 h 908"/>
                <a:gd name="T8" fmla="*/ 0 w 916"/>
                <a:gd name="T9" fmla="*/ 908 h 908"/>
              </a:gdLst>
              <a:ahLst/>
              <a:cxnLst>
                <a:cxn ang="0">
                  <a:pos x="T0" y="T1"/>
                </a:cxn>
                <a:cxn ang="0">
                  <a:pos x="T2" y="T3"/>
                </a:cxn>
                <a:cxn ang="0">
                  <a:pos x="T4" y="T5"/>
                </a:cxn>
                <a:cxn ang="0">
                  <a:pos x="T6" y="T7"/>
                </a:cxn>
                <a:cxn ang="0">
                  <a:pos x="T8" y="T9"/>
                </a:cxn>
              </a:cxnLst>
              <a:rect l="0" t="0" r="r" b="b"/>
              <a:pathLst>
                <a:path w="916" h="908">
                  <a:moveTo>
                    <a:pt x="0" y="908"/>
                  </a:moveTo>
                  <a:lnTo>
                    <a:pt x="820" y="908"/>
                  </a:lnTo>
                  <a:lnTo>
                    <a:pt x="916" y="117"/>
                  </a:lnTo>
                  <a:lnTo>
                    <a:pt x="139" y="0"/>
                  </a:lnTo>
                  <a:lnTo>
                    <a:pt x="0" y="908"/>
                  </a:lnTo>
                  <a:close/>
                </a:path>
              </a:pathLst>
            </a:custGeom>
            <a:solidFill>
              <a:schemeClr val="bg2">
                <a:lumMod val="9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4" name="Group 3"/>
          <p:cNvGrpSpPr/>
          <p:nvPr/>
        </p:nvGrpSpPr>
        <p:grpSpPr>
          <a:xfrm>
            <a:off x="3212550" y="1886993"/>
            <a:ext cx="5858517" cy="3518831"/>
            <a:chOff x="3212550" y="1886993"/>
            <a:chExt cx="5858517" cy="3518831"/>
          </a:xfrm>
        </p:grpSpPr>
        <p:grpSp>
          <p:nvGrpSpPr>
            <p:cNvPr id="76" name="Group 75"/>
            <p:cNvGrpSpPr/>
            <p:nvPr/>
          </p:nvGrpSpPr>
          <p:grpSpPr>
            <a:xfrm>
              <a:off x="3212550" y="1886993"/>
              <a:ext cx="5858517" cy="3518831"/>
              <a:chOff x="2034977" y="651953"/>
              <a:chExt cx="8301656" cy="4986266"/>
            </a:xfrm>
          </p:grpSpPr>
          <p:sp>
            <p:nvSpPr>
              <p:cNvPr id="77" name="Freeform 43"/>
              <p:cNvSpPr>
                <a:spLocks/>
              </p:cNvSpPr>
              <p:nvPr/>
            </p:nvSpPr>
            <p:spPr bwMode="auto">
              <a:xfrm>
                <a:off x="2034977" y="651953"/>
                <a:ext cx="8301656" cy="4986266"/>
              </a:xfrm>
              <a:custGeom>
                <a:avLst/>
                <a:gdLst>
                  <a:gd name="T0" fmla="*/ 41 w 688"/>
                  <a:gd name="T1" fmla="*/ 0 h 413"/>
                  <a:gd name="T2" fmla="*/ 646 w 688"/>
                  <a:gd name="T3" fmla="*/ 0 h 413"/>
                  <a:gd name="T4" fmla="*/ 688 w 688"/>
                  <a:gd name="T5" fmla="*/ 35 h 413"/>
                  <a:gd name="T6" fmla="*/ 688 w 688"/>
                  <a:gd name="T7" fmla="*/ 378 h 413"/>
                  <a:gd name="T8" fmla="*/ 646 w 688"/>
                  <a:gd name="T9" fmla="*/ 413 h 413"/>
                  <a:gd name="T10" fmla="*/ 41 w 688"/>
                  <a:gd name="T11" fmla="*/ 413 h 413"/>
                  <a:gd name="T12" fmla="*/ 0 w 688"/>
                  <a:gd name="T13" fmla="*/ 378 h 413"/>
                  <a:gd name="T14" fmla="*/ 0 w 688"/>
                  <a:gd name="T15" fmla="*/ 35 h 413"/>
                  <a:gd name="T16" fmla="*/ 41 w 688"/>
                  <a:gd name="T17" fmla="*/ 0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8" h="413">
                    <a:moveTo>
                      <a:pt x="41" y="0"/>
                    </a:moveTo>
                    <a:cubicBezTo>
                      <a:pt x="646" y="0"/>
                      <a:pt x="646" y="0"/>
                      <a:pt x="646" y="0"/>
                    </a:cubicBezTo>
                    <a:cubicBezTo>
                      <a:pt x="669" y="0"/>
                      <a:pt x="688" y="16"/>
                      <a:pt x="688" y="35"/>
                    </a:cubicBezTo>
                    <a:cubicBezTo>
                      <a:pt x="688" y="378"/>
                      <a:pt x="688" y="378"/>
                      <a:pt x="688" y="378"/>
                    </a:cubicBezTo>
                    <a:cubicBezTo>
                      <a:pt x="688" y="397"/>
                      <a:pt x="669" y="413"/>
                      <a:pt x="646" y="413"/>
                    </a:cubicBezTo>
                    <a:cubicBezTo>
                      <a:pt x="41" y="413"/>
                      <a:pt x="41" y="413"/>
                      <a:pt x="41" y="413"/>
                    </a:cubicBezTo>
                    <a:cubicBezTo>
                      <a:pt x="18" y="413"/>
                      <a:pt x="0" y="397"/>
                      <a:pt x="0" y="378"/>
                    </a:cubicBezTo>
                    <a:cubicBezTo>
                      <a:pt x="0" y="35"/>
                      <a:pt x="0" y="35"/>
                      <a:pt x="0" y="35"/>
                    </a:cubicBezTo>
                    <a:cubicBezTo>
                      <a:pt x="0" y="16"/>
                      <a:pt x="18" y="0"/>
                      <a:pt x="41"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8" name="Freeform 44"/>
              <p:cNvSpPr>
                <a:spLocks/>
              </p:cNvSpPr>
              <p:nvPr/>
            </p:nvSpPr>
            <p:spPr bwMode="auto">
              <a:xfrm>
                <a:off x="2613358" y="953503"/>
                <a:ext cx="6915850" cy="4383169"/>
              </a:xfrm>
              <a:custGeom>
                <a:avLst/>
                <a:gdLst>
                  <a:gd name="T0" fmla="*/ 0 w 573"/>
                  <a:gd name="T1" fmla="*/ 362 h 363"/>
                  <a:gd name="T2" fmla="*/ 0 w 573"/>
                  <a:gd name="T3" fmla="*/ 2 h 363"/>
                  <a:gd name="T4" fmla="*/ 1 w 573"/>
                  <a:gd name="T5" fmla="*/ 0 h 363"/>
                  <a:gd name="T6" fmla="*/ 572 w 573"/>
                  <a:gd name="T7" fmla="*/ 0 h 363"/>
                  <a:gd name="T8" fmla="*/ 573 w 573"/>
                  <a:gd name="T9" fmla="*/ 2 h 363"/>
                  <a:gd name="T10" fmla="*/ 573 w 573"/>
                  <a:gd name="T11" fmla="*/ 362 h 363"/>
                  <a:gd name="T12" fmla="*/ 572 w 573"/>
                  <a:gd name="T13" fmla="*/ 363 h 363"/>
                  <a:gd name="T14" fmla="*/ 1 w 573"/>
                  <a:gd name="T15" fmla="*/ 363 h 363"/>
                  <a:gd name="T16" fmla="*/ 0 w 573"/>
                  <a:gd name="T17" fmla="*/ 36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3" h="363">
                    <a:moveTo>
                      <a:pt x="0" y="362"/>
                    </a:moveTo>
                    <a:cubicBezTo>
                      <a:pt x="0" y="2"/>
                      <a:pt x="0" y="2"/>
                      <a:pt x="0" y="2"/>
                    </a:cubicBezTo>
                    <a:cubicBezTo>
                      <a:pt x="0" y="1"/>
                      <a:pt x="0" y="0"/>
                      <a:pt x="1" y="0"/>
                    </a:cubicBezTo>
                    <a:cubicBezTo>
                      <a:pt x="572" y="0"/>
                      <a:pt x="572" y="0"/>
                      <a:pt x="572" y="0"/>
                    </a:cubicBezTo>
                    <a:cubicBezTo>
                      <a:pt x="573" y="0"/>
                      <a:pt x="573" y="1"/>
                      <a:pt x="573" y="2"/>
                    </a:cubicBezTo>
                    <a:cubicBezTo>
                      <a:pt x="573" y="362"/>
                      <a:pt x="573" y="362"/>
                      <a:pt x="573" y="362"/>
                    </a:cubicBezTo>
                    <a:cubicBezTo>
                      <a:pt x="573" y="362"/>
                      <a:pt x="573" y="363"/>
                      <a:pt x="572" y="363"/>
                    </a:cubicBezTo>
                    <a:cubicBezTo>
                      <a:pt x="1" y="363"/>
                      <a:pt x="1" y="363"/>
                      <a:pt x="1" y="363"/>
                    </a:cubicBezTo>
                    <a:cubicBezTo>
                      <a:pt x="0" y="363"/>
                      <a:pt x="0" y="362"/>
                      <a:pt x="0" y="362"/>
                    </a:cubicBezTo>
                    <a:close/>
                  </a:path>
                </a:pathLst>
              </a:custGeom>
              <a:blipFill>
                <a:blip r:embed="rId3"/>
                <a:stretch>
                  <a:fillRect/>
                </a:stretch>
              </a:bli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9" name="Freeform 45"/>
              <p:cNvSpPr>
                <a:spLocks/>
              </p:cNvSpPr>
              <p:nvPr/>
            </p:nvSpPr>
            <p:spPr bwMode="auto">
              <a:xfrm>
                <a:off x="2301528" y="2558467"/>
                <a:ext cx="108755" cy="1183125"/>
              </a:xfrm>
              <a:custGeom>
                <a:avLst/>
                <a:gdLst>
                  <a:gd name="T0" fmla="*/ 0 w 9"/>
                  <a:gd name="T1" fmla="*/ 94 h 98"/>
                  <a:gd name="T2" fmla="*/ 0 w 9"/>
                  <a:gd name="T3" fmla="*/ 4 h 98"/>
                  <a:gd name="T4" fmla="*/ 5 w 9"/>
                  <a:gd name="T5" fmla="*/ 0 h 98"/>
                  <a:gd name="T6" fmla="*/ 5 w 9"/>
                  <a:gd name="T7" fmla="*/ 0 h 98"/>
                  <a:gd name="T8" fmla="*/ 9 w 9"/>
                  <a:gd name="T9" fmla="*/ 4 h 98"/>
                  <a:gd name="T10" fmla="*/ 9 w 9"/>
                  <a:gd name="T11" fmla="*/ 94 h 98"/>
                  <a:gd name="T12" fmla="*/ 5 w 9"/>
                  <a:gd name="T13" fmla="*/ 98 h 98"/>
                  <a:gd name="T14" fmla="*/ 5 w 9"/>
                  <a:gd name="T15" fmla="*/ 98 h 98"/>
                  <a:gd name="T16" fmla="*/ 0 w 9"/>
                  <a:gd name="T17" fmla="*/ 9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8">
                    <a:moveTo>
                      <a:pt x="0" y="94"/>
                    </a:moveTo>
                    <a:cubicBezTo>
                      <a:pt x="0" y="4"/>
                      <a:pt x="0" y="4"/>
                      <a:pt x="0" y="4"/>
                    </a:cubicBezTo>
                    <a:cubicBezTo>
                      <a:pt x="0" y="2"/>
                      <a:pt x="2" y="0"/>
                      <a:pt x="5" y="0"/>
                    </a:cubicBezTo>
                    <a:cubicBezTo>
                      <a:pt x="5" y="0"/>
                      <a:pt x="5" y="0"/>
                      <a:pt x="5" y="0"/>
                    </a:cubicBezTo>
                    <a:cubicBezTo>
                      <a:pt x="7" y="0"/>
                      <a:pt x="9" y="2"/>
                      <a:pt x="9" y="4"/>
                    </a:cubicBezTo>
                    <a:cubicBezTo>
                      <a:pt x="9" y="94"/>
                      <a:pt x="9" y="94"/>
                      <a:pt x="9" y="94"/>
                    </a:cubicBezTo>
                    <a:cubicBezTo>
                      <a:pt x="9" y="96"/>
                      <a:pt x="7" y="98"/>
                      <a:pt x="5" y="98"/>
                    </a:cubicBezTo>
                    <a:cubicBezTo>
                      <a:pt x="5" y="98"/>
                      <a:pt x="5" y="98"/>
                      <a:pt x="5" y="98"/>
                    </a:cubicBezTo>
                    <a:cubicBezTo>
                      <a:pt x="2" y="98"/>
                      <a:pt x="0" y="96"/>
                      <a:pt x="0" y="94"/>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0" name="Oval 46"/>
              <p:cNvSpPr>
                <a:spLocks noChangeArrowheads="1"/>
              </p:cNvSpPr>
              <p:nvPr/>
            </p:nvSpPr>
            <p:spPr bwMode="auto">
              <a:xfrm>
                <a:off x="9697283" y="2970417"/>
                <a:ext cx="410302" cy="394781"/>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62" name="Oval 46"/>
            <p:cNvSpPr>
              <a:spLocks noChangeArrowheads="1"/>
            </p:cNvSpPr>
            <p:nvPr/>
          </p:nvSpPr>
          <p:spPr bwMode="auto">
            <a:xfrm>
              <a:off x="3266667" y="3602977"/>
              <a:ext cx="103430" cy="99518"/>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grpSp>
        <p:nvGrpSpPr>
          <p:cNvPr id="758" name="Group 757"/>
          <p:cNvGrpSpPr/>
          <p:nvPr/>
        </p:nvGrpSpPr>
        <p:grpSpPr>
          <a:xfrm>
            <a:off x="3763376" y="4376520"/>
            <a:ext cx="2070512" cy="726169"/>
            <a:chOff x="0" y="5088105"/>
            <a:chExt cx="2070512" cy="726169"/>
          </a:xfrm>
        </p:grpSpPr>
        <p:sp>
          <p:nvSpPr>
            <p:cNvPr id="756" name="TextBox 755"/>
            <p:cNvSpPr txBox="1"/>
            <p:nvPr/>
          </p:nvSpPr>
          <p:spPr>
            <a:xfrm>
              <a:off x="0" y="5088105"/>
              <a:ext cx="130850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43816"/>
                  </a:solidFill>
                  <a:effectLst/>
                  <a:uLnTx/>
                  <a:uFillTx/>
                  <a:latin typeface="Source Sans Pro"/>
                  <a:ea typeface="+mn-ea"/>
                  <a:cs typeface="+mn-cs"/>
                </a:rPr>
                <a:t>DEVELOPMENT</a:t>
              </a:r>
            </a:p>
          </p:txBody>
        </p:sp>
        <p:sp>
          <p:nvSpPr>
            <p:cNvPr id="757" name="TextBox 756"/>
            <p:cNvSpPr txBox="1"/>
            <p:nvPr/>
          </p:nvSpPr>
          <p:spPr>
            <a:xfrm>
              <a:off x="0" y="5352609"/>
              <a:ext cx="207051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grpSp>
        <p:nvGrpSpPr>
          <p:cNvPr id="769" name="Group 768"/>
          <p:cNvGrpSpPr/>
          <p:nvPr/>
        </p:nvGrpSpPr>
        <p:grpSpPr>
          <a:xfrm>
            <a:off x="9782290" y="2283055"/>
            <a:ext cx="2070512" cy="726169"/>
            <a:chOff x="9698768" y="3367320"/>
            <a:chExt cx="2070512" cy="726169"/>
          </a:xfrm>
        </p:grpSpPr>
        <p:sp>
          <p:nvSpPr>
            <p:cNvPr id="767" name="TextBox 766"/>
            <p:cNvSpPr txBox="1"/>
            <p:nvPr/>
          </p:nvSpPr>
          <p:spPr>
            <a:xfrm>
              <a:off x="9698768" y="3367320"/>
              <a:ext cx="130850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BAF7"/>
                  </a:solidFill>
                  <a:effectLst/>
                  <a:uLnTx/>
                  <a:uFillTx/>
                  <a:latin typeface="Source Sans Pro"/>
                  <a:ea typeface="+mn-ea"/>
                  <a:cs typeface="+mn-cs"/>
                </a:rPr>
                <a:t>DEVELOPMENT</a:t>
              </a:r>
            </a:p>
          </p:txBody>
        </p:sp>
        <p:sp>
          <p:nvSpPr>
            <p:cNvPr id="768" name="TextBox 767"/>
            <p:cNvSpPr txBox="1"/>
            <p:nvPr/>
          </p:nvSpPr>
          <p:spPr>
            <a:xfrm>
              <a:off x="9698768" y="3631824"/>
              <a:ext cx="207051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grpSp>
        <p:nvGrpSpPr>
          <p:cNvPr id="770" name="Group 769"/>
          <p:cNvGrpSpPr/>
          <p:nvPr/>
        </p:nvGrpSpPr>
        <p:grpSpPr>
          <a:xfrm>
            <a:off x="9782290" y="3252295"/>
            <a:ext cx="2070512" cy="726169"/>
            <a:chOff x="9698768" y="3367320"/>
            <a:chExt cx="2070512" cy="726169"/>
          </a:xfrm>
        </p:grpSpPr>
        <p:sp>
          <p:nvSpPr>
            <p:cNvPr id="771" name="TextBox 770"/>
            <p:cNvSpPr txBox="1"/>
            <p:nvPr/>
          </p:nvSpPr>
          <p:spPr>
            <a:xfrm>
              <a:off x="9698768" y="3367320"/>
              <a:ext cx="135408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9C600"/>
                  </a:solidFill>
                  <a:effectLst/>
                  <a:uLnTx/>
                  <a:uFillTx/>
                  <a:latin typeface="Source Sans Pro"/>
                  <a:ea typeface="+mn-ea"/>
                  <a:cs typeface="+mn-cs"/>
                </a:rPr>
                <a:t>TABLET DESIGN</a:t>
              </a:r>
            </a:p>
          </p:txBody>
        </p:sp>
        <p:sp>
          <p:nvSpPr>
            <p:cNvPr id="772" name="TextBox 771"/>
            <p:cNvSpPr txBox="1"/>
            <p:nvPr/>
          </p:nvSpPr>
          <p:spPr>
            <a:xfrm>
              <a:off x="9698768" y="3631824"/>
              <a:ext cx="207051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grpSp>
        <p:nvGrpSpPr>
          <p:cNvPr id="773" name="Group 772"/>
          <p:cNvGrpSpPr/>
          <p:nvPr/>
        </p:nvGrpSpPr>
        <p:grpSpPr>
          <a:xfrm>
            <a:off x="9782290" y="4253128"/>
            <a:ext cx="2070512" cy="726169"/>
            <a:chOff x="9698768" y="3367320"/>
            <a:chExt cx="2070512" cy="726169"/>
          </a:xfrm>
        </p:grpSpPr>
        <p:sp>
          <p:nvSpPr>
            <p:cNvPr id="774" name="TextBox 773"/>
            <p:cNvSpPr txBox="1"/>
            <p:nvPr/>
          </p:nvSpPr>
          <p:spPr>
            <a:xfrm>
              <a:off x="9698768" y="3367320"/>
              <a:ext cx="135408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43816"/>
                  </a:solidFill>
                  <a:effectLst/>
                  <a:uLnTx/>
                  <a:uFillTx/>
                  <a:latin typeface="Source Sans Pro"/>
                  <a:ea typeface="+mn-ea"/>
                  <a:cs typeface="+mn-cs"/>
                </a:rPr>
                <a:t>TABLET DESIGN</a:t>
              </a:r>
            </a:p>
          </p:txBody>
        </p:sp>
        <p:sp>
          <p:nvSpPr>
            <p:cNvPr id="775" name="TextBox 774"/>
            <p:cNvSpPr txBox="1"/>
            <p:nvPr/>
          </p:nvSpPr>
          <p:spPr>
            <a:xfrm>
              <a:off x="9698768" y="3631824"/>
              <a:ext cx="207051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sp>
        <p:nvSpPr>
          <p:cNvPr id="779" name="Oval 778"/>
          <p:cNvSpPr/>
          <p:nvPr/>
        </p:nvSpPr>
        <p:spPr>
          <a:xfrm flipV="1">
            <a:off x="9625663" y="2374039"/>
            <a:ext cx="125808" cy="125808"/>
          </a:xfrm>
          <a:prstGeom prst="ellipse">
            <a:avLst/>
          </a:prstGeom>
          <a:solidFill>
            <a:schemeClr val="accent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785" name="Oval 784"/>
          <p:cNvSpPr/>
          <p:nvPr/>
        </p:nvSpPr>
        <p:spPr>
          <a:xfrm flipV="1">
            <a:off x="9625663" y="3353439"/>
            <a:ext cx="125808" cy="125808"/>
          </a:xfrm>
          <a:prstGeom prst="ellipse">
            <a:avLst/>
          </a:prstGeom>
          <a:solidFill>
            <a:schemeClr val="accent3"/>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788" name="Oval 787"/>
          <p:cNvSpPr/>
          <p:nvPr/>
        </p:nvSpPr>
        <p:spPr>
          <a:xfrm flipV="1">
            <a:off x="9631608" y="4330049"/>
            <a:ext cx="125808" cy="125808"/>
          </a:xfrm>
          <a:prstGeom prst="ellipse">
            <a:avLst/>
          </a:prstGeom>
          <a:solidFill>
            <a:schemeClr val="accent5"/>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804" name="Group 803"/>
          <p:cNvGrpSpPr/>
          <p:nvPr/>
        </p:nvGrpSpPr>
        <p:grpSpPr>
          <a:xfrm>
            <a:off x="291553" y="2279977"/>
            <a:ext cx="2070512" cy="726169"/>
            <a:chOff x="634808" y="2290882"/>
            <a:chExt cx="2070512" cy="726169"/>
          </a:xfrm>
        </p:grpSpPr>
        <p:sp>
          <p:nvSpPr>
            <p:cNvPr id="791" name="TextBox 790"/>
            <p:cNvSpPr txBox="1"/>
            <p:nvPr/>
          </p:nvSpPr>
          <p:spPr>
            <a:xfrm>
              <a:off x="1396820" y="2290882"/>
              <a:ext cx="1308500" cy="30777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BAF7"/>
                  </a:solidFill>
                  <a:effectLst/>
                  <a:uLnTx/>
                  <a:uFillTx/>
                  <a:latin typeface="Source Sans Pro"/>
                  <a:ea typeface="+mn-ea"/>
                  <a:cs typeface="+mn-cs"/>
                </a:rPr>
                <a:t>DEVELOPMENT</a:t>
              </a:r>
            </a:p>
          </p:txBody>
        </p:sp>
        <p:sp>
          <p:nvSpPr>
            <p:cNvPr id="792" name="TextBox 791"/>
            <p:cNvSpPr txBox="1"/>
            <p:nvPr/>
          </p:nvSpPr>
          <p:spPr>
            <a:xfrm>
              <a:off x="634808" y="2555386"/>
              <a:ext cx="2070512" cy="46166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grpSp>
        <p:nvGrpSpPr>
          <p:cNvPr id="803" name="Group 802"/>
          <p:cNvGrpSpPr/>
          <p:nvPr/>
        </p:nvGrpSpPr>
        <p:grpSpPr>
          <a:xfrm>
            <a:off x="291553" y="3249217"/>
            <a:ext cx="2070512" cy="726169"/>
            <a:chOff x="634808" y="3260122"/>
            <a:chExt cx="2070512" cy="726169"/>
          </a:xfrm>
        </p:grpSpPr>
        <p:sp>
          <p:nvSpPr>
            <p:cNvPr id="794" name="TextBox 793"/>
            <p:cNvSpPr txBox="1"/>
            <p:nvPr/>
          </p:nvSpPr>
          <p:spPr>
            <a:xfrm>
              <a:off x="1351231" y="3260122"/>
              <a:ext cx="1354089" cy="30777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89C600"/>
                  </a:solidFill>
                  <a:effectLst/>
                  <a:uLnTx/>
                  <a:uFillTx/>
                  <a:latin typeface="Source Sans Pro"/>
                  <a:ea typeface="+mn-ea"/>
                  <a:cs typeface="+mn-cs"/>
                </a:rPr>
                <a:t>TABLET DESIGN</a:t>
              </a:r>
            </a:p>
          </p:txBody>
        </p:sp>
        <p:sp>
          <p:nvSpPr>
            <p:cNvPr id="795" name="TextBox 794"/>
            <p:cNvSpPr txBox="1"/>
            <p:nvPr/>
          </p:nvSpPr>
          <p:spPr>
            <a:xfrm>
              <a:off x="634808" y="3524626"/>
              <a:ext cx="2070512" cy="46166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grpSp>
        <p:nvGrpSpPr>
          <p:cNvPr id="802" name="Group 801"/>
          <p:cNvGrpSpPr/>
          <p:nvPr/>
        </p:nvGrpSpPr>
        <p:grpSpPr>
          <a:xfrm>
            <a:off x="291553" y="4250050"/>
            <a:ext cx="2070512" cy="726169"/>
            <a:chOff x="634808" y="4260955"/>
            <a:chExt cx="2070512" cy="726169"/>
          </a:xfrm>
        </p:grpSpPr>
        <p:sp>
          <p:nvSpPr>
            <p:cNvPr id="797" name="TextBox 796"/>
            <p:cNvSpPr txBox="1"/>
            <p:nvPr/>
          </p:nvSpPr>
          <p:spPr>
            <a:xfrm>
              <a:off x="1351231" y="4260955"/>
              <a:ext cx="1354089" cy="30777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43816"/>
                  </a:solidFill>
                  <a:effectLst/>
                  <a:uLnTx/>
                  <a:uFillTx/>
                  <a:latin typeface="Source Sans Pro"/>
                  <a:ea typeface="+mn-ea"/>
                  <a:cs typeface="+mn-cs"/>
                </a:rPr>
                <a:t>TABLET DESIGN</a:t>
              </a:r>
            </a:p>
          </p:txBody>
        </p:sp>
        <p:sp>
          <p:nvSpPr>
            <p:cNvPr id="798" name="TextBox 797"/>
            <p:cNvSpPr txBox="1"/>
            <p:nvPr/>
          </p:nvSpPr>
          <p:spPr>
            <a:xfrm>
              <a:off x="634808" y="4525459"/>
              <a:ext cx="2070512" cy="46166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2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2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p>
          </p:txBody>
        </p:sp>
      </p:grpSp>
      <p:sp>
        <p:nvSpPr>
          <p:cNvPr id="799" name="Oval 798"/>
          <p:cNvSpPr/>
          <p:nvPr/>
        </p:nvSpPr>
        <p:spPr>
          <a:xfrm flipV="1">
            <a:off x="2380777" y="2370961"/>
            <a:ext cx="125808" cy="125808"/>
          </a:xfrm>
          <a:prstGeom prst="ellipse">
            <a:avLst/>
          </a:prstGeom>
          <a:solidFill>
            <a:schemeClr val="accent1"/>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00" name="Oval 799"/>
          <p:cNvSpPr/>
          <p:nvPr/>
        </p:nvSpPr>
        <p:spPr>
          <a:xfrm flipV="1">
            <a:off x="2380777" y="3350361"/>
            <a:ext cx="125808" cy="125808"/>
          </a:xfrm>
          <a:prstGeom prst="ellipse">
            <a:avLst/>
          </a:prstGeom>
          <a:solidFill>
            <a:schemeClr val="accent3"/>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01" name="Oval 800"/>
          <p:cNvSpPr/>
          <p:nvPr/>
        </p:nvSpPr>
        <p:spPr>
          <a:xfrm flipV="1">
            <a:off x="2386722" y="4326971"/>
            <a:ext cx="125808" cy="125808"/>
          </a:xfrm>
          <a:prstGeom prst="ellipse">
            <a:avLst/>
          </a:prstGeom>
          <a:solidFill>
            <a:schemeClr val="accent5"/>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05" name="Rectangle 804"/>
          <p:cNvSpPr/>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spTree>
    <p:extLst>
      <p:ext uri="{BB962C8B-B14F-4D97-AF65-F5344CB8AC3E}">
        <p14:creationId xmlns:p14="http://schemas.microsoft.com/office/powerpoint/2010/main" xmlns="" val="1037583110"/>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805"/>
                                        </p:tgtEl>
                                        <p:attrNameLst>
                                          <p:attrName>style.visibility</p:attrName>
                                        </p:attrNameLst>
                                      </p:cBhvr>
                                      <p:to>
                                        <p:strVal val="visible"/>
                                      </p:to>
                                    </p:set>
                                    <p:animEffect transition="in" filter="barn(outVertical)">
                                      <p:cBhvr>
                                        <p:cTn id="7" dur="500"/>
                                        <p:tgtEl>
                                          <p:spTgt spid="805"/>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90"/>
                                        </p:tgtEl>
                                        <p:attrNameLst>
                                          <p:attrName>style.visibility</p:attrName>
                                        </p:attrNameLst>
                                      </p:cBhvr>
                                      <p:to>
                                        <p:strVal val="visible"/>
                                      </p:to>
                                    </p:set>
                                    <p:anim calcmode="lin" valueType="num">
                                      <p:cBhvr additive="base">
                                        <p:cTn id="16" dur="500" fill="hold"/>
                                        <p:tgtEl>
                                          <p:spTgt spid="90"/>
                                        </p:tgtEl>
                                        <p:attrNameLst>
                                          <p:attrName>ppt_x</p:attrName>
                                        </p:attrNameLst>
                                      </p:cBhvr>
                                      <p:tavLst>
                                        <p:tav tm="0">
                                          <p:val>
                                            <p:strVal val="#ppt_x"/>
                                          </p:val>
                                        </p:tav>
                                        <p:tav tm="100000">
                                          <p:val>
                                            <p:strVal val="#ppt_x"/>
                                          </p:val>
                                        </p:tav>
                                      </p:tavLst>
                                    </p:anim>
                                    <p:anim calcmode="lin" valueType="num">
                                      <p:cBhvr additive="base">
                                        <p:cTn id="17" dur="500" fill="hold"/>
                                        <p:tgtEl>
                                          <p:spTgt spid="90"/>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81"/>
                                        </p:tgtEl>
                                        <p:attrNameLst>
                                          <p:attrName>style.visibility</p:attrName>
                                        </p:attrNameLst>
                                      </p:cBhvr>
                                      <p:to>
                                        <p:strVal val="visible"/>
                                      </p:to>
                                    </p:set>
                                    <p:anim calcmode="lin" valueType="num">
                                      <p:cBhvr additive="base">
                                        <p:cTn id="20" dur="500" fill="hold"/>
                                        <p:tgtEl>
                                          <p:spTgt spid="81"/>
                                        </p:tgtEl>
                                        <p:attrNameLst>
                                          <p:attrName>ppt_x</p:attrName>
                                        </p:attrNameLst>
                                      </p:cBhvr>
                                      <p:tavLst>
                                        <p:tav tm="0">
                                          <p:val>
                                            <p:strVal val="#ppt_x"/>
                                          </p:val>
                                        </p:tav>
                                        <p:tav tm="100000">
                                          <p:val>
                                            <p:strVal val="#ppt_x"/>
                                          </p:val>
                                        </p:tav>
                                      </p:tavLst>
                                    </p:anim>
                                    <p:anim calcmode="lin" valueType="num">
                                      <p:cBhvr additive="base">
                                        <p:cTn id="21" dur="500" fill="hold"/>
                                        <p:tgtEl>
                                          <p:spTgt spid="81"/>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75"/>
                                        </p:tgtEl>
                                        <p:attrNameLst>
                                          <p:attrName>style.visibility</p:attrName>
                                        </p:attrNameLst>
                                      </p:cBhvr>
                                      <p:to>
                                        <p:strVal val="visible"/>
                                      </p:to>
                                    </p:set>
                                    <p:anim calcmode="lin" valueType="num">
                                      <p:cBhvr additive="base">
                                        <p:cTn id="24" dur="500" fill="hold"/>
                                        <p:tgtEl>
                                          <p:spTgt spid="75"/>
                                        </p:tgtEl>
                                        <p:attrNameLst>
                                          <p:attrName>ppt_x</p:attrName>
                                        </p:attrNameLst>
                                      </p:cBhvr>
                                      <p:tavLst>
                                        <p:tav tm="0">
                                          <p:val>
                                            <p:strVal val="#ppt_x"/>
                                          </p:val>
                                        </p:tav>
                                        <p:tav tm="100000">
                                          <p:val>
                                            <p:strVal val="#ppt_x"/>
                                          </p:val>
                                        </p:tav>
                                      </p:tavLst>
                                    </p:anim>
                                    <p:anim calcmode="lin" valueType="num">
                                      <p:cBhvr additive="base">
                                        <p:cTn id="25" dur="500" fill="hold"/>
                                        <p:tgtEl>
                                          <p:spTgt spid="75"/>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74"/>
                                        </p:tgtEl>
                                        <p:attrNameLst>
                                          <p:attrName>style.visibility</p:attrName>
                                        </p:attrNameLst>
                                      </p:cBhvr>
                                      <p:to>
                                        <p:strVal val="visible"/>
                                      </p:to>
                                    </p:set>
                                    <p:anim calcmode="lin" valueType="num">
                                      <p:cBhvr additive="base">
                                        <p:cTn id="28" dur="500" fill="hold"/>
                                        <p:tgtEl>
                                          <p:spTgt spid="74"/>
                                        </p:tgtEl>
                                        <p:attrNameLst>
                                          <p:attrName>ppt_x</p:attrName>
                                        </p:attrNameLst>
                                      </p:cBhvr>
                                      <p:tavLst>
                                        <p:tav tm="0">
                                          <p:val>
                                            <p:strVal val="#ppt_x"/>
                                          </p:val>
                                        </p:tav>
                                        <p:tav tm="100000">
                                          <p:val>
                                            <p:strVal val="#ppt_x"/>
                                          </p:val>
                                        </p:tav>
                                      </p:tavLst>
                                    </p:anim>
                                    <p:anim calcmode="lin" valueType="num">
                                      <p:cBhvr additive="base">
                                        <p:cTn id="29" dur="500" fill="hold"/>
                                        <p:tgtEl>
                                          <p:spTgt spid="74"/>
                                        </p:tgtEl>
                                        <p:attrNameLst>
                                          <p:attrName>ppt_y</p:attrName>
                                        </p:attrNameLst>
                                      </p:cBhvr>
                                      <p:tavLst>
                                        <p:tav tm="0">
                                          <p:val>
                                            <p:strVal val="1+#ppt_h/2"/>
                                          </p:val>
                                        </p:tav>
                                        <p:tav tm="100000">
                                          <p:val>
                                            <p:strVal val="#ppt_y"/>
                                          </p:val>
                                        </p:tav>
                                      </p:tavLst>
                                    </p:anim>
                                  </p:childTnLst>
                                </p:cTn>
                              </p:par>
                            </p:childTnLst>
                          </p:cTn>
                        </p:par>
                        <p:par>
                          <p:cTn id="30" fill="hold">
                            <p:stCondLst>
                              <p:cond delay="1500"/>
                            </p:stCondLst>
                            <p:childTnLst>
                              <p:par>
                                <p:cTn id="31" presetID="14" presetClass="entr" presetSubtype="10" fill="hold" nodeType="afterEffect">
                                  <p:stCondLst>
                                    <p:cond delay="0"/>
                                  </p:stCondLst>
                                  <p:childTnLst>
                                    <p:set>
                                      <p:cBhvr>
                                        <p:cTn id="32" dur="1" fill="hold">
                                          <p:stCondLst>
                                            <p:cond delay="0"/>
                                          </p:stCondLst>
                                        </p:cTn>
                                        <p:tgtEl>
                                          <p:spTgt spid="758"/>
                                        </p:tgtEl>
                                        <p:attrNameLst>
                                          <p:attrName>style.visibility</p:attrName>
                                        </p:attrNameLst>
                                      </p:cBhvr>
                                      <p:to>
                                        <p:strVal val="visible"/>
                                      </p:to>
                                    </p:set>
                                    <p:animEffect transition="in" filter="randombar(horizontal)">
                                      <p:cBhvr>
                                        <p:cTn id="33" dur="500"/>
                                        <p:tgtEl>
                                          <p:spTgt spid="758"/>
                                        </p:tgtEl>
                                      </p:cBhvr>
                                    </p:animEffect>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799"/>
                                        </p:tgtEl>
                                        <p:attrNameLst>
                                          <p:attrName>style.visibility</p:attrName>
                                        </p:attrNameLst>
                                      </p:cBhvr>
                                      <p:to>
                                        <p:strVal val="visible"/>
                                      </p:to>
                                    </p:set>
                                    <p:anim calcmode="lin" valueType="num">
                                      <p:cBhvr>
                                        <p:cTn id="37" dur="500" fill="hold"/>
                                        <p:tgtEl>
                                          <p:spTgt spid="799"/>
                                        </p:tgtEl>
                                        <p:attrNameLst>
                                          <p:attrName>ppt_w</p:attrName>
                                        </p:attrNameLst>
                                      </p:cBhvr>
                                      <p:tavLst>
                                        <p:tav tm="0">
                                          <p:val>
                                            <p:fltVal val="0"/>
                                          </p:val>
                                        </p:tav>
                                        <p:tav tm="100000">
                                          <p:val>
                                            <p:strVal val="#ppt_w"/>
                                          </p:val>
                                        </p:tav>
                                      </p:tavLst>
                                    </p:anim>
                                    <p:anim calcmode="lin" valueType="num">
                                      <p:cBhvr>
                                        <p:cTn id="38" dur="500" fill="hold"/>
                                        <p:tgtEl>
                                          <p:spTgt spid="799"/>
                                        </p:tgtEl>
                                        <p:attrNameLst>
                                          <p:attrName>ppt_h</p:attrName>
                                        </p:attrNameLst>
                                      </p:cBhvr>
                                      <p:tavLst>
                                        <p:tav tm="0">
                                          <p:val>
                                            <p:fltVal val="0"/>
                                          </p:val>
                                        </p:tav>
                                        <p:tav tm="100000">
                                          <p:val>
                                            <p:strVal val="#ppt_h"/>
                                          </p:val>
                                        </p:tav>
                                      </p:tavLst>
                                    </p:anim>
                                    <p:animEffect transition="in" filter="fade">
                                      <p:cBhvr>
                                        <p:cTn id="39" dur="500"/>
                                        <p:tgtEl>
                                          <p:spTgt spid="799"/>
                                        </p:tgtEl>
                                      </p:cBhvr>
                                    </p:animEffect>
                                  </p:childTnLst>
                                </p:cTn>
                              </p:par>
                            </p:childTnLst>
                          </p:cTn>
                        </p:par>
                        <p:par>
                          <p:cTn id="40" fill="hold">
                            <p:stCondLst>
                              <p:cond delay="2500"/>
                            </p:stCondLst>
                            <p:childTnLst>
                              <p:par>
                                <p:cTn id="41" presetID="12" presetClass="entr" presetSubtype="2" fill="hold" nodeType="afterEffect">
                                  <p:stCondLst>
                                    <p:cond delay="0"/>
                                  </p:stCondLst>
                                  <p:childTnLst>
                                    <p:set>
                                      <p:cBhvr>
                                        <p:cTn id="42" dur="1" fill="hold">
                                          <p:stCondLst>
                                            <p:cond delay="0"/>
                                          </p:stCondLst>
                                        </p:cTn>
                                        <p:tgtEl>
                                          <p:spTgt spid="804"/>
                                        </p:tgtEl>
                                        <p:attrNameLst>
                                          <p:attrName>style.visibility</p:attrName>
                                        </p:attrNameLst>
                                      </p:cBhvr>
                                      <p:to>
                                        <p:strVal val="visible"/>
                                      </p:to>
                                    </p:set>
                                    <p:anim calcmode="lin" valueType="num">
                                      <p:cBhvr additive="base">
                                        <p:cTn id="43" dur="500"/>
                                        <p:tgtEl>
                                          <p:spTgt spid="804"/>
                                        </p:tgtEl>
                                        <p:attrNameLst>
                                          <p:attrName>ppt_x</p:attrName>
                                        </p:attrNameLst>
                                      </p:cBhvr>
                                      <p:tavLst>
                                        <p:tav tm="0">
                                          <p:val>
                                            <p:strVal val="#ppt_x+#ppt_w*1.125000"/>
                                          </p:val>
                                        </p:tav>
                                        <p:tav tm="100000">
                                          <p:val>
                                            <p:strVal val="#ppt_x"/>
                                          </p:val>
                                        </p:tav>
                                      </p:tavLst>
                                    </p:anim>
                                    <p:animEffect transition="in" filter="wipe(left)">
                                      <p:cBhvr>
                                        <p:cTn id="44" dur="500"/>
                                        <p:tgtEl>
                                          <p:spTgt spid="804"/>
                                        </p:tgtEl>
                                      </p:cBhvr>
                                    </p:animEffect>
                                  </p:childTnLst>
                                </p:cTn>
                              </p:par>
                            </p:childTnLst>
                          </p:cTn>
                        </p:par>
                        <p:par>
                          <p:cTn id="45" fill="hold">
                            <p:stCondLst>
                              <p:cond delay="3000"/>
                            </p:stCondLst>
                            <p:childTnLst>
                              <p:par>
                                <p:cTn id="46" presetID="53" presetClass="entr" presetSubtype="16" fill="hold" grpId="0" nodeType="afterEffect">
                                  <p:stCondLst>
                                    <p:cond delay="0"/>
                                  </p:stCondLst>
                                  <p:childTnLst>
                                    <p:set>
                                      <p:cBhvr>
                                        <p:cTn id="47" dur="1" fill="hold">
                                          <p:stCondLst>
                                            <p:cond delay="0"/>
                                          </p:stCondLst>
                                        </p:cTn>
                                        <p:tgtEl>
                                          <p:spTgt spid="800"/>
                                        </p:tgtEl>
                                        <p:attrNameLst>
                                          <p:attrName>style.visibility</p:attrName>
                                        </p:attrNameLst>
                                      </p:cBhvr>
                                      <p:to>
                                        <p:strVal val="visible"/>
                                      </p:to>
                                    </p:set>
                                    <p:anim calcmode="lin" valueType="num">
                                      <p:cBhvr>
                                        <p:cTn id="48" dur="500" fill="hold"/>
                                        <p:tgtEl>
                                          <p:spTgt spid="800"/>
                                        </p:tgtEl>
                                        <p:attrNameLst>
                                          <p:attrName>ppt_w</p:attrName>
                                        </p:attrNameLst>
                                      </p:cBhvr>
                                      <p:tavLst>
                                        <p:tav tm="0">
                                          <p:val>
                                            <p:fltVal val="0"/>
                                          </p:val>
                                        </p:tav>
                                        <p:tav tm="100000">
                                          <p:val>
                                            <p:strVal val="#ppt_w"/>
                                          </p:val>
                                        </p:tav>
                                      </p:tavLst>
                                    </p:anim>
                                    <p:anim calcmode="lin" valueType="num">
                                      <p:cBhvr>
                                        <p:cTn id="49" dur="500" fill="hold"/>
                                        <p:tgtEl>
                                          <p:spTgt spid="800"/>
                                        </p:tgtEl>
                                        <p:attrNameLst>
                                          <p:attrName>ppt_h</p:attrName>
                                        </p:attrNameLst>
                                      </p:cBhvr>
                                      <p:tavLst>
                                        <p:tav tm="0">
                                          <p:val>
                                            <p:fltVal val="0"/>
                                          </p:val>
                                        </p:tav>
                                        <p:tav tm="100000">
                                          <p:val>
                                            <p:strVal val="#ppt_h"/>
                                          </p:val>
                                        </p:tav>
                                      </p:tavLst>
                                    </p:anim>
                                    <p:animEffect transition="in" filter="fade">
                                      <p:cBhvr>
                                        <p:cTn id="50" dur="500"/>
                                        <p:tgtEl>
                                          <p:spTgt spid="800"/>
                                        </p:tgtEl>
                                      </p:cBhvr>
                                    </p:animEffect>
                                  </p:childTnLst>
                                </p:cTn>
                              </p:par>
                            </p:childTnLst>
                          </p:cTn>
                        </p:par>
                        <p:par>
                          <p:cTn id="51" fill="hold">
                            <p:stCondLst>
                              <p:cond delay="3500"/>
                            </p:stCondLst>
                            <p:childTnLst>
                              <p:par>
                                <p:cTn id="52" presetID="12" presetClass="entr" presetSubtype="2" fill="hold" nodeType="afterEffect">
                                  <p:stCondLst>
                                    <p:cond delay="0"/>
                                  </p:stCondLst>
                                  <p:childTnLst>
                                    <p:set>
                                      <p:cBhvr>
                                        <p:cTn id="53" dur="1" fill="hold">
                                          <p:stCondLst>
                                            <p:cond delay="0"/>
                                          </p:stCondLst>
                                        </p:cTn>
                                        <p:tgtEl>
                                          <p:spTgt spid="803"/>
                                        </p:tgtEl>
                                        <p:attrNameLst>
                                          <p:attrName>style.visibility</p:attrName>
                                        </p:attrNameLst>
                                      </p:cBhvr>
                                      <p:to>
                                        <p:strVal val="visible"/>
                                      </p:to>
                                    </p:set>
                                    <p:anim calcmode="lin" valueType="num">
                                      <p:cBhvr additive="base">
                                        <p:cTn id="54" dur="500"/>
                                        <p:tgtEl>
                                          <p:spTgt spid="803"/>
                                        </p:tgtEl>
                                        <p:attrNameLst>
                                          <p:attrName>ppt_x</p:attrName>
                                        </p:attrNameLst>
                                      </p:cBhvr>
                                      <p:tavLst>
                                        <p:tav tm="0">
                                          <p:val>
                                            <p:strVal val="#ppt_x+#ppt_w*1.125000"/>
                                          </p:val>
                                        </p:tav>
                                        <p:tav tm="100000">
                                          <p:val>
                                            <p:strVal val="#ppt_x"/>
                                          </p:val>
                                        </p:tav>
                                      </p:tavLst>
                                    </p:anim>
                                    <p:animEffect transition="in" filter="wipe(left)">
                                      <p:cBhvr>
                                        <p:cTn id="55" dur="500"/>
                                        <p:tgtEl>
                                          <p:spTgt spid="803"/>
                                        </p:tgtEl>
                                      </p:cBhvr>
                                    </p:animEffect>
                                  </p:childTnLst>
                                </p:cTn>
                              </p:par>
                            </p:childTnLst>
                          </p:cTn>
                        </p:par>
                        <p:par>
                          <p:cTn id="56" fill="hold">
                            <p:stCondLst>
                              <p:cond delay="4000"/>
                            </p:stCondLst>
                            <p:childTnLst>
                              <p:par>
                                <p:cTn id="57" presetID="53" presetClass="entr" presetSubtype="16" fill="hold" grpId="0" nodeType="afterEffect">
                                  <p:stCondLst>
                                    <p:cond delay="0"/>
                                  </p:stCondLst>
                                  <p:childTnLst>
                                    <p:set>
                                      <p:cBhvr>
                                        <p:cTn id="58" dur="1" fill="hold">
                                          <p:stCondLst>
                                            <p:cond delay="0"/>
                                          </p:stCondLst>
                                        </p:cTn>
                                        <p:tgtEl>
                                          <p:spTgt spid="801"/>
                                        </p:tgtEl>
                                        <p:attrNameLst>
                                          <p:attrName>style.visibility</p:attrName>
                                        </p:attrNameLst>
                                      </p:cBhvr>
                                      <p:to>
                                        <p:strVal val="visible"/>
                                      </p:to>
                                    </p:set>
                                    <p:anim calcmode="lin" valueType="num">
                                      <p:cBhvr>
                                        <p:cTn id="59" dur="500" fill="hold"/>
                                        <p:tgtEl>
                                          <p:spTgt spid="801"/>
                                        </p:tgtEl>
                                        <p:attrNameLst>
                                          <p:attrName>ppt_w</p:attrName>
                                        </p:attrNameLst>
                                      </p:cBhvr>
                                      <p:tavLst>
                                        <p:tav tm="0">
                                          <p:val>
                                            <p:fltVal val="0"/>
                                          </p:val>
                                        </p:tav>
                                        <p:tav tm="100000">
                                          <p:val>
                                            <p:strVal val="#ppt_w"/>
                                          </p:val>
                                        </p:tav>
                                      </p:tavLst>
                                    </p:anim>
                                    <p:anim calcmode="lin" valueType="num">
                                      <p:cBhvr>
                                        <p:cTn id="60" dur="500" fill="hold"/>
                                        <p:tgtEl>
                                          <p:spTgt spid="801"/>
                                        </p:tgtEl>
                                        <p:attrNameLst>
                                          <p:attrName>ppt_h</p:attrName>
                                        </p:attrNameLst>
                                      </p:cBhvr>
                                      <p:tavLst>
                                        <p:tav tm="0">
                                          <p:val>
                                            <p:fltVal val="0"/>
                                          </p:val>
                                        </p:tav>
                                        <p:tav tm="100000">
                                          <p:val>
                                            <p:strVal val="#ppt_h"/>
                                          </p:val>
                                        </p:tav>
                                      </p:tavLst>
                                    </p:anim>
                                    <p:animEffect transition="in" filter="fade">
                                      <p:cBhvr>
                                        <p:cTn id="61" dur="500"/>
                                        <p:tgtEl>
                                          <p:spTgt spid="801"/>
                                        </p:tgtEl>
                                      </p:cBhvr>
                                    </p:animEffect>
                                  </p:childTnLst>
                                </p:cTn>
                              </p:par>
                            </p:childTnLst>
                          </p:cTn>
                        </p:par>
                        <p:par>
                          <p:cTn id="62" fill="hold">
                            <p:stCondLst>
                              <p:cond delay="4500"/>
                            </p:stCondLst>
                            <p:childTnLst>
                              <p:par>
                                <p:cTn id="63" presetID="12" presetClass="entr" presetSubtype="2" fill="hold" nodeType="afterEffect">
                                  <p:stCondLst>
                                    <p:cond delay="0"/>
                                  </p:stCondLst>
                                  <p:childTnLst>
                                    <p:set>
                                      <p:cBhvr>
                                        <p:cTn id="64" dur="1" fill="hold">
                                          <p:stCondLst>
                                            <p:cond delay="0"/>
                                          </p:stCondLst>
                                        </p:cTn>
                                        <p:tgtEl>
                                          <p:spTgt spid="802"/>
                                        </p:tgtEl>
                                        <p:attrNameLst>
                                          <p:attrName>style.visibility</p:attrName>
                                        </p:attrNameLst>
                                      </p:cBhvr>
                                      <p:to>
                                        <p:strVal val="visible"/>
                                      </p:to>
                                    </p:set>
                                    <p:anim calcmode="lin" valueType="num">
                                      <p:cBhvr additive="base">
                                        <p:cTn id="65" dur="500"/>
                                        <p:tgtEl>
                                          <p:spTgt spid="802"/>
                                        </p:tgtEl>
                                        <p:attrNameLst>
                                          <p:attrName>ppt_x</p:attrName>
                                        </p:attrNameLst>
                                      </p:cBhvr>
                                      <p:tavLst>
                                        <p:tav tm="0">
                                          <p:val>
                                            <p:strVal val="#ppt_x+#ppt_w*1.125000"/>
                                          </p:val>
                                        </p:tav>
                                        <p:tav tm="100000">
                                          <p:val>
                                            <p:strVal val="#ppt_x"/>
                                          </p:val>
                                        </p:tav>
                                      </p:tavLst>
                                    </p:anim>
                                    <p:animEffect transition="in" filter="wipe(left)">
                                      <p:cBhvr>
                                        <p:cTn id="66" dur="500"/>
                                        <p:tgtEl>
                                          <p:spTgt spid="802"/>
                                        </p:tgtEl>
                                      </p:cBhvr>
                                    </p:animEffect>
                                  </p:childTnLst>
                                </p:cTn>
                              </p:par>
                            </p:childTnLst>
                          </p:cTn>
                        </p:par>
                        <p:par>
                          <p:cTn id="67" fill="hold">
                            <p:stCondLst>
                              <p:cond delay="5000"/>
                            </p:stCondLst>
                            <p:childTnLst>
                              <p:par>
                                <p:cTn id="68" presetID="53" presetClass="entr" presetSubtype="16" fill="hold" grpId="0" nodeType="afterEffect">
                                  <p:stCondLst>
                                    <p:cond delay="0"/>
                                  </p:stCondLst>
                                  <p:childTnLst>
                                    <p:set>
                                      <p:cBhvr>
                                        <p:cTn id="69" dur="1" fill="hold">
                                          <p:stCondLst>
                                            <p:cond delay="0"/>
                                          </p:stCondLst>
                                        </p:cTn>
                                        <p:tgtEl>
                                          <p:spTgt spid="779"/>
                                        </p:tgtEl>
                                        <p:attrNameLst>
                                          <p:attrName>style.visibility</p:attrName>
                                        </p:attrNameLst>
                                      </p:cBhvr>
                                      <p:to>
                                        <p:strVal val="visible"/>
                                      </p:to>
                                    </p:set>
                                    <p:anim calcmode="lin" valueType="num">
                                      <p:cBhvr>
                                        <p:cTn id="70" dur="500" fill="hold"/>
                                        <p:tgtEl>
                                          <p:spTgt spid="779"/>
                                        </p:tgtEl>
                                        <p:attrNameLst>
                                          <p:attrName>ppt_w</p:attrName>
                                        </p:attrNameLst>
                                      </p:cBhvr>
                                      <p:tavLst>
                                        <p:tav tm="0">
                                          <p:val>
                                            <p:fltVal val="0"/>
                                          </p:val>
                                        </p:tav>
                                        <p:tav tm="100000">
                                          <p:val>
                                            <p:strVal val="#ppt_w"/>
                                          </p:val>
                                        </p:tav>
                                      </p:tavLst>
                                    </p:anim>
                                    <p:anim calcmode="lin" valueType="num">
                                      <p:cBhvr>
                                        <p:cTn id="71" dur="500" fill="hold"/>
                                        <p:tgtEl>
                                          <p:spTgt spid="779"/>
                                        </p:tgtEl>
                                        <p:attrNameLst>
                                          <p:attrName>ppt_h</p:attrName>
                                        </p:attrNameLst>
                                      </p:cBhvr>
                                      <p:tavLst>
                                        <p:tav tm="0">
                                          <p:val>
                                            <p:fltVal val="0"/>
                                          </p:val>
                                        </p:tav>
                                        <p:tav tm="100000">
                                          <p:val>
                                            <p:strVal val="#ppt_h"/>
                                          </p:val>
                                        </p:tav>
                                      </p:tavLst>
                                    </p:anim>
                                    <p:animEffect transition="in" filter="fade">
                                      <p:cBhvr>
                                        <p:cTn id="72" dur="500"/>
                                        <p:tgtEl>
                                          <p:spTgt spid="779"/>
                                        </p:tgtEl>
                                      </p:cBhvr>
                                    </p:animEffect>
                                  </p:childTnLst>
                                </p:cTn>
                              </p:par>
                            </p:childTnLst>
                          </p:cTn>
                        </p:par>
                        <p:par>
                          <p:cTn id="73" fill="hold">
                            <p:stCondLst>
                              <p:cond delay="5500"/>
                            </p:stCondLst>
                            <p:childTnLst>
                              <p:par>
                                <p:cTn id="74" presetID="12" presetClass="entr" presetSubtype="8" fill="hold" nodeType="afterEffect">
                                  <p:stCondLst>
                                    <p:cond delay="0"/>
                                  </p:stCondLst>
                                  <p:childTnLst>
                                    <p:set>
                                      <p:cBhvr>
                                        <p:cTn id="75" dur="1" fill="hold">
                                          <p:stCondLst>
                                            <p:cond delay="0"/>
                                          </p:stCondLst>
                                        </p:cTn>
                                        <p:tgtEl>
                                          <p:spTgt spid="769"/>
                                        </p:tgtEl>
                                        <p:attrNameLst>
                                          <p:attrName>style.visibility</p:attrName>
                                        </p:attrNameLst>
                                      </p:cBhvr>
                                      <p:to>
                                        <p:strVal val="visible"/>
                                      </p:to>
                                    </p:set>
                                    <p:anim calcmode="lin" valueType="num">
                                      <p:cBhvr additive="base">
                                        <p:cTn id="76" dur="500"/>
                                        <p:tgtEl>
                                          <p:spTgt spid="769"/>
                                        </p:tgtEl>
                                        <p:attrNameLst>
                                          <p:attrName>ppt_x</p:attrName>
                                        </p:attrNameLst>
                                      </p:cBhvr>
                                      <p:tavLst>
                                        <p:tav tm="0">
                                          <p:val>
                                            <p:strVal val="#ppt_x-#ppt_w*1.125000"/>
                                          </p:val>
                                        </p:tav>
                                        <p:tav tm="100000">
                                          <p:val>
                                            <p:strVal val="#ppt_x"/>
                                          </p:val>
                                        </p:tav>
                                      </p:tavLst>
                                    </p:anim>
                                    <p:animEffect transition="in" filter="wipe(right)">
                                      <p:cBhvr>
                                        <p:cTn id="77" dur="500"/>
                                        <p:tgtEl>
                                          <p:spTgt spid="769"/>
                                        </p:tgtEl>
                                      </p:cBhvr>
                                    </p:animEffect>
                                  </p:childTnLst>
                                </p:cTn>
                              </p:par>
                            </p:childTnLst>
                          </p:cTn>
                        </p:par>
                        <p:par>
                          <p:cTn id="78" fill="hold">
                            <p:stCondLst>
                              <p:cond delay="6000"/>
                            </p:stCondLst>
                            <p:childTnLst>
                              <p:par>
                                <p:cTn id="79" presetID="53" presetClass="entr" presetSubtype="16" fill="hold" grpId="0" nodeType="afterEffect">
                                  <p:stCondLst>
                                    <p:cond delay="0"/>
                                  </p:stCondLst>
                                  <p:childTnLst>
                                    <p:set>
                                      <p:cBhvr>
                                        <p:cTn id="80" dur="1" fill="hold">
                                          <p:stCondLst>
                                            <p:cond delay="0"/>
                                          </p:stCondLst>
                                        </p:cTn>
                                        <p:tgtEl>
                                          <p:spTgt spid="785"/>
                                        </p:tgtEl>
                                        <p:attrNameLst>
                                          <p:attrName>style.visibility</p:attrName>
                                        </p:attrNameLst>
                                      </p:cBhvr>
                                      <p:to>
                                        <p:strVal val="visible"/>
                                      </p:to>
                                    </p:set>
                                    <p:anim calcmode="lin" valueType="num">
                                      <p:cBhvr>
                                        <p:cTn id="81" dur="500" fill="hold"/>
                                        <p:tgtEl>
                                          <p:spTgt spid="785"/>
                                        </p:tgtEl>
                                        <p:attrNameLst>
                                          <p:attrName>ppt_w</p:attrName>
                                        </p:attrNameLst>
                                      </p:cBhvr>
                                      <p:tavLst>
                                        <p:tav tm="0">
                                          <p:val>
                                            <p:fltVal val="0"/>
                                          </p:val>
                                        </p:tav>
                                        <p:tav tm="100000">
                                          <p:val>
                                            <p:strVal val="#ppt_w"/>
                                          </p:val>
                                        </p:tav>
                                      </p:tavLst>
                                    </p:anim>
                                    <p:anim calcmode="lin" valueType="num">
                                      <p:cBhvr>
                                        <p:cTn id="82" dur="500" fill="hold"/>
                                        <p:tgtEl>
                                          <p:spTgt spid="785"/>
                                        </p:tgtEl>
                                        <p:attrNameLst>
                                          <p:attrName>ppt_h</p:attrName>
                                        </p:attrNameLst>
                                      </p:cBhvr>
                                      <p:tavLst>
                                        <p:tav tm="0">
                                          <p:val>
                                            <p:fltVal val="0"/>
                                          </p:val>
                                        </p:tav>
                                        <p:tav tm="100000">
                                          <p:val>
                                            <p:strVal val="#ppt_h"/>
                                          </p:val>
                                        </p:tav>
                                      </p:tavLst>
                                    </p:anim>
                                    <p:animEffect transition="in" filter="fade">
                                      <p:cBhvr>
                                        <p:cTn id="83" dur="500"/>
                                        <p:tgtEl>
                                          <p:spTgt spid="785"/>
                                        </p:tgtEl>
                                      </p:cBhvr>
                                    </p:animEffect>
                                  </p:childTnLst>
                                </p:cTn>
                              </p:par>
                            </p:childTnLst>
                          </p:cTn>
                        </p:par>
                        <p:par>
                          <p:cTn id="84" fill="hold">
                            <p:stCondLst>
                              <p:cond delay="6500"/>
                            </p:stCondLst>
                            <p:childTnLst>
                              <p:par>
                                <p:cTn id="85" presetID="12" presetClass="entr" presetSubtype="8" fill="hold" nodeType="afterEffect">
                                  <p:stCondLst>
                                    <p:cond delay="0"/>
                                  </p:stCondLst>
                                  <p:childTnLst>
                                    <p:set>
                                      <p:cBhvr>
                                        <p:cTn id="86" dur="1" fill="hold">
                                          <p:stCondLst>
                                            <p:cond delay="0"/>
                                          </p:stCondLst>
                                        </p:cTn>
                                        <p:tgtEl>
                                          <p:spTgt spid="770"/>
                                        </p:tgtEl>
                                        <p:attrNameLst>
                                          <p:attrName>style.visibility</p:attrName>
                                        </p:attrNameLst>
                                      </p:cBhvr>
                                      <p:to>
                                        <p:strVal val="visible"/>
                                      </p:to>
                                    </p:set>
                                    <p:anim calcmode="lin" valueType="num">
                                      <p:cBhvr additive="base">
                                        <p:cTn id="87" dur="500"/>
                                        <p:tgtEl>
                                          <p:spTgt spid="770"/>
                                        </p:tgtEl>
                                        <p:attrNameLst>
                                          <p:attrName>ppt_x</p:attrName>
                                        </p:attrNameLst>
                                      </p:cBhvr>
                                      <p:tavLst>
                                        <p:tav tm="0">
                                          <p:val>
                                            <p:strVal val="#ppt_x-#ppt_w*1.125000"/>
                                          </p:val>
                                        </p:tav>
                                        <p:tav tm="100000">
                                          <p:val>
                                            <p:strVal val="#ppt_x"/>
                                          </p:val>
                                        </p:tav>
                                      </p:tavLst>
                                    </p:anim>
                                    <p:animEffect transition="in" filter="wipe(right)">
                                      <p:cBhvr>
                                        <p:cTn id="88" dur="500"/>
                                        <p:tgtEl>
                                          <p:spTgt spid="770"/>
                                        </p:tgtEl>
                                      </p:cBhvr>
                                    </p:animEffect>
                                  </p:childTnLst>
                                </p:cTn>
                              </p:par>
                            </p:childTnLst>
                          </p:cTn>
                        </p:par>
                        <p:par>
                          <p:cTn id="89" fill="hold">
                            <p:stCondLst>
                              <p:cond delay="7000"/>
                            </p:stCondLst>
                            <p:childTnLst>
                              <p:par>
                                <p:cTn id="90" presetID="53" presetClass="entr" presetSubtype="16" fill="hold" grpId="0" nodeType="afterEffect">
                                  <p:stCondLst>
                                    <p:cond delay="0"/>
                                  </p:stCondLst>
                                  <p:childTnLst>
                                    <p:set>
                                      <p:cBhvr>
                                        <p:cTn id="91" dur="1" fill="hold">
                                          <p:stCondLst>
                                            <p:cond delay="0"/>
                                          </p:stCondLst>
                                        </p:cTn>
                                        <p:tgtEl>
                                          <p:spTgt spid="788"/>
                                        </p:tgtEl>
                                        <p:attrNameLst>
                                          <p:attrName>style.visibility</p:attrName>
                                        </p:attrNameLst>
                                      </p:cBhvr>
                                      <p:to>
                                        <p:strVal val="visible"/>
                                      </p:to>
                                    </p:set>
                                    <p:anim calcmode="lin" valueType="num">
                                      <p:cBhvr>
                                        <p:cTn id="92" dur="500" fill="hold"/>
                                        <p:tgtEl>
                                          <p:spTgt spid="788"/>
                                        </p:tgtEl>
                                        <p:attrNameLst>
                                          <p:attrName>ppt_w</p:attrName>
                                        </p:attrNameLst>
                                      </p:cBhvr>
                                      <p:tavLst>
                                        <p:tav tm="0">
                                          <p:val>
                                            <p:fltVal val="0"/>
                                          </p:val>
                                        </p:tav>
                                        <p:tav tm="100000">
                                          <p:val>
                                            <p:strVal val="#ppt_w"/>
                                          </p:val>
                                        </p:tav>
                                      </p:tavLst>
                                    </p:anim>
                                    <p:anim calcmode="lin" valueType="num">
                                      <p:cBhvr>
                                        <p:cTn id="93" dur="500" fill="hold"/>
                                        <p:tgtEl>
                                          <p:spTgt spid="788"/>
                                        </p:tgtEl>
                                        <p:attrNameLst>
                                          <p:attrName>ppt_h</p:attrName>
                                        </p:attrNameLst>
                                      </p:cBhvr>
                                      <p:tavLst>
                                        <p:tav tm="0">
                                          <p:val>
                                            <p:fltVal val="0"/>
                                          </p:val>
                                        </p:tav>
                                        <p:tav tm="100000">
                                          <p:val>
                                            <p:strVal val="#ppt_h"/>
                                          </p:val>
                                        </p:tav>
                                      </p:tavLst>
                                    </p:anim>
                                    <p:animEffect transition="in" filter="fade">
                                      <p:cBhvr>
                                        <p:cTn id="94" dur="500"/>
                                        <p:tgtEl>
                                          <p:spTgt spid="788"/>
                                        </p:tgtEl>
                                      </p:cBhvr>
                                    </p:animEffect>
                                  </p:childTnLst>
                                </p:cTn>
                              </p:par>
                            </p:childTnLst>
                          </p:cTn>
                        </p:par>
                        <p:par>
                          <p:cTn id="95" fill="hold">
                            <p:stCondLst>
                              <p:cond delay="7500"/>
                            </p:stCondLst>
                            <p:childTnLst>
                              <p:par>
                                <p:cTn id="96" presetID="12" presetClass="entr" presetSubtype="8" fill="hold" nodeType="afterEffect">
                                  <p:stCondLst>
                                    <p:cond delay="0"/>
                                  </p:stCondLst>
                                  <p:childTnLst>
                                    <p:set>
                                      <p:cBhvr>
                                        <p:cTn id="97" dur="1" fill="hold">
                                          <p:stCondLst>
                                            <p:cond delay="0"/>
                                          </p:stCondLst>
                                        </p:cTn>
                                        <p:tgtEl>
                                          <p:spTgt spid="773"/>
                                        </p:tgtEl>
                                        <p:attrNameLst>
                                          <p:attrName>style.visibility</p:attrName>
                                        </p:attrNameLst>
                                      </p:cBhvr>
                                      <p:to>
                                        <p:strVal val="visible"/>
                                      </p:to>
                                    </p:set>
                                    <p:anim calcmode="lin" valueType="num">
                                      <p:cBhvr additive="base">
                                        <p:cTn id="98" dur="500"/>
                                        <p:tgtEl>
                                          <p:spTgt spid="773"/>
                                        </p:tgtEl>
                                        <p:attrNameLst>
                                          <p:attrName>ppt_x</p:attrName>
                                        </p:attrNameLst>
                                      </p:cBhvr>
                                      <p:tavLst>
                                        <p:tav tm="0">
                                          <p:val>
                                            <p:strVal val="#ppt_x-#ppt_w*1.125000"/>
                                          </p:val>
                                        </p:tav>
                                        <p:tav tm="100000">
                                          <p:val>
                                            <p:strVal val="#ppt_x"/>
                                          </p:val>
                                        </p:tav>
                                      </p:tavLst>
                                    </p:anim>
                                    <p:animEffect transition="in" filter="wipe(right)">
                                      <p:cBhvr>
                                        <p:cTn id="99" dur="500"/>
                                        <p:tgtEl>
                                          <p:spTgt spid="7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5" grpId="0" animBg="1"/>
      <p:bldP spid="779" grpId="0" animBg="1"/>
      <p:bldP spid="785" grpId="0" animBg="1"/>
      <p:bldP spid="788" grpId="0" animBg="1"/>
      <p:bldP spid="799" grpId="0" animBg="1"/>
      <p:bldP spid="800" grpId="0" animBg="1"/>
      <p:bldP spid="801" grpId="0" animBg="1"/>
      <p:bldP spid="80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PA_组合 3"/>
          <p:cNvGrpSpPr/>
          <p:nvPr>
            <p:custDataLst>
              <p:tags r:id="rId1"/>
            </p:custDataLst>
          </p:nvPr>
        </p:nvGrpSpPr>
        <p:grpSpPr>
          <a:xfrm>
            <a:off x="3389241" y="5143224"/>
            <a:ext cx="5285913" cy="1560620"/>
            <a:chOff x="876300" y="2578100"/>
            <a:chExt cx="9640888" cy="2846388"/>
          </a:xfrm>
          <a:effectLst>
            <a:outerShdw blurRad="139700" dir="18900000" sy="23000" kx="-1200000" algn="bl" rotWithShape="0">
              <a:prstClr val="black">
                <a:alpha val="15000"/>
              </a:prstClr>
            </a:outerShdw>
          </a:effectLst>
        </p:grpSpPr>
        <p:sp>
          <p:nvSpPr>
            <p:cNvPr id="5" name="Freeform 4"/>
            <p:cNvSpPr>
              <a:spLocks/>
            </p:cNvSpPr>
            <p:nvPr/>
          </p:nvSpPr>
          <p:spPr bwMode="auto">
            <a:xfrm>
              <a:off x="876300" y="2752725"/>
              <a:ext cx="9637713" cy="2671763"/>
            </a:xfrm>
            <a:custGeom>
              <a:avLst/>
              <a:gdLst>
                <a:gd name="T0" fmla="*/ 1304 w 2567"/>
                <a:gd name="T1" fmla="*/ 692 h 710"/>
                <a:gd name="T2" fmla="*/ 1133 w 2567"/>
                <a:gd name="T3" fmla="*/ 700 h 710"/>
                <a:gd name="T4" fmla="*/ 62 w 2567"/>
                <a:gd name="T5" fmla="*/ 493 h 710"/>
                <a:gd name="T6" fmla="*/ 41 w 2567"/>
                <a:gd name="T7" fmla="*/ 448 h 710"/>
                <a:gd name="T8" fmla="*/ 1263 w 2567"/>
                <a:gd name="T9" fmla="*/ 18 h 710"/>
                <a:gd name="T10" fmla="*/ 1433 w 2567"/>
                <a:gd name="T11" fmla="*/ 10 h 710"/>
                <a:gd name="T12" fmla="*/ 2505 w 2567"/>
                <a:gd name="T13" fmla="*/ 204 h 710"/>
                <a:gd name="T14" fmla="*/ 2526 w 2567"/>
                <a:gd name="T15" fmla="*/ 249 h 710"/>
                <a:gd name="T16" fmla="*/ 1304 w 2567"/>
                <a:gd name="T17" fmla="*/ 692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67" h="710">
                  <a:moveTo>
                    <a:pt x="1304" y="692"/>
                  </a:moveTo>
                  <a:cubicBezTo>
                    <a:pt x="1263" y="707"/>
                    <a:pt x="1186" y="710"/>
                    <a:pt x="1133" y="700"/>
                  </a:cubicBezTo>
                  <a:cubicBezTo>
                    <a:pt x="62" y="493"/>
                    <a:pt x="62" y="493"/>
                    <a:pt x="62" y="493"/>
                  </a:cubicBezTo>
                  <a:cubicBezTo>
                    <a:pt x="9" y="482"/>
                    <a:pt x="0" y="462"/>
                    <a:pt x="41" y="448"/>
                  </a:cubicBezTo>
                  <a:cubicBezTo>
                    <a:pt x="1263" y="18"/>
                    <a:pt x="1263" y="18"/>
                    <a:pt x="1263" y="18"/>
                  </a:cubicBezTo>
                  <a:cubicBezTo>
                    <a:pt x="1304" y="3"/>
                    <a:pt x="1380" y="0"/>
                    <a:pt x="1433" y="10"/>
                  </a:cubicBezTo>
                  <a:cubicBezTo>
                    <a:pt x="2505" y="204"/>
                    <a:pt x="2505" y="204"/>
                    <a:pt x="2505" y="204"/>
                  </a:cubicBezTo>
                  <a:cubicBezTo>
                    <a:pt x="2558" y="214"/>
                    <a:pt x="2567" y="234"/>
                    <a:pt x="2526" y="249"/>
                  </a:cubicBezTo>
                  <a:lnTo>
                    <a:pt x="1304" y="692"/>
                  </a:lnTo>
                  <a:close/>
                </a:path>
              </a:pathLst>
            </a:cu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6" name="Freeform 5"/>
            <p:cNvSpPr>
              <a:spLocks/>
            </p:cNvSpPr>
            <p:nvPr/>
          </p:nvSpPr>
          <p:spPr bwMode="auto">
            <a:xfrm>
              <a:off x="933450" y="3494088"/>
              <a:ext cx="9528175" cy="1897062"/>
            </a:xfrm>
            <a:custGeom>
              <a:avLst/>
              <a:gdLst>
                <a:gd name="T0" fmla="*/ 2538 w 2538"/>
                <a:gd name="T1" fmla="*/ 0 h 504"/>
                <a:gd name="T2" fmla="*/ 2536 w 2538"/>
                <a:gd name="T3" fmla="*/ 32 h 504"/>
                <a:gd name="T4" fmla="*/ 2464 w 2538"/>
                <a:gd name="T5" fmla="*/ 65 h 504"/>
                <a:gd name="T6" fmla="*/ 1186 w 2538"/>
                <a:gd name="T7" fmla="*/ 504 h 504"/>
                <a:gd name="T8" fmla="*/ 12 w 2538"/>
                <a:gd name="T9" fmla="*/ 284 h 504"/>
                <a:gd name="T10" fmla="*/ 0 w 2538"/>
                <a:gd name="T11" fmla="*/ 268 h 504"/>
                <a:gd name="T12" fmla="*/ 2 w 2538"/>
                <a:gd name="T13" fmla="*/ 225 h 504"/>
                <a:gd name="T14" fmla="*/ 2538 w 2538"/>
                <a:gd name="T15" fmla="*/ 0 h 5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38" h="504">
                  <a:moveTo>
                    <a:pt x="2538" y="0"/>
                  </a:moveTo>
                  <a:cubicBezTo>
                    <a:pt x="2536" y="32"/>
                    <a:pt x="2536" y="32"/>
                    <a:pt x="2536" y="32"/>
                  </a:cubicBezTo>
                  <a:cubicBezTo>
                    <a:pt x="2464" y="65"/>
                    <a:pt x="2464" y="65"/>
                    <a:pt x="2464" y="65"/>
                  </a:cubicBezTo>
                  <a:cubicBezTo>
                    <a:pt x="1186" y="504"/>
                    <a:pt x="1186" y="504"/>
                    <a:pt x="1186" y="504"/>
                  </a:cubicBezTo>
                  <a:cubicBezTo>
                    <a:pt x="12" y="284"/>
                    <a:pt x="12" y="284"/>
                    <a:pt x="12" y="284"/>
                  </a:cubicBezTo>
                  <a:cubicBezTo>
                    <a:pt x="0" y="268"/>
                    <a:pt x="0" y="268"/>
                    <a:pt x="0" y="268"/>
                  </a:cubicBezTo>
                  <a:cubicBezTo>
                    <a:pt x="0" y="268"/>
                    <a:pt x="1" y="225"/>
                    <a:pt x="2" y="225"/>
                  </a:cubicBezTo>
                  <a:cubicBezTo>
                    <a:pt x="2" y="225"/>
                    <a:pt x="2538" y="0"/>
                    <a:pt x="2538" y="0"/>
                  </a:cubicBezTo>
                  <a:close/>
                </a:path>
              </a:pathLst>
            </a:custGeom>
            <a:solidFill>
              <a:schemeClr val="tx1">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7" name="Freeform 6"/>
            <p:cNvSpPr>
              <a:spLocks/>
            </p:cNvSpPr>
            <p:nvPr/>
          </p:nvSpPr>
          <p:spPr bwMode="auto">
            <a:xfrm>
              <a:off x="879475" y="2578100"/>
              <a:ext cx="9637713" cy="2676525"/>
            </a:xfrm>
            <a:custGeom>
              <a:avLst/>
              <a:gdLst>
                <a:gd name="T0" fmla="*/ 1304 w 2567"/>
                <a:gd name="T1" fmla="*/ 693 h 711"/>
                <a:gd name="T2" fmla="*/ 1134 w 2567"/>
                <a:gd name="T3" fmla="*/ 700 h 711"/>
                <a:gd name="T4" fmla="*/ 62 w 2567"/>
                <a:gd name="T5" fmla="*/ 493 h 711"/>
                <a:gd name="T6" fmla="*/ 41 w 2567"/>
                <a:gd name="T7" fmla="*/ 448 h 711"/>
                <a:gd name="T8" fmla="*/ 1263 w 2567"/>
                <a:gd name="T9" fmla="*/ 18 h 711"/>
                <a:gd name="T10" fmla="*/ 1434 w 2567"/>
                <a:gd name="T11" fmla="*/ 10 h 711"/>
                <a:gd name="T12" fmla="*/ 2505 w 2567"/>
                <a:gd name="T13" fmla="*/ 218 h 711"/>
                <a:gd name="T14" fmla="*/ 2526 w 2567"/>
                <a:gd name="T15" fmla="*/ 263 h 711"/>
                <a:gd name="T16" fmla="*/ 1304 w 2567"/>
                <a:gd name="T17" fmla="*/ 693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67" h="711">
                  <a:moveTo>
                    <a:pt x="1304" y="693"/>
                  </a:moveTo>
                  <a:cubicBezTo>
                    <a:pt x="1263" y="707"/>
                    <a:pt x="1187" y="711"/>
                    <a:pt x="1134" y="700"/>
                  </a:cubicBezTo>
                  <a:cubicBezTo>
                    <a:pt x="62" y="493"/>
                    <a:pt x="62" y="493"/>
                    <a:pt x="62" y="493"/>
                  </a:cubicBezTo>
                  <a:cubicBezTo>
                    <a:pt x="9" y="483"/>
                    <a:pt x="0" y="462"/>
                    <a:pt x="41" y="448"/>
                  </a:cubicBezTo>
                  <a:cubicBezTo>
                    <a:pt x="1263" y="18"/>
                    <a:pt x="1263" y="18"/>
                    <a:pt x="1263" y="18"/>
                  </a:cubicBezTo>
                  <a:cubicBezTo>
                    <a:pt x="1305" y="3"/>
                    <a:pt x="1381" y="0"/>
                    <a:pt x="1434" y="10"/>
                  </a:cubicBezTo>
                  <a:cubicBezTo>
                    <a:pt x="2505" y="218"/>
                    <a:pt x="2505" y="218"/>
                    <a:pt x="2505" y="218"/>
                  </a:cubicBezTo>
                  <a:cubicBezTo>
                    <a:pt x="2558" y="228"/>
                    <a:pt x="2567" y="248"/>
                    <a:pt x="2526" y="263"/>
                  </a:cubicBezTo>
                  <a:lnTo>
                    <a:pt x="1304" y="693"/>
                  </a:lnTo>
                  <a:close/>
                </a:path>
              </a:pathLst>
            </a:custGeom>
            <a:solidFill>
              <a:schemeClr val="tx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8" name="Freeform 7"/>
            <p:cNvSpPr>
              <a:spLocks/>
            </p:cNvSpPr>
            <p:nvPr/>
          </p:nvSpPr>
          <p:spPr bwMode="auto">
            <a:xfrm>
              <a:off x="1552575" y="2695575"/>
              <a:ext cx="8518525" cy="2363788"/>
            </a:xfrm>
            <a:custGeom>
              <a:avLst/>
              <a:gdLst>
                <a:gd name="T0" fmla="*/ 0 w 5366"/>
                <a:gd name="T1" fmla="*/ 993 h 1489"/>
                <a:gd name="T2" fmla="*/ 2814 w 5366"/>
                <a:gd name="T3" fmla="*/ 0 h 1489"/>
                <a:gd name="T4" fmla="*/ 5366 w 5366"/>
                <a:gd name="T5" fmla="*/ 495 h 1489"/>
                <a:gd name="T6" fmla="*/ 2549 w 5366"/>
                <a:gd name="T7" fmla="*/ 1489 h 1489"/>
                <a:gd name="T8" fmla="*/ 0 w 5366"/>
                <a:gd name="T9" fmla="*/ 993 h 1489"/>
              </a:gdLst>
              <a:ahLst/>
              <a:cxnLst>
                <a:cxn ang="0">
                  <a:pos x="T0" y="T1"/>
                </a:cxn>
                <a:cxn ang="0">
                  <a:pos x="T2" y="T3"/>
                </a:cxn>
                <a:cxn ang="0">
                  <a:pos x="T4" y="T5"/>
                </a:cxn>
                <a:cxn ang="0">
                  <a:pos x="T6" y="T7"/>
                </a:cxn>
                <a:cxn ang="0">
                  <a:pos x="T8" y="T9"/>
                </a:cxn>
              </a:cxnLst>
              <a:rect l="0" t="0" r="r" b="b"/>
              <a:pathLst>
                <a:path w="5366" h="1489">
                  <a:moveTo>
                    <a:pt x="0" y="993"/>
                  </a:moveTo>
                  <a:lnTo>
                    <a:pt x="2814" y="0"/>
                  </a:lnTo>
                  <a:lnTo>
                    <a:pt x="5366" y="495"/>
                  </a:lnTo>
                  <a:lnTo>
                    <a:pt x="2549" y="1489"/>
                  </a:lnTo>
                  <a:lnTo>
                    <a:pt x="0" y="993"/>
                  </a:lnTo>
                  <a:close/>
                </a:path>
              </a:pathLst>
            </a:custGeom>
            <a:solidFill>
              <a:schemeClr val="tx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9" name="Freeform 8"/>
            <p:cNvSpPr>
              <a:spLocks/>
            </p:cNvSpPr>
            <p:nvPr/>
          </p:nvSpPr>
          <p:spPr bwMode="auto">
            <a:xfrm>
              <a:off x="5599113" y="2695575"/>
              <a:ext cx="4471988" cy="2363788"/>
            </a:xfrm>
            <a:custGeom>
              <a:avLst/>
              <a:gdLst>
                <a:gd name="T0" fmla="*/ 0 w 2817"/>
                <a:gd name="T1" fmla="*/ 1489 h 1489"/>
                <a:gd name="T2" fmla="*/ 2817 w 2817"/>
                <a:gd name="T3" fmla="*/ 495 h 1489"/>
                <a:gd name="T4" fmla="*/ 265 w 2817"/>
                <a:gd name="T5" fmla="*/ 0 h 1489"/>
                <a:gd name="T6" fmla="*/ 0 w 2817"/>
                <a:gd name="T7" fmla="*/ 1489 h 1489"/>
              </a:gdLst>
              <a:ahLst/>
              <a:cxnLst>
                <a:cxn ang="0">
                  <a:pos x="T0" y="T1"/>
                </a:cxn>
                <a:cxn ang="0">
                  <a:pos x="T2" y="T3"/>
                </a:cxn>
                <a:cxn ang="0">
                  <a:pos x="T4" y="T5"/>
                </a:cxn>
                <a:cxn ang="0">
                  <a:pos x="T6" y="T7"/>
                </a:cxn>
              </a:cxnLst>
              <a:rect l="0" t="0" r="r" b="b"/>
              <a:pathLst>
                <a:path w="2817" h="1489">
                  <a:moveTo>
                    <a:pt x="0" y="1489"/>
                  </a:moveTo>
                  <a:lnTo>
                    <a:pt x="2817" y="495"/>
                  </a:lnTo>
                  <a:lnTo>
                    <a:pt x="265" y="0"/>
                  </a:lnTo>
                  <a:lnTo>
                    <a:pt x="0" y="1489"/>
                  </a:lnTo>
                  <a:close/>
                </a:path>
              </a:pathLst>
            </a:custGeom>
            <a:solidFill>
              <a:schemeClr val="tx1">
                <a:lumMod val="50000"/>
                <a:alpha val="32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0" name="Freeform 9"/>
            <p:cNvSpPr>
              <a:spLocks/>
            </p:cNvSpPr>
            <p:nvPr/>
          </p:nvSpPr>
          <p:spPr bwMode="auto">
            <a:xfrm>
              <a:off x="3121025" y="4686300"/>
              <a:ext cx="450850" cy="120650"/>
            </a:xfrm>
            <a:custGeom>
              <a:avLst/>
              <a:gdLst>
                <a:gd name="T0" fmla="*/ 27 w 120"/>
                <a:gd name="T1" fmla="*/ 27 h 32"/>
                <a:gd name="T2" fmla="*/ 102 w 120"/>
                <a:gd name="T3" fmla="*/ 24 h 32"/>
                <a:gd name="T4" fmla="*/ 93 w 120"/>
                <a:gd name="T5" fmla="*/ 4 h 32"/>
                <a:gd name="T6" fmla="*/ 18 w 120"/>
                <a:gd name="T7" fmla="*/ 8 h 32"/>
                <a:gd name="T8" fmla="*/ 27 w 120"/>
                <a:gd name="T9" fmla="*/ 27 h 32"/>
              </a:gdLst>
              <a:ahLst/>
              <a:cxnLst>
                <a:cxn ang="0">
                  <a:pos x="T0" y="T1"/>
                </a:cxn>
                <a:cxn ang="0">
                  <a:pos x="T2" y="T3"/>
                </a:cxn>
                <a:cxn ang="0">
                  <a:pos x="T4" y="T5"/>
                </a:cxn>
                <a:cxn ang="0">
                  <a:pos x="T6" y="T7"/>
                </a:cxn>
                <a:cxn ang="0">
                  <a:pos x="T8" y="T9"/>
                </a:cxn>
              </a:cxnLst>
              <a:rect l="0" t="0" r="r" b="b"/>
              <a:pathLst>
                <a:path w="120" h="32">
                  <a:moveTo>
                    <a:pt x="27" y="27"/>
                  </a:moveTo>
                  <a:cubicBezTo>
                    <a:pt x="51" y="32"/>
                    <a:pt x="84" y="30"/>
                    <a:pt x="102" y="24"/>
                  </a:cubicBezTo>
                  <a:cubicBezTo>
                    <a:pt x="120" y="18"/>
                    <a:pt x="116" y="9"/>
                    <a:pt x="93" y="4"/>
                  </a:cubicBezTo>
                  <a:cubicBezTo>
                    <a:pt x="70" y="0"/>
                    <a:pt x="36" y="1"/>
                    <a:pt x="18" y="8"/>
                  </a:cubicBezTo>
                  <a:cubicBezTo>
                    <a:pt x="0" y="14"/>
                    <a:pt x="4" y="23"/>
                    <a:pt x="27" y="27"/>
                  </a:cubicBezTo>
                  <a:close/>
                </a:path>
              </a:pathLst>
            </a:custGeom>
            <a:solidFill>
              <a:schemeClr val="tx2">
                <a:lumMod val="75000"/>
                <a:lumOff val="2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10"/>
            <p:cNvSpPr>
              <a:spLocks/>
            </p:cNvSpPr>
            <p:nvPr/>
          </p:nvSpPr>
          <p:spPr bwMode="auto">
            <a:xfrm>
              <a:off x="7796213" y="2981325"/>
              <a:ext cx="704850" cy="142875"/>
            </a:xfrm>
            <a:custGeom>
              <a:avLst/>
              <a:gdLst>
                <a:gd name="T0" fmla="*/ 5 w 188"/>
                <a:gd name="T1" fmla="*/ 4 h 38"/>
                <a:gd name="T2" fmla="*/ 3 w 188"/>
                <a:gd name="T3" fmla="*/ 1 h 38"/>
                <a:gd name="T4" fmla="*/ 3 w 188"/>
                <a:gd name="T5" fmla="*/ 1 h 38"/>
                <a:gd name="T6" fmla="*/ 16 w 188"/>
                <a:gd name="T7" fmla="*/ 0 h 38"/>
                <a:gd name="T8" fmla="*/ 183 w 188"/>
                <a:gd name="T9" fmla="*/ 33 h 38"/>
                <a:gd name="T10" fmla="*/ 185 w 188"/>
                <a:gd name="T11" fmla="*/ 36 h 38"/>
                <a:gd name="T12" fmla="*/ 185 w 188"/>
                <a:gd name="T13" fmla="*/ 36 h 38"/>
                <a:gd name="T14" fmla="*/ 172 w 188"/>
                <a:gd name="T15" fmla="*/ 37 h 38"/>
                <a:gd name="T16" fmla="*/ 5 w 188"/>
                <a:gd name="T17"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38">
                  <a:moveTo>
                    <a:pt x="5" y="4"/>
                  </a:moveTo>
                  <a:cubicBezTo>
                    <a:pt x="1" y="4"/>
                    <a:pt x="0" y="2"/>
                    <a:pt x="3" y="1"/>
                  </a:cubicBezTo>
                  <a:cubicBezTo>
                    <a:pt x="3" y="1"/>
                    <a:pt x="3" y="1"/>
                    <a:pt x="3" y="1"/>
                  </a:cubicBezTo>
                  <a:cubicBezTo>
                    <a:pt x="6" y="0"/>
                    <a:pt x="12" y="0"/>
                    <a:pt x="16" y="0"/>
                  </a:cubicBezTo>
                  <a:cubicBezTo>
                    <a:pt x="183" y="33"/>
                    <a:pt x="183" y="33"/>
                    <a:pt x="183" y="33"/>
                  </a:cubicBezTo>
                  <a:cubicBezTo>
                    <a:pt x="187" y="34"/>
                    <a:pt x="188" y="35"/>
                    <a:pt x="185" y="36"/>
                  </a:cubicBezTo>
                  <a:cubicBezTo>
                    <a:pt x="185" y="36"/>
                    <a:pt x="185" y="36"/>
                    <a:pt x="185" y="36"/>
                  </a:cubicBezTo>
                  <a:cubicBezTo>
                    <a:pt x="182" y="37"/>
                    <a:pt x="176" y="38"/>
                    <a:pt x="172" y="37"/>
                  </a:cubicBezTo>
                  <a:lnTo>
                    <a:pt x="5" y="4"/>
                  </a:lnTo>
                  <a:close/>
                </a:path>
              </a:pathLst>
            </a:custGeom>
            <a:solidFill>
              <a:srgbClr val="6D6E7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2" name="PA_标题 1"/>
          <p:cNvSpPr>
            <a:spLocks noGrp="1"/>
          </p:cNvSpPr>
          <p:nvPr>
            <p:ph type="title"/>
            <p:custDataLst>
              <p:tags r:id="rId2"/>
            </p:custDataLst>
          </p:nvPr>
        </p:nvSpPr>
        <p:spPr/>
        <p:txBody>
          <a:bodyPr/>
          <a:lstStyle/>
          <a:p>
            <a:r>
              <a:rPr lang="en-US" dirty="0"/>
              <a:t>Technology Infographic</a:t>
            </a:r>
          </a:p>
        </p:txBody>
      </p:sp>
      <p:sp>
        <p:nvSpPr>
          <p:cNvPr id="3" name="PA_SlideNumberPlaceholder 2"/>
          <p:cNvSpPr>
            <a:spLocks noGrp="1"/>
          </p:cNvSpPr>
          <p:nvPr>
            <p:ph type="sldNum" sz="quarter" idx="12"/>
            <p:custDataLst>
              <p:tags r:id="rId3"/>
            </p:custDataLst>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C8CE861-39BD-4315-9632-1C1900D1F911}" type="slidenum">
              <a:rPr kumimoji="0" lang="en-US" sz="1600" b="0" i="0" u="none" strike="noStrike" kern="1200" cap="none" spc="0" normalizeH="0" baseline="0" noProof="0" smtClean="0">
                <a:ln>
                  <a:noFill/>
                </a:ln>
                <a:solidFill>
                  <a:srgbClr val="FFFFFF"/>
                </a:solidFill>
                <a:effectLst/>
                <a:uLnTx/>
                <a:uFillTx/>
                <a:latin typeface="Source Sans Pro"/>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9</a:t>
            </a:fld>
            <a:endParaRPr kumimoji="0" lang="en-US" sz="1600" b="0" i="0" u="none" strike="noStrike" kern="1200" cap="none" spc="0" normalizeH="0" baseline="0" noProof="0">
              <a:ln>
                <a:noFill/>
              </a:ln>
              <a:solidFill>
                <a:srgbClr val="FFFFFF"/>
              </a:solidFill>
              <a:effectLst/>
              <a:uLnTx/>
              <a:uFillTx/>
              <a:latin typeface="Source Sans Pro"/>
              <a:ea typeface="+mn-ea"/>
              <a:cs typeface="+mn-cs"/>
            </a:endParaRPr>
          </a:p>
        </p:txBody>
      </p:sp>
      <p:grpSp>
        <p:nvGrpSpPr>
          <p:cNvPr id="46" name="PA_组合 45"/>
          <p:cNvGrpSpPr/>
          <p:nvPr>
            <p:custDataLst>
              <p:tags r:id="rId4"/>
            </p:custDataLst>
          </p:nvPr>
        </p:nvGrpSpPr>
        <p:grpSpPr>
          <a:xfrm>
            <a:off x="803065" y="2012937"/>
            <a:ext cx="2798495" cy="1071371"/>
            <a:chOff x="8327462" y="1880368"/>
            <a:chExt cx="2798495" cy="1071371"/>
          </a:xfrm>
        </p:grpSpPr>
        <p:sp>
          <p:nvSpPr>
            <p:cNvPr id="47" name="Rectangle 46"/>
            <p:cNvSpPr/>
            <p:nvPr/>
          </p:nvSpPr>
          <p:spPr>
            <a:xfrm>
              <a:off x="9656003" y="1880368"/>
              <a:ext cx="1469954" cy="338554"/>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BAF7"/>
                  </a:solidFill>
                  <a:effectLst/>
                  <a:uLnTx/>
                  <a:uFillTx/>
                  <a:latin typeface="Source Sans Pro"/>
                  <a:ea typeface="+mn-ea"/>
                  <a:cs typeface="+mn-cs"/>
                </a:rPr>
                <a:t>Graphic Design</a:t>
              </a:r>
            </a:p>
          </p:txBody>
        </p:sp>
        <p:sp>
          <p:nvSpPr>
            <p:cNvPr id="48" name="TextBox 47"/>
            <p:cNvSpPr txBox="1"/>
            <p:nvPr/>
          </p:nvSpPr>
          <p:spPr>
            <a:xfrm>
              <a:off x="8327462" y="2213075"/>
              <a:ext cx="2798495" cy="73866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a:t>
              </a:r>
              <a:r>
                <a:rPr kumimoji="0" lang="vi-VN"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49" name="PA_组合 48"/>
          <p:cNvGrpSpPr/>
          <p:nvPr>
            <p:custDataLst>
              <p:tags r:id="rId5"/>
            </p:custDataLst>
          </p:nvPr>
        </p:nvGrpSpPr>
        <p:grpSpPr>
          <a:xfrm>
            <a:off x="570072" y="3994295"/>
            <a:ext cx="3005930" cy="867756"/>
            <a:chOff x="7477265" y="3502695"/>
            <a:chExt cx="3005930" cy="867756"/>
          </a:xfrm>
        </p:grpSpPr>
        <p:sp>
          <p:nvSpPr>
            <p:cNvPr id="50" name="Rectangle 49"/>
            <p:cNvSpPr/>
            <p:nvPr/>
          </p:nvSpPr>
          <p:spPr>
            <a:xfrm>
              <a:off x="9266259" y="3502695"/>
              <a:ext cx="1216936" cy="338554"/>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FFC000"/>
                  </a:solidFill>
                  <a:effectLst/>
                  <a:uLnTx/>
                  <a:uFillTx/>
                  <a:latin typeface="Source Sans Pro"/>
                  <a:ea typeface="+mn-ea"/>
                  <a:cs typeface="+mn-cs"/>
                </a:rPr>
                <a:t>Web </a:t>
              </a:r>
              <a:r>
                <a:rPr kumimoji="0" lang="en-US" sz="1600" b="0" i="0" u="none" strike="noStrike" kern="1200" cap="none" spc="0" normalizeH="0" baseline="0" noProof="0" dirty="0">
                  <a:ln>
                    <a:noFill/>
                  </a:ln>
                  <a:solidFill>
                    <a:srgbClr val="FFC000"/>
                  </a:solidFill>
                  <a:effectLst/>
                  <a:uLnTx/>
                  <a:uFillTx/>
                  <a:latin typeface="Source Sans Pro"/>
                  <a:ea typeface="+mn-ea"/>
                  <a:cs typeface="+mn-cs"/>
                </a:rPr>
                <a:t>Design</a:t>
              </a:r>
            </a:p>
          </p:txBody>
        </p:sp>
        <p:sp>
          <p:nvSpPr>
            <p:cNvPr id="51" name="TextBox 50"/>
            <p:cNvSpPr txBox="1"/>
            <p:nvPr/>
          </p:nvSpPr>
          <p:spPr>
            <a:xfrm>
              <a:off x="7477265" y="3847231"/>
              <a:ext cx="3005930" cy="52322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56" name="PA_组合 55"/>
          <p:cNvGrpSpPr/>
          <p:nvPr>
            <p:custDataLst>
              <p:tags r:id="rId6"/>
            </p:custDataLst>
          </p:nvPr>
        </p:nvGrpSpPr>
        <p:grpSpPr>
          <a:xfrm>
            <a:off x="8735409" y="1983807"/>
            <a:ext cx="2979077" cy="1083200"/>
            <a:chOff x="8136878" y="3502695"/>
            <a:chExt cx="2979077" cy="1083200"/>
          </a:xfrm>
        </p:grpSpPr>
        <p:sp>
          <p:nvSpPr>
            <p:cNvPr id="57" name="Rectangle 56"/>
            <p:cNvSpPr/>
            <p:nvPr/>
          </p:nvSpPr>
          <p:spPr>
            <a:xfrm>
              <a:off x="8136879" y="3502695"/>
              <a:ext cx="1216936"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89C600"/>
                  </a:solidFill>
                  <a:effectLst/>
                  <a:uLnTx/>
                  <a:uFillTx/>
                  <a:latin typeface="Source Sans Pro"/>
                  <a:ea typeface="+mn-ea"/>
                  <a:cs typeface="+mn-cs"/>
                </a:rPr>
                <a:t>Web </a:t>
              </a:r>
              <a:r>
                <a:rPr kumimoji="0" lang="en-US" sz="1600" b="0" i="0" u="none" strike="noStrike" kern="1200" cap="none" spc="0" normalizeH="0" baseline="0" noProof="0" dirty="0">
                  <a:ln>
                    <a:noFill/>
                  </a:ln>
                  <a:solidFill>
                    <a:srgbClr val="89C600"/>
                  </a:solidFill>
                  <a:effectLst/>
                  <a:uLnTx/>
                  <a:uFillTx/>
                  <a:latin typeface="Source Sans Pro"/>
                  <a:ea typeface="+mn-ea"/>
                  <a:cs typeface="+mn-cs"/>
                </a:rPr>
                <a:t>Design</a:t>
              </a:r>
            </a:p>
          </p:txBody>
        </p:sp>
        <p:sp>
          <p:nvSpPr>
            <p:cNvPr id="58" name="TextBox 57"/>
            <p:cNvSpPr txBox="1"/>
            <p:nvPr/>
          </p:nvSpPr>
          <p:spPr>
            <a:xfrm>
              <a:off x="8136878" y="3847231"/>
              <a:ext cx="2979077"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endParaRPr kumimoji="0" lang="vi-VN"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dignissim</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nunc</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grpSp>
        <p:nvGrpSpPr>
          <p:cNvPr id="59" name="PA_组合 58"/>
          <p:cNvGrpSpPr/>
          <p:nvPr>
            <p:custDataLst>
              <p:tags r:id="rId7"/>
            </p:custDataLst>
          </p:nvPr>
        </p:nvGrpSpPr>
        <p:grpSpPr>
          <a:xfrm>
            <a:off x="9151303" y="4007485"/>
            <a:ext cx="2192337" cy="1072675"/>
            <a:chOff x="7040562" y="5181040"/>
            <a:chExt cx="2192337" cy="1072675"/>
          </a:xfrm>
        </p:grpSpPr>
        <p:sp>
          <p:nvSpPr>
            <p:cNvPr id="60" name="Rectangle 59"/>
            <p:cNvSpPr/>
            <p:nvPr/>
          </p:nvSpPr>
          <p:spPr>
            <a:xfrm>
              <a:off x="7040562" y="5181040"/>
              <a:ext cx="1331005"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vi-VN" sz="1600" b="0" i="0" u="none" strike="noStrike" kern="1200" cap="none" spc="0" normalizeH="0" baseline="0" noProof="0" dirty="0">
                  <a:ln>
                    <a:noFill/>
                  </a:ln>
                  <a:solidFill>
                    <a:srgbClr val="F43816"/>
                  </a:solidFill>
                  <a:effectLst/>
                  <a:uLnTx/>
                  <a:uFillTx/>
                  <a:latin typeface="Source Sans Pro"/>
                  <a:ea typeface="+mn-ea"/>
                  <a:cs typeface="+mn-cs"/>
                </a:rPr>
                <a:t>E-Commerce</a:t>
              </a:r>
              <a:endParaRPr kumimoji="0" lang="en-US" sz="1600" b="0" i="0" u="none" strike="noStrike" kern="1200" cap="none" spc="0" normalizeH="0" baseline="0" noProof="0" dirty="0">
                <a:ln>
                  <a:noFill/>
                </a:ln>
                <a:solidFill>
                  <a:srgbClr val="F43816"/>
                </a:solidFill>
                <a:effectLst/>
                <a:uLnTx/>
                <a:uFillTx/>
                <a:latin typeface="Source Sans Pro"/>
                <a:ea typeface="+mn-ea"/>
                <a:cs typeface="+mn-cs"/>
              </a:endParaRPr>
            </a:p>
          </p:txBody>
        </p:sp>
        <p:sp>
          <p:nvSpPr>
            <p:cNvPr id="61" name="TextBox 60"/>
            <p:cNvSpPr txBox="1"/>
            <p:nvPr/>
          </p:nvSpPr>
          <p:spPr>
            <a:xfrm>
              <a:off x="7040562" y="5515051"/>
              <a:ext cx="2192337"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Lorem ipsum dolor sit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amet</a:t>
              </a:r>
              <a:r>
                <a:rPr kumimoji="0" lang="vi-VN"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consectetur</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adipiscing</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elit</a:t>
              </a:r>
              <a:r>
                <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rPr>
                <a:t>. </a:t>
              </a:r>
              <a:r>
                <a:rPr kumimoji="0" lang="en-US" sz="1400" b="0" i="0" u="none" strike="noStrike" kern="1200" cap="none" spc="0" normalizeH="0" baseline="0" noProof="0" dirty="0" err="1">
                  <a:ln>
                    <a:noFill/>
                  </a:ln>
                  <a:solidFill>
                    <a:srgbClr val="21221F">
                      <a:lumMod val="75000"/>
                      <a:lumOff val="25000"/>
                    </a:srgbClr>
                  </a:solidFill>
                  <a:effectLst/>
                  <a:uLnTx/>
                  <a:uFillTx/>
                  <a:latin typeface="Calibri"/>
                  <a:ea typeface="+mn-ea"/>
                  <a:cs typeface="+mn-cs"/>
                </a:rPr>
                <a:t>Vestibulum</a:t>
              </a:r>
              <a:endParaRPr kumimoji="0" lang="en-US" sz="1400" b="0" i="0" u="none" strike="noStrike" kern="1200" cap="none" spc="0" normalizeH="0" baseline="0" noProof="0" dirty="0">
                <a:ln>
                  <a:noFill/>
                </a:ln>
                <a:solidFill>
                  <a:srgbClr val="21221F">
                    <a:lumMod val="75000"/>
                    <a:lumOff val="25000"/>
                  </a:srgbClr>
                </a:solidFill>
                <a:effectLst/>
                <a:uLnTx/>
                <a:uFillTx/>
                <a:latin typeface="Calibri"/>
                <a:ea typeface="+mn-ea"/>
                <a:cs typeface="+mn-cs"/>
              </a:endParaRPr>
            </a:p>
          </p:txBody>
        </p:sp>
      </p:grpSp>
      <p:sp>
        <p:nvSpPr>
          <p:cNvPr id="95" name="PA_矩形 94"/>
          <p:cNvSpPr/>
          <p:nvPr>
            <p:custDataLst>
              <p:tags r:id="rId8"/>
            </p:custDataLst>
          </p:nvPr>
        </p:nvSpPr>
        <p:spPr>
          <a:xfrm>
            <a:off x="879859" y="1149115"/>
            <a:ext cx="528799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rPr>
              <a:t>Subtitle in this line about company</a:t>
            </a:r>
            <a:endParaRPr kumimoji="0" lang="id-ID" sz="1800" b="0" i="0" u="none" strike="noStrike" kern="1200" cap="none" spc="0" normalizeH="0" baseline="0" noProof="0" dirty="0">
              <a:ln>
                <a:noFill/>
              </a:ln>
              <a:solidFill>
                <a:srgbClr val="21221F">
                  <a:lumMod val="75000"/>
                  <a:lumOff val="25000"/>
                </a:srgbClr>
              </a:solidFill>
              <a:effectLst/>
              <a:uLnTx/>
              <a:uFillTx/>
              <a:latin typeface="Source Sans Pro"/>
              <a:ea typeface="+mn-ea"/>
              <a:cs typeface="+mn-cs"/>
            </a:endParaRPr>
          </a:p>
        </p:txBody>
      </p:sp>
      <p:grpSp>
        <p:nvGrpSpPr>
          <p:cNvPr id="13" name="PA_组合 12"/>
          <p:cNvGrpSpPr/>
          <p:nvPr>
            <p:custDataLst>
              <p:tags r:id="rId9"/>
            </p:custDataLst>
          </p:nvPr>
        </p:nvGrpSpPr>
        <p:grpSpPr>
          <a:xfrm>
            <a:off x="3822065" y="1432560"/>
            <a:ext cx="5329238" cy="4375151"/>
            <a:chOff x="3822065" y="1432560"/>
            <a:chExt cx="5329238" cy="4375151"/>
          </a:xfrm>
        </p:grpSpPr>
        <p:sp>
          <p:nvSpPr>
            <p:cNvPr id="23" name="Freeform 10"/>
            <p:cNvSpPr>
              <a:spLocks/>
            </p:cNvSpPr>
            <p:nvPr/>
          </p:nvSpPr>
          <p:spPr bwMode="auto">
            <a:xfrm>
              <a:off x="6117590" y="3524886"/>
              <a:ext cx="2840038" cy="2282825"/>
            </a:xfrm>
            <a:custGeom>
              <a:avLst/>
              <a:gdLst>
                <a:gd name="T0" fmla="*/ 804 w 1151"/>
                <a:gd name="T1" fmla="*/ 0 h 926"/>
                <a:gd name="T2" fmla="*/ 349 w 1151"/>
                <a:gd name="T3" fmla="*/ 0 h 926"/>
                <a:gd name="T4" fmla="*/ 348 w 1151"/>
                <a:gd name="T5" fmla="*/ 0 h 926"/>
                <a:gd name="T6" fmla="*/ 347 w 1151"/>
                <a:gd name="T7" fmla="*/ 0 h 926"/>
                <a:gd name="T8" fmla="*/ 3 w 1151"/>
                <a:gd name="T9" fmla="*/ 345 h 926"/>
                <a:gd name="T10" fmla="*/ 0 w 1151"/>
                <a:gd name="T11" fmla="*/ 926 h 926"/>
                <a:gd name="T12" fmla="*/ 298 w 1151"/>
                <a:gd name="T13" fmla="*/ 703 h 926"/>
                <a:gd name="T14" fmla="*/ 804 w 1151"/>
                <a:gd name="T15" fmla="*/ 693 h 926"/>
                <a:gd name="T16" fmla="*/ 1151 w 1151"/>
                <a:gd name="T17" fmla="*/ 347 h 926"/>
                <a:gd name="T18" fmla="*/ 804 w 1151"/>
                <a:gd name="T19" fmla="*/ 0 h 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51" h="926">
                  <a:moveTo>
                    <a:pt x="804" y="0"/>
                  </a:moveTo>
                  <a:cubicBezTo>
                    <a:pt x="349" y="0"/>
                    <a:pt x="349" y="0"/>
                    <a:pt x="349" y="0"/>
                  </a:cubicBezTo>
                  <a:cubicBezTo>
                    <a:pt x="349" y="0"/>
                    <a:pt x="348" y="0"/>
                    <a:pt x="348" y="0"/>
                  </a:cubicBezTo>
                  <a:cubicBezTo>
                    <a:pt x="347" y="0"/>
                    <a:pt x="347" y="0"/>
                    <a:pt x="347" y="0"/>
                  </a:cubicBezTo>
                  <a:cubicBezTo>
                    <a:pt x="157" y="0"/>
                    <a:pt x="3" y="154"/>
                    <a:pt x="3" y="345"/>
                  </a:cubicBezTo>
                  <a:cubicBezTo>
                    <a:pt x="3" y="535"/>
                    <a:pt x="0" y="926"/>
                    <a:pt x="0" y="926"/>
                  </a:cubicBezTo>
                  <a:cubicBezTo>
                    <a:pt x="0" y="926"/>
                    <a:pt x="87" y="734"/>
                    <a:pt x="298" y="703"/>
                  </a:cubicBezTo>
                  <a:cubicBezTo>
                    <a:pt x="325" y="699"/>
                    <a:pt x="804" y="693"/>
                    <a:pt x="804" y="693"/>
                  </a:cubicBezTo>
                  <a:cubicBezTo>
                    <a:pt x="996" y="693"/>
                    <a:pt x="1151" y="538"/>
                    <a:pt x="1151" y="347"/>
                  </a:cubicBezTo>
                  <a:cubicBezTo>
                    <a:pt x="1151" y="155"/>
                    <a:pt x="996" y="0"/>
                    <a:pt x="804" y="0"/>
                  </a:cubicBezTo>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12" name="Group 11"/>
            <p:cNvGrpSpPr/>
            <p:nvPr/>
          </p:nvGrpSpPr>
          <p:grpSpPr>
            <a:xfrm>
              <a:off x="3822065" y="1432560"/>
              <a:ext cx="5329238" cy="3902076"/>
              <a:chOff x="3822065" y="1432560"/>
              <a:chExt cx="5329238" cy="3902076"/>
            </a:xfrm>
          </p:grpSpPr>
          <p:sp>
            <p:nvSpPr>
              <p:cNvPr id="19" name="Freeform 5"/>
              <p:cNvSpPr>
                <a:spLocks/>
              </p:cNvSpPr>
              <p:nvPr/>
            </p:nvSpPr>
            <p:spPr bwMode="auto">
              <a:xfrm>
                <a:off x="6117590" y="1985010"/>
                <a:ext cx="2252663" cy="1812925"/>
              </a:xfrm>
              <a:custGeom>
                <a:avLst/>
                <a:gdLst>
                  <a:gd name="T0" fmla="*/ 638 w 913"/>
                  <a:gd name="T1" fmla="*/ 0 h 735"/>
                  <a:gd name="T2" fmla="*/ 277 w 913"/>
                  <a:gd name="T3" fmla="*/ 0 h 735"/>
                  <a:gd name="T4" fmla="*/ 276 w 913"/>
                  <a:gd name="T5" fmla="*/ 0 h 735"/>
                  <a:gd name="T6" fmla="*/ 275 w 913"/>
                  <a:gd name="T7" fmla="*/ 0 h 735"/>
                  <a:gd name="T8" fmla="*/ 2 w 913"/>
                  <a:gd name="T9" fmla="*/ 273 h 735"/>
                  <a:gd name="T10" fmla="*/ 0 w 913"/>
                  <a:gd name="T11" fmla="*/ 735 h 735"/>
                  <a:gd name="T12" fmla="*/ 237 w 913"/>
                  <a:gd name="T13" fmla="*/ 557 h 735"/>
                  <a:gd name="T14" fmla="*/ 638 w 913"/>
                  <a:gd name="T15" fmla="*/ 550 h 735"/>
                  <a:gd name="T16" fmla="*/ 913 w 913"/>
                  <a:gd name="T17" fmla="*/ 275 h 735"/>
                  <a:gd name="T18" fmla="*/ 638 w 913"/>
                  <a:gd name="T19" fmla="*/ 0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3" h="735">
                    <a:moveTo>
                      <a:pt x="638" y="0"/>
                    </a:moveTo>
                    <a:cubicBezTo>
                      <a:pt x="277" y="0"/>
                      <a:pt x="277" y="0"/>
                      <a:pt x="277" y="0"/>
                    </a:cubicBezTo>
                    <a:cubicBezTo>
                      <a:pt x="276" y="0"/>
                      <a:pt x="276" y="0"/>
                      <a:pt x="276" y="0"/>
                    </a:cubicBezTo>
                    <a:cubicBezTo>
                      <a:pt x="275" y="0"/>
                      <a:pt x="275" y="0"/>
                      <a:pt x="275" y="0"/>
                    </a:cubicBezTo>
                    <a:cubicBezTo>
                      <a:pt x="124" y="0"/>
                      <a:pt x="2" y="122"/>
                      <a:pt x="2" y="273"/>
                    </a:cubicBezTo>
                    <a:cubicBezTo>
                      <a:pt x="2" y="424"/>
                      <a:pt x="0" y="735"/>
                      <a:pt x="0" y="735"/>
                    </a:cubicBezTo>
                    <a:cubicBezTo>
                      <a:pt x="0" y="735"/>
                      <a:pt x="69" y="582"/>
                      <a:pt x="237" y="557"/>
                    </a:cubicBezTo>
                    <a:cubicBezTo>
                      <a:pt x="258" y="554"/>
                      <a:pt x="638" y="550"/>
                      <a:pt x="638" y="550"/>
                    </a:cubicBezTo>
                    <a:cubicBezTo>
                      <a:pt x="790" y="550"/>
                      <a:pt x="913" y="427"/>
                      <a:pt x="913" y="275"/>
                    </a:cubicBezTo>
                    <a:cubicBezTo>
                      <a:pt x="913" y="123"/>
                      <a:pt x="790" y="0"/>
                      <a:pt x="638" y="0"/>
                    </a:cubicBezTo>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2" name="Freeform 8"/>
              <p:cNvSpPr>
                <a:spLocks/>
              </p:cNvSpPr>
              <p:nvPr/>
            </p:nvSpPr>
            <p:spPr bwMode="auto">
              <a:xfrm>
                <a:off x="3822065" y="1985010"/>
                <a:ext cx="2251075" cy="1812925"/>
              </a:xfrm>
              <a:custGeom>
                <a:avLst/>
                <a:gdLst>
                  <a:gd name="T0" fmla="*/ 275 w 913"/>
                  <a:gd name="T1" fmla="*/ 0 h 735"/>
                  <a:gd name="T2" fmla="*/ 636 w 913"/>
                  <a:gd name="T3" fmla="*/ 0 h 735"/>
                  <a:gd name="T4" fmla="*/ 637 w 913"/>
                  <a:gd name="T5" fmla="*/ 0 h 735"/>
                  <a:gd name="T6" fmla="*/ 638 w 913"/>
                  <a:gd name="T7" fmla="*/ 0 h 735"/>
                  <a:gd name="T8" fmla="*/ 911 w 913"/>
                  <a:gd name="T9" fmla="*/ 273 h 735"/>
                  <a:gd name="T10" fmla="*/ 913 w 913"/>
                  <a:gd name="T11" fmla="*/ 735 h 735"/>
                  <a:gd name="T12" fmla="*/ 677 w 913"/>
                  <a:gd name="T13" fmla="*/ 557 h 735"/>
                  <a:gd name="T14" fmla="*/ 275 w 913"/>
                  <a:gd name="T15" fmla="*/ 550 h 735"/>
                  <a:gd name="T16" fmla="*/ 0 w 913"/>
                  <a:gd name="T17" fmla="*/ 275 h 735"/>
                  <a:gd name="T18" fmla="*/ 275 w 913"/>
                  <a:gd name="T19" fmla="*/ 0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3" h="735">
                    <a:moveTo>
                      <a:pt x="275" y="0"/>
                    </a:moveTo>
                    <a:cubicBezTo>
                      <a:pt x="636" y="0"/>
                      <a:pt x="636" y="0"/>
                      <a:pt x="636" y="0"/>
                    </a:cubicBezTo>
                    <a:cubicBezTo>
                      <a:pt x="637" y="0"/>
                      <a:pt x="637" y="0"/>
                      <a:pt x="637" y="0"/>
                    </a:cubicBezTo>
                    <a:cubicBezTo>
                      <a:pt x="638" y="0"/>
                      <a:pt x="638" y="0"/>
                      <a:pt x="638" y="0"/>
                    </a:cubicBezTo>
                    <a:cubicBezTo>
                      <a:pt x="789" y="0"/>
                      <a:pt x="911" y="122"/>
                      <a:pt x="911" y="273"/>
                    </a:cubicBezTo>
                    <a:cubicBezTo>
                      <a:pt x="911" y="424"/>
                      <a:pt x="913" y="735"/>
                      <a:pt x="913" y="735"/>
                    </a:cubicBezTo>
                    <a:cubicBezTo>
                      <a:pt x="913" y="735"/>
                      <a:pt x="844" y="582"/>
                      <a:pt x="677" y="557"/>
                    </a:cubicBezTo>
                    <a:cubicBezTo>
                      <a:pt x="655" y="554"/>
                      <a:pt x="275" y="550"/>
                      <a:pt x="275" y="550"/>
                    </a:cubicBezTo>
                    <a:cubicBezTo>
                      <a:pt x="123" y="550"/>
                      <a:pt x="0" y="427"/>
                      <a:pt x="0" y="275"/>
                    </a:cubicBezTo>
                    <a:cubicBezTo>
                      <a:pt x="0" y="123"/>
                      <a:pt x="123" y="0"/>
                      <a:pt x="275" y="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7" name="Freeform 14"/>
              <p:cNvSpPr>
                <a:spLocks/>
              </p:cNvSpPr>
              <p:nvPr/>
            </p:nvSpPr>
            <p:spPr bwMode="auto">
              <a:xfrm>
                <a:off x="7793990" y="1748473"/>
                <a:ext cx="444500" cy="404813"/>
              </a:xfrm>
              <a:custGeom>
                <a:avLst/>
                <a:gdLst>
                  <a:gd name="T0" fmla="*/ 90 w 180"/>
                  <a:gd name="T1" fmla="*/ 0 h 164"/>
                  <a:gd name="T2" fmla="*/ 0 w 180"/>
                  <a:gd name="T3" fmla="*/ 90 h 164"/>
                  <a:gd name="T4" fmla="*/ 1 w 180"/>
                  <a:gd name="T5" fmla="*/ 99 h 164"/>
                  <a:gd name="T6" fmla="*/ 141 w 180"/>
                  <a:gd name="T7" fmla="*/ 164 h 164"/>
                  <a:gd name="T8" fmla="*/ 180 w 180"/>
                  <a:gd name="T9" fmla="*/ 90 h 164"/>
                  <a:gd name="T10" fmla="*/ 90 w 180"/>
                  <a:gd name="T11" fmla="*/ 0 h 164"/>
                </a:gdLst>
                <a:ahLst/>
                <a:cxnLst>
                  <a:cxn ang="0">
                    <a:pos x="T0" y="T1"/>
                  </a:cxn>
                  <a:cxn ang="0">
                    <a:pos x="T2" y="T3"/>
                  </a:cxn>
                  <a:cxn ang="0">
                    <a:pos x="T4" y="T5"/>
                  </a:cxn>
                  <a:cxn ang="0">
                    <a:pos x="T6" y="T7"/>
                  </a:cxn>
                  <a:cxn ang="0">
                    <a:pos x="T8" y="T9"/>
                  </a:cxn>
                  <a:cxn ang="0">
                    <a:pos x="T10" y="T11"/>
                  </a:cxn>
                </a:cxnLst>
                <a:rect l="0" t="0" r="r" b="b"/>
                <a:pathLst>
                  <a:path w="180" h="164">
                    <a:moveTo>
                      <a:pt x="90" y="0"/>
                    </a:moveTo>
                    <a:cubicBezTo>
                      <a:pt x="41" y="0"/>
                      <a:pt x="0" y="40"/>
                      <a:pt x="0" y="90"/>
                    </a:cubicBezTo>
                    <a:cubicBezTo>
                      <a:pt x="0" y="93"/>
                      <a:pt x="1" y="96"/>
                      <a:pt x="1" y="99"/>
                    </a:cubicBezTo>
                    <a:cubicBezTo>
                      <a:pt x="54" y="107"/>
                      <a:pt x="102" y="130"/>
                      <a:pt x="141" y="164"/>
                    </a:cubicBezTo>
                    <a:cubicBezTo>
                      <a:pt x="165" y="148"/>
                      <a:pt x="180" y="121"/>
                      <a:pt x="180" y="90"/>
                    </a:cubicBezTo>
                    <a:cubicBezTo>
                      <a:pt x="180" y="40"/>
                      <a:pt x="140" y="0"/>
                      <a:pt x="90" y="0"/>
                    </a:cubicBezTo>
                  </a:path>
                </a:pathLst>
              </a:custGeom>
              <a:solidFill>
                <a:schemeClr val="accent3">
                  <a:alpha val="72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8" name="Freeform 15"/>
              <p:cNvSpPr>
                <a:spLocks/>
              </p:cNvSpPr>
              <p:nvPr/>
            </p:nvSpPr>
            <p:spPr bwMode="auto">
              <a:xfrm>
                <a:off x="7795578" y="1992948"/>
                <a:ext cx="346075" cy="198438"/>
              </a:xfrm>
              <a:custGeom>
                <a:avLst/>
                <a:gdLst>
                  <a:gd name="T0" fmla="*/ 0 w 140"/>
                  <a:gd name="T1" fmla="*/ 0 h 81"/>
                  <a:gd name="T2" fmla="*/ 89 w 140"/>
                  <a:gd name="T3" fmla="*/ 81 h 81"/>
                  <a:gd name="T4" fmla="*/ 140 w 140"/>
                  <a:gd name="T5" fmla="*/ 65 h 81"/>
                  <a:gd name="T6" fmla="*/ 0 w 140"/>
                  <a:gd name="T7" fmla="*/ 0 h 81"/>
                </a:gdLst>
                <a:ahLst/>
                <a:cxnLst>
                  <a:cxn ang="0">
                    <a:pos x="T0" y="T1"/>
                  </a:cxn>
                  <a:cxn ang="0">
                    <a:pos x="T2" y="T3"/>
                  </a:cxn>
                  <a:cxn ang="0">
                    <a:pos x="T4" y="T5"/>
                  </a:cxn>
                  <a:cxn ang="0">
                    <a:pos x="T6" y="T7"/>
                  </a:cxn>
                </a:cxnLst>
                <a:rect l="0" t="0" r="r" b="b"/>
                <a:pathLst>
                  <a:path w="140" h="81">
                    <a:moveTo>
                      <a:pt x="0" y="0"/>
                    </a:moveTo>
                    <a:cubicBezTo>
                      <a:pt x="4" y="45"/>
                      <a:pt x="43" y="81"/>
                      <a:pt x="89" y="81"/>
                    </a:cubicBezTo>
                    <a:cubicBezTo>
                      <a:pt x="108" y="81"/>
                      <a:pt x="126" y="75"/>
                      <a:pt x="140" y="65"/>
                    </a:cubicBezTo>
                    <a:cubicBezTo>
                      <a:pt x="101" y="31"/>
                      <a:pt x="53" y="8"/>
                      <a:pt x="0" y="0"/>
                    </a:cubicBezTo>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9" name="Oval 16"/>
              <p:cNvSpPr>
                <a:spLocks noChangeArrowheads="1"/>
              </p:cNvSpPr>
              <p:nvPr/>
            </p:nvSpPr>
            <p:spPr bwMode="auto">
              <a:xfrm>
                <a:off x="8311515" y="1694498"/>
                <a:ext cx="168275" cy="166688"/>
              </a:xfrm>
              <a:prstGeom prst="ellipse">
                <a:avLst/>
              </a:prstGeom>
              <a:solidFill>
                <a:schemeClr val="accent3">
                  <a:alpha val="72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 name="Oval 17"/>
              <p:cNvSpPr>
                <a:spLocks noChangeArrowheads="1"/>
              </p:cNvSpPr>
              <p:nvPr/>
            </p:nvSpPr>
            <p:spPr bwMode="auto">
              <a:xfrm>
                <a:off x="8227378" y="1432560"/>
                <a:ext cx="98425" cy="98425"/>
              </a:xfrm>
              <a:prstGeom prst="ellipse">
                <a:avLst/>
              </a:prstGeom>
              <a:solidFill>
                <a:schemeClr val="accent3">
                  <a:alpha val="72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1" name="Oval 18"/>
              <p:cNvSpPr>
                <a:spLocks noChangeArrowheads="1"/>
              </p:cNvSpPr>
              <p:nvPr/>
            </p:nvSpPr>
            <p:spPr bwMode="auto">
              <a:xfrm>
                <a:off x="7581265" y="2078673"/>
                <a:ext cx="88900" cy="88900"/>
              </a:xfrm>
              <a:prstGeom prst="ellipse">
                <a:avLst/>
              </a:pr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32" name="Group 31"/>
              <p:cNvGrpSpPr/>
              <p:nvPr/>
            </p:nvGrpSpPr>
            <p:grpSpPr>
              <a:xfrm>
                <a:off x="3822065" y="3521711"/>
                <a:ext cx="2251075" cy="1812925"/>
                <a:chOff x="3832225" y="3917951"/>
                <a:chExt cx="2251075" cy="1812925"/>
              </a:xfrm>
            </p:grpSpPr>
            <p:sp>
              <p:nvSpPr>
                <p:cNvPr id="34" name="Freeform 19"/>
                <p:cNvSpPr>
                  <a:spLocks/>
                </p:cNvSpPr>
                <p:nvPr/>
              </p:nvSpPr>
              <p:spPr bwMode="auto">
                <a:xfrm>
                  <a:off x="4456113" y="5272088"/>
                  <a:ext cx="360363" cy="155575"/>
                </a:xfrm>
                <a:custGeom>
                  <a:avLst/>
                  <a:gdLst>
                    <a:gd name="T0" fmla="*/ 0 w 146"/>
                    <a:gd name="T1" fmla="*/ 0 h 63"/>
                    <a:gd name="T2" fmla="*/ 73 w 146"/>
                    <a:gd name="T3" fmla="*/ 63 h 63"/>
                    <a:gd name="T4" fmla="*/ 146 w 146"/>
                    <a:gd name="T5" fmla="*/ 2 h 63"/>
                    <a:gd name="T6" fmla="*/ 22 w 146"/>
                    <a:gd name="T7" fmla="*/ 1 h 63"/>
                    <a:gd name="T8" fmla="*/ 0 w 146"/>
                    <a:gd name="T9" fmla="*/ 0 h 63"/>
                  </a:gdLst>
                  <a:ahLst/>
                  <a:cxnLst>
                    <a:cxn ang="0">
                      <a:pos x="T0" y="T1"/>
                    </a:cxn>
                    <a:cxn ang="0">
                      <a:pos x="T2" y="T3"/>
                    </a:cxn>
                    <a:cxn ang="0">
                      <a:pos x="T4" y="T5"/>
                    </a:cxn>
                    <a:cxn ang="0">
                      <a:pos x="T6" y="T7"/>
                    </a:cxn>
                    <a:cxn ang="0">
                      <a:pos x="T8" y="T9"/>
                    </a:cxn>
                  </a:cxnLst>
                  <a:rect l="0" t="0" r="r" b="b"/>
                  <a:pathLst>
                    <a:path w="146" h="63">
                      <a:moveTo>
                        <a:pt x="0" y="0"/>
                      </a:moveTo>
                      <a:cubicBezTo>
                        <a:pt x="5" y="36"/>
                        <a:pt x="36" y="63"/>
                        <a:pt x="73" y="63"/>
                      </a:cubicBezTo>
                      <a:cubicBezTo>
                        <a:pt x="110" y="63"/>
                        <a:pt x="140" y="37"/>
                        <a:pt x="146" y="2"/>
                      </a:cubicBezTo>
                      <a:cubicBezTo>
                        <a:pt x="77" y="1"/>
                        <a:pt x="22" y="1"/>
                        <a:pt x="22" y="1"/>
                      </a:cubicBezTo>
                      <a:cubicBezTo>
                        <a:pt x="14" y="1"/>
                        <a:pt x="7" y="1"/>
                        <a:pt x="0" y="0"/>
                      </a:cubicBezTo>
                    </a:path>
                  </a:pathLst>
                </a:custGeom>
                <a:solidFill>
                  <a:schemeClr val="accent4">
                    <a:lumMod val="75000"/>
                    <a:alpha val="72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5" name="Freeform 20"/>
                <p:cNvSpPr>
                  <a:spLocks/>
                </p:cNvSpPr>
                <p:nvPr/>
              </p:nvSpPr>
              <p:spPr bwMode="auto">
                <a:xfrm>
                  <a:off x="4452938" y="5062538"/>
                  <a:ext cx="365125" cy="214313"/>
                </a:xfrm>
                <a:custGeom>
                  <a:avLst/>
                  <a:gdLst>
                    <a:gd name="T0" fmla="*/ 74 w 148"/>
                    <a:gd name="T1" fmla="*/ 0 h 87"/>
                    <a:gd name="T2" fmla="*/ 0 w 148"/>
                    <a:gd name="T3" fmla="*/ 74 h 87"/>
                    <a:gd name="T4" fmla="*/ 1 w 148"/>
                    <a:gd name="T5" fmla="*/ 85 h 87"/>
                    <a:gd name="T6" fmla="*/ 23 w 148"/>
                    <a:gd name="T7" fmla="*/ 86 h 87"/>
                    <a:gd name="T8" fmla="*/ 147 w 148"/>
                    <a:gd name="T9" fmla="*/ 87 h 87"/>
                    <a:gd name="T10" fmla="*/ 148 w 148"/>
                    <a:gd name="T11" fmla="*/ 74 h 87"/>
                    <a:gd name="T12" fmla="*/ 74 w 14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48" h="87">
                      <a:moveTo>
                        <a:pt x="74" y="0"/>
                      </a:moveTo>
                      <a:cubicBezTo>
                        <a:pt x="33" y="0"/>
                        <a:pt x="0" y="33"/>
                        <a:pt x="0" y="74"/>
                      </a:cubicBezTo>
                      <a:cubicBezTo>
                        <a:pt x="0" y="78"/>
                        <a:pt x="1" y="81"/>
                        <a:pt x="1" y="85"/>
                      </a:cubicBezTo>
                      <a:cubicBezTo>
                        <a:pt x="8" y="86"/>
                        <a:pt x="15" y="86"/>
                        <a:pt x="23" y="86"/>
                      </a:cubicBezTo>
                      <a:cubicBezTo>
                        <a:pt x="23" y="86"/>
                        <a:pt x="78" y="86"/>
                        <a:pt x="147" y="87"/>
                      </a:cubicBezTo>
                      <a:cubicBezTo>
                        <a:pt x="148" y="83"/>
                        <a:pt x="148" y="79"/>
                        <a:pt x="148" y="74"/>
                      </a:cubicBezTo>
                      <a:cubicBezTo>
                        <a:pt x="148" y="33"/>
                        <a:pt x="115" y="0"/>
                        <a:pt x="74" y="0"/>
                      </a:cubicBezTo>
                    </a:path>
                  </a:pathLst>
                </a:custGeom>
                <a:solidFill>
                  <a:schemeClr val="accent4">
                    <a:lumMod val="75000"/>
                    <a:alpha val="72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3" name="Freeform 9"/>
                <p:cNvSpPr>
                  <a:spLocks/>
                </p:cNvSpPr>
                <p:nvPr/>
              </p:nvSpPr>
              <p:spPr bwMode="auto">
                <a:xfrm>
                  <a:off x="3832225" y="3917951"/>
                  <a:ext cx="2251075" cy="1812925"/>
                </a:xfrm>
                <a:custGeom>
                  <a:avLst/>
                  <a:gdLst>
                    <a:gd name="T0" fmla="*/ 275 w 913"/>
                    <a:gd name="T1" fmla="*/ 0 h 735"/>
                    <a:gd name="T2" fmla="*/ 636 w 913"/>
                    <a:gd name="T3" fmla="*/ 0 h 735"/>
                    <a:gd name="T4" fmla="*/ 637 w 913"/>
                    <a:gd name="T5" fmla="*/ 0 h 735"/>
                    <a:gd name="T6" fmla="*/ 638 w 913"/>
                    <a:gd name="T7" fmla="*/ 0 h 735"/>
                    <a:gd name="T8" fmla="*/ 911 w 913"/>
                    <a:gd name="T9" fmla="*/ 273 h 735"/>
                    <a:gd name="T10" fmla="*/ 913 w 913"/>
                    <a:gd name="T11" fmla="*/ 735 h 735"/>
                    <a:gd name="T12" fmla="*/ 677 w 913"/>
                    <a:gd name="T13" fmla="*/ 557 h 735"/>
                    <a:gd name="T14" fmla="*/ 275 w 913"/>
                    <a:gd name="T15" fmla="*/ 550 h 735"/>
                    <a:gd name="T16" fmla="*/ 0 w 913"/>
                    <a:gd name="T17" fmla="*/ 275 h 735"/>
                    <a:gd name="T18" fmla="*/ 275 w 913"/>
                    <a:gd name="T19" fmla="*/ 0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3" h="735">
                      <a:moveTo>
                        <a:pt x="275" y="0"/>
                      </a:moveTo>
                      <a:cubicBezTo>
                        <a:pt x="636" y="0"/>
                        <a:pt x="636" y="0"/>
                        <a:pt x="636" y="0"/>
                      </a:cubicBezTo>
                      <a:cubicBezTo>
                        <a:pt x="637" y="0"/>
                        <a:pt x="637" y="0"/>
                        <a:pt x="637" y="0"/>
                      </a:cubicBezTo>
                      <a:cubicBezTo>
                        <a:pt x="638" y="0"/>
                        <a:pt x="638" y="0"/>
                        <a:pt x="638" y="0"/>
                      </a:cubicBezTo>
                      <a:cubicBezTo>
                        <a:pt x="789" y="0"/>
                        <a:pt x="911" y="122"/>
                        <a:pt x="911" y="273"/>
                      </a:cubicBezTo>
                      <a:cubicBezTo>
                        <a:pt x="911" y="424"/>
                        <a:pt x="913" y="735"/>
                        <a:pt x="913" y="735"/>
                      </a:cubicBezTo>
                      <a:cubicBezTo>
                        <a:pt x="913" y="735"/>
                        <a:pt x="844" y="582"/>
                        <a:pt x="677" y="557"/>
                      </a:cubicBezTo>
                      <a:cubicBezTo>
                        <a:pt x="655" y="554"/>
                        <a:pt x="275" y="550"/>
                        <a:pt x="275" y="550"/>
                      </a:cubicBezTo>
                      <a:cubicBezTo>
                        <a:pt x="123" y="550"/>
                        <a:pt x="0" y="427"/>
                        <a:pt x="0" y="275"/>
                      </a:cubicBezTo>
                      <a:cubicBezTo>
                        <a:pt x="0" y="123"/>
                        <a:pt x="123" y="0"/>
                        <a:pt x="275" y="0"/>
                      </a:cubicBezTo>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6" name="Freeform 21"/>
                <p:cNvSpPr>
                  <a:spLocks/>
                </p:cNvSpPr>
                <p:nvPr/>
              </p:nvSpPr>
              <p:spPr bwMode="auto">
                <a:xfrm>
                  <a:off x="4202113" y="5365751"/>
                  <a:ext cx="127000" cy="128588"/>
                </a:xfrm>
                <a:custGeom>
                  <a:avLst/>
                  <a:gdLst>
                    <a:gd name="T0" fmla="*/ 26 w 52"/>
                    <a:gd name="T1" fmla="*/ 0 h 52"/>
                    <a:gd name="T2" fmla="*/ 0 w 52"/>
                    <a:gd name="T3" fmla="*/ 26 h 52"/>
                    <a:gd name="T4" fmla="*/ 26 w 52"/>
                    <a:gd name="T5" fmla="*/ 52 h 52"/>
                    <a:gd name="T6" fmla="*/ 26 w 52"/>
                    <a:gd name="T7" fmla="*/ 52 h 52"/>
                    <a:gd name="T8" fmla="*/ 52 w 52"/>
                    <a:gd name="T9" fmla="*/ 26 h 52"/>
                    <a:gd name="T10" fmla="*/ 26 w 52"/>
                    <a:gd name="T11" fmla="*/ 0 h 52"/>
                    <a:gd name="T12" fmla="*/ 26 w 52"/>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2" h="52">
                      <a:moveTo>
                        <a:pt x="26" y="0"/>
                      </a:moveTo>
                      <a:cubicBezTo>
                        <a:pt x="12" y="0"/>
                        <a:pt x="0" y="12"/>
                        <a:pt x="0" y="26"/>
                      </a:cubicBezTo>
                      <a:cubicBezTo>
                        <a:pt x="0" y="40"/>
                        <a:pt x="11" y="52"/>
                        <a:pt x="26" y="52"/>
                      </a:cubicBezTo>
                      <a:cubicBezTo>
                        <a:pt x="26" y="52"/>
                        <a:pt x="26" y="52"/>
                        <a:pt x="26" y="52"/>
                      </a:cubicBezTo>
                      <a:cubicBezTo>
                        <a:pt x="40" y="52"/>
                        <a:pt x="52" y="41"/>
                        <a:pt x="52" y="26"/>
                      </a:cubicBezTo>
                      <a:cubicBezTo>
                        <a:pt x="52" y="12"/>
                        <a:pt x="41" y="0"/>
                        <a:pt x="26" y="0"/>
                      </a:cubicBezTo>
                      <a:cubicBezTo>
                        <a:pt x="26" y="0"/>
                        <a:pt x="26" y="0"/>
                        <a:pt x="26" y="0"/>
                      </a:cubicBezTo>
                    </a:path>
                  </a:pathLst>
                </a:custGeom>
                <a:solidFill>
                  <a:schemeClr val="accent4">
                    <a:lumMod val="75000"/>
                    <a:alpha val="72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7" name="Freeform 22"/>
                <p:cNvSpPr>
                  <a:spLocks/>
                </p:cNvSpPr>
                <p:nvPr/>
              </p:nvSpPr>
              <p:spPr bwMode="auto">
                <a:xfrm>
                  <a:off x="4448175" y="5575301"/>
                  <a:ext cx="71438" cy="71438"/>
                </a:xfrm>
                <a:custGeom>
                  <a:avLst/>
                  <a:gdLst>
                    <a:gd name="T0" fmla="*/ 15 w 29"/>
                    <a:gd name="T1" fmla="*/ 0 h 29"/>
                    <a:gd name="T2" fmla="*/ 15 w 29"/>
                    <a:gd name="T3" fmla="*/ 0 h 29"/>
                    <a:gd name="T4" fmla="*/ 0 w 29"/>
                    <a:gd name="T5" fmla="*/ 14 h 29"/>
                    <a:gd name="T6" fmla="*/ 15 w 29"/>
                    <a:gd name="T7" fmla="*/ 29 h 29"/>
                    <a:gd name="T8" fmla="*/ 15 w 29"/>
                    <a:gd name="T9" fmla="*/ 29 h 29"/>
                    <a:gd name="T10" fmla="*/ 29 w 29"/>
                    <a:gd name="T11" fmla="*/ 14 h 29"/>
                    <a:gd name="T12" fmla="*/ 15 w 29"/>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29" h="29">
                      <a:moveTo>
                        <a:pt x="15" y="0"/>
                      </a:moveTo>
                      <a:cubicBezTo>
                        <a:pt x="15" y="0"/>
                        <a:pt x="15" y="0"/>
                        <a:pt x="15" y="0"/>
                      </a:cubicBezTo>
                      <a:cubicBezTo>
                        <a:pt x="7" y="0"/>
                        <a:pt x="0" y="6"/>
                        <a:pt x="0" y="14"/>
                      </a:cubicBezTo>
                      <a:cubicBezTo>
                        <a:pt x="0" y="22"/>
                        <a:pt x="7" y="29"/>
                        <a:pt x="15" y="29"/>
                      </a:cubicBezTo>
                      <a:cubicBezTo>
                        <a:pt x="15" y="29"/>
                        <a:pt x="15" y="29"/>
                        <a:pt x="15" y="29"/>
                      </a:cubicBezTo>
                      <a:cubicBezTo>
                        <a:pt x="23" y="29"/>
                        <a:pt x="29" y="22"/>
                        <a:pt x="29" y="14"/>
                      </a:cubicBezTo>
                      <a:cubicBezTo>
                        <a:pt x="29" y="6"/>
                        <a:pt x="23" y="0"/>
                        <a:pt x="15" y="0"/>
                      </a:cubicBezTo>
                    </a:path>
                  </a:pathLst>
                </a:custGeom>
                <a:solidFill>
                  <a:schemeClr val="accent4">
                    <a:lumMod val="75000"/>
                    <a:alpha val="72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38" name="Freeform 37"/>
              <p:cNvSpPr>
                <a:spLocks/>
              </p:cNvSpPr>
              <p:nvPr/>
            </p:nvSpPr>
            <p:spPr bwMode="auto">
              <a:xfrm>
                <a:off x="8325802" y="3415347"/>
                <a:ext cx="444500" cy="444500"/>
              </a:xfrm>
              <a:custGeom>
                <a:avLst/>
                <a:gdLst>
                  <a:gd name="connsiteX0" fmla="*/ 222797 w 444500"/>
                  <a:gd name="connsiteY0" fmla="*/ 0 h 444500"/>
                  <a:gd name="connsiteX1" fmla="*/ 444500 w 444500"/>
                  <a:gd name="connsiteY1" fmla="*/ 222463 h 444500"/>
                  <a:gd name="connsiteX2" fmla="*/ 390306 w 444500"/>
                  <a:gd name="connsiteY2" fmla="*/ 368300 h 444500"/>
                  <a:gd name="connsiteX3" fmla="*/ 390173 w 444500"/>
                  <a:gd name="connsiteY3" fmla="*/ 368181 h 444500"/>
                  <a:gd name="connsiteX4" fmla="*/ 355922 w 444500"/>
                  <a:gd name="connsiteY4" fmla="*/ 399651 h 444500"/>
                  <a:gd name="connsiteX5" fmla="*/ 222451 w 444500"/>
                  <a:gd name="connsiteY5" fmla="*/ 444500 h 444500"/>
                  <a:gd name="connsiteX6" fmla="*/ 0 w 444500"/>
                  <a:gd name="connsiteY6" fmla="*/ 221990 h 444500"/>
                  <a:gd name="connsiteX7" fmla="*/ 14830 w 444500"/>
                  <a:gd name="connsiteY7" fmla="*/ 142875 h 444500"/>
                  <a:gd name="connsiteX8" fmla="*/ 15925 w 444500"/>
                  <a:gd name="connsiteY8" fmla="*/ 143276 h 444500"/>
                  <a:gd name="connsiteX9" fmla="*/ 48207 w 444500"/>
                  <a:gd name="connsiteY9" fmla="*/ 85509 h 444500"/>
                  <a:gd name="connsiteX10" fmla="*/ 222797 w 444500"/>
                  <a:gd name="connsiteY10" fmla="*/ 0 h 44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4500" h="444500">
                    <a:moveTo>
                      <a:pt x="222797" y="0"/>
                    </a:moveTo>
                    <a:cubicBezTo>
                      <a:pt x="343502" y="0"/>
                      <a:pt x="444500" y="101344"/>
                      <a:pt x="444500" y="222463"/>
                    </a:cubicBezTo>
                    <a:cubicBezTo>
                      <a:pt x="444500" y="279315"/>
                      <a:pt x="422330" y="331223"/>
                      <a:pt x="390306" y="368300"/>
                    </a:cubicBezTo>
                    <a:lnTo>
                      <a:pt x="390173" y="368181"/>
                    </a:lnTo>
                    <a:lnTo>
                      <a:pt x="355922" y="399651"/>
                    </a:lnTo>
                    <a:cubicBezTo>
                      <a:pt x="318383" y="427812"/>
                      <a:pt x="272502" y="444500"/>
                      <a:pt x="222451" y="444500"/>
                    </a:cubicBezTo>
                    <a:cubicBezTo>
                      <a:pt x="98867" y="444500"/>
                      <a:pt x="0" y="345607"/>
                      <a:pt x="0" y="221990"/>
                    </a:cubicBezTo>
                    <a:cubicBezTo>
                      <a:pt x="0" y="194794"/>
                      <a:pt x="4944" y="167598"/>
                      <a:pt x="14830" y="142875"/>
                    </a:cubicBezTo>
                    <a:lnTo>
                      <a:pt x="15925" y="143276"/>
                    </a:lnTo>
                    <a:lnTo>
                      <a:pt x="48207" y="85509"/>
                    </a:lnTo>
                    <a:cubicBezTo>
                      <a:pt x="88390" y="33369"/>
                      <a:pt x="150744" y="0"/>
                      <a:pt x="222797" y="0"/>
                    </a:cubicBezTo>
                    <a:close/>
                  </a:path>
                </a:pathLst>
              </a:custGeom>
              <a:solidFill>
                <a:schemeClr val="accent5">
                  <a:alpha val="72000"/>
                </a:schemeClr>
              </a:solidFill>
              <a:ln>
                <a:noFill/>
              </a:ln>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9" name="Oval 25"/>
              <p:cNvSpPr>
                <a:spLocks noChangeArrowheads="1"/>
              </p:cNvSpPr>
              <p:nvPr/>
            </p:nvSpPr>
            <p:spPr bwMode="auto">
              <a:xfrm>
                <a:off x="8943340" y="3302636"/>
                <a:ext cx="207963" cy="206375"/>
              </a:xfrm>
              <a:prstGeom prst="ellipse">
                <a:avLst/>
              </a:prstGeom>
              <a:solidFill>
                <a:schemeClr val="accent5">
                  <a:alpha val="72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0" name="Oval 26"/>
              <p:cNvSpPr>
                <a:spLocks noChangeArrowheads="1"/>
              </p:cNvSpPr>
              <p:nvPr/>
            </p:nvSpPr>
            <p:spPr bwMode="auto">
              <a:xfrm>
                <a:off x="8763953" y="3193098"/>
                <a:ext cx="104775" cy="109538"/>
              </a:xfrm>
              <a:prstGeom prst="ellipse">
                <a:avLst/>
              </a:prstGeom>
              <a:solidFill>
                <a:schemeClr val="accent5">
                  <a:alpha val="72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41" name="Oval 27"/>
              <p:cNvSpPr>
                <a:spLocks noChangeArrowheads="1"/>
              </p:cNvSpPr>
              <p:nvPr/>
            </p:nvSpPr>
            <p:spPr bwMode="auto">
              <a:xfrm>
                <a:off x="8635365" y="3967798"/>
                <a:ext cx="76200" cy="79375"/>
              </a:xfrm>
              <a:prstGeom prst="ellipse">
                <a:avLst/>
              </a:prstGeom>
              <a:solidFill>
                <a:schemeClr val="accent5">
                  <a:alpha val="72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87" name="TextBox 86"/>
              <p:cNvSpPr txBox="1"/>
              <p:nvPr/>
            </p:nvSpPr>
            <p:spPr>
              <a:xfrm>
                <a:off x="4124050" y="2660639"/>
                <a:ext cx="181096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Calibri"/>
                    <a:ea typeface="+mn-ea"/>
                    <a:cs typeface="+mn-cs"/>
                  </a:rPr>
                  <a:t>Lorem ipsum dolor sit ame</a:t>
                </a:r>
                <a:r>
                  <a:rPr kumimoji="0" lang="vi-VN" sz="1200" b="1" i="0" u="none" strike="noStrike" kern="1200" cap="none" spc="0" normalizeH="0" baseline="0" noProof="0">
                    <a:ln>
                      <a:noFill/>
                    </a:ln>
                    <a:solidFill>
                      <a:srgbClr val="FFFFFF"/>
                    </a:solidFill>
                    <a:effectLst/>
                    <a:uLnTx/>
                    <a:uFillTx/>
                    <a:latin typeface="Calibri"/>
                    <a:ea typeface="+mn-ea"/>
                    <a:cs typeface="+mn-cs"/>
                  </a:rPr>
                  <a:t>  </a:t>
                </a:r>
                <a:r>
                  <a:rPr kumimoji="0" lang="en-US" sz="1200" b="1" i="0" u="none" strike="noStrike" kern="1200" cap="none" spc="0" normalizeH="0" baseline="0" noProof="0">
                    <a:ln>
                      <a:noFill/>
                    </a:ln>
                    <a:solidFill>
                      <a:srgbClr val="FFFFFF"/>
                    </a:solidFill>
                    <a:effectLst/>
                    <a:uLnTx/>
                    <a:uFillTx/>
                    <a:latin typeface="Calibri"/>
                    <a:ea typeface="+mn-ea"/>
                    <a:cs typeface="+mn-cs"/>
                  </a:rPr>
                  <a:t> consectetur</a:t>
                </a:r>
              </a:p>
            </p:txBody>
          </p:sp>
          <p:sp>
            <p:nvSpPr>
              <p:cNvPr id="88" name="TextBox 87"/>
              <p:cNvSpPr txBox="1"/>
              <p:nvPr/>
            </p:nvSpPr>
            <p:spPr>
              <a:xfrm>
                <a:off x="6365449" y="2660639"/>
                <a:ext cx="181096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a:ea typeface="+mn-ea"/>
                    <a:cs typeface="+mn-cs"/>
                  </a:rPr>
                  <a:t>Lorem ipsum dolor sit </a:t>
                </a:r>
                <a:r>
                  <a:rPr kumimoji="0" lang="en-US" sz="1200" b="1" i="0" u="none" strike="noStrike" kern="1200" cap="none" spc="0" normalizeH="0" baseline="0" noProof="0" dirty="0" err="1">
                    <a:ln>
                      <a:noFill/>
                    </a:ln>
                    <a:solidFill>
                      <a:srgbClr val="FFFFFF"/>
                    </a:solidFill>
                    <a:effectLst/>
                    <a:uLnTx/>
                    <a:uFillTx/>
                    <a:latin typeface="Calibri"/>
                    <a:ea typeface="+mn-ea"/>
                    <a:cs typeface="+mn-cs"/>
                  </a:rPr>
                  <a:t>ame</a:t>
                </a:r>
                <a:r>
                  <a:rPr kumimoji="0" lang="vi-VN" sz="1200" b="1" i="0" u="none" strike="noStrike" kern="1200" cap="none" spc="0" normalizeH="0" baseline="0" noProof="0" dirty="0">
                    <a:ln>
                      <a:noFill/>
                    </a:ln>
                    <a:solidFill>
                      <a:srgbClr val="FFFFFF"/>
                    </a:solidFill>
                    <a:effectLst/>
                    <a:uLnTx/>
                    <a:uFillTx/>
                    <a:latin typeface="Calibri"/>
                    <a:ea typeface="+mn-ea"/>
                    <a:cs typeface="+mn-cs"/>
                  </a:rPr>
                  <a:t>  </a:t>
                </a:r>
                <a:r>
                  <a:rPr kumimoji="0" lang="en-US" sz="1200" b="1" i="0" u="none" strike="noStrike" kern="1200" cap="none" spc="0" normalizeH="0" baseline="0" noProof="0" dirty="0">
                    <a:ln>
                      <a:noFill/>
                    </a:ln>
                    <a:solidFill>
                      <a:srgbClr val="FFFFFF"/>
                    </a:solidFill>
                    <a:effectLst/>
                    <a:uLnTx/>
                    <a:uFillTx/>
                    <a:latin typeface="Calibri"/>
                    <a:ea typeface="+mn-ea"/>
                    <a:cs typeface="+mn-cs"/>
                  </a:rPr>
                  <a:t> </a:t>
                </a:r>
                <a:r>
                  <a:rPr kumimoji="0" lang="en-US" sz="1200" b="1" i="0" u="none" strike="noStrike" kern="1200" cap="none" spc="0" normalizeH="0" baseline="0" noProof="0" dirty="0" err="1">
                    <a:ln>
                      <a:noFill/>
                    </a:ln>
                    <a:solidFill>
                      <a:srgbClr val="FFFFFF"/>
                    </a:solidFill>
                    <a:effectLst/>
                    <a:uLnTx/>
                    <a:uFillTx/>
                    <a:latin typeface="Calibri"/>
                    <a:ea typeface="+mn-ea"/>
                    <a:cs typeface="+mn-cs"/>
                  </a:rPr>
                  <a:t>consectetur</a:t>
                </a:r>
                <a:endParaRPr kumimoji="0" lang="en-US" sz="1200" b="1" i="0" u="none" strike="noStrike" kern="1200" cap="none" spc="0" normalizeH="0" baseline="0" noProof="0" dirty="0">
                  <a:ln>
                    <a:noFill/>
                  </a:ln>
                  <a:solidFill>
                    <a:srgbClr val="FFFFFF"/>
                  </a:solidFill>
                  <a:effectLst/>
                  <a:uLnTx/>
                  <a:uFillTx/>
                  <a:latin typeface="Calibri"/>
                  <a:ea typeface="+mn-ea"/>
                  <a:cs typeface="+mn-cs"/>
                </a:endParaRPr>
              </a:p>
            </p:txBody>
          </p:sp>
          <p:sp>
            <p:nvSpPr>
              <p:cNvPr id="89" name="TextBox 88"/>
              <p:cNvSpPr txBox="1"/>
              <p:nvPr/>
            </p:nvSpPr>
            <p:spPr>
              <a:xfrm>
                <a:off x="4209791" y="4204633"/>
                <a:ext cx="181096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Calibri"/>
                    <a:ea typeface="+mn-ea"/>
                    <a:cs typeface="+mn-cs"/>
                  </a:rPr>
                  <a:t>Lorem ipsum dolor sit ame</a:t>
                </a:r>
                <a:r>
                  <a:rPr kumimoji="0" lang="vi-VN" sz="1200" b="1" i="0" u="none" strike="noStrike" kern="1200" cap="none" spc="0" normalizeH="0" baseline="0" noProof="0">
                    <a:ln>
                      <a:noFill/>
                    </a:ln>
                    <a:solidFill>
                      <a:srgbClr val="FFFFFF"/>
                    </a:solidFill>
                    <a:effectLst/>
                    <a:uLnTx/>
                    <a:uFillTx/>
                    <a:latin typeface="Calibri"/>
                    <a:ea typeface="+mn-ea"/>
                    <a:cs typeface="+mn-cs"/>
                  </a:rPr>
                  <a:t>  </a:t>
                </a:r>
                <a:r>
                  <a:rPr kumimoji="0" lang="en-US" sz="1200" b="1" i="0" u="none" strike="noStrike" kern="1200" cap="none" spc="0" normalizeH="0" baseline="0" noProof="0">
                    <a:ln>
                      <a:noFill/>
                    </a:ln>
                    <a:solidFill>
                      <a:srgbClr val="FFFFFF"/>
                    </a:solidFill>
                    <a:effectLst/>
                    <a:uLnTx/>
                    <a:uFillTx/>
                    <a:latin typeface="Calibri"/>
                    <a:ea typeface="+mn-ea"/>
                    <a:cs typeface="+mn-cs"/>
                  </a:rPr>
                  <a:t> consectetur</a:t>
                </a:r>
              </a:p>
            </p:txBody>
          </p:sp>
          <p:sp>
            <p:nvSpPr>
              <p:cNvPr id="90" name="TextBox 89"/>
              <p:cNvSpPr txBox="1"/>
              <p:nvPr/>
            </p:nvSpPr>
            <p:spPr>
              <a:xfrm>
                <a:off x="6445781" y="4349344"/>
                <a:ext cx="2192337"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Calibri"/>
                    <a:ea typeface="+mn-ea"/>
                    <a:cs typeface="+mn-cs"/>
                  </a:rPr>
                  <a:t>Lorem ipsum dolor sit amet</a:t>
                </a:r>
                <a:r>
                  <a:rPr kumimoji="0" lang="vi-VN" sz="1200" b="1" i="0" u="none" strike="noStrike" kern="1200" cap="none" spc="0" normalizeH="0" baseline="0" noProof="0">
                    <a:ln>
                      <a:noFill/>
                    </a:ln>
                    <a:solidFill>
                      <a:srgbClr val="FFFFFF"/>
                    </a:solidFill>
                    <a:effectLst/>
                    <a:uLnTx/>
                    <a:uFillTx/>
                    <a:latin typeface="Calibri"/>
                    <a:ea typeface="+mn-ea"/>
                    <a:cs typeface="+mn-cs"/>
                  </a:rPr>
                  <a:t> </a:t>
                </a:r>
                <a:r>
                  <a:rPr kumimoji="0" lang="en-US" sz="1200" b="1" i="0" u="none" strike="noStrike" kern="1200" cap="none" spc="0" normalizeH="0" baseline="0" noProof="0">
                    <a:ln>
                      <a:noFill/>
                    </a:ln>
                    <a:solidFill>
                      <a:srgbClr val="FFFFFF"/>
                    </a:solidFill>
                    <a:effectLst/>
                    <a:uLnTx/>
                    <a:uFillTx/>
                    <a:latin typeface="Calibri"/>
                    <a:ea typeface="+mn-ea"/>
                    <a:cs typeface="+mn-cs"/>
                  </a:rPr>
                  <a:t> consectetur adipiscing elit. Vestibulum</a:t>
                </a:r>
              </a:p>
            </p:txBody>
          </p:sp>
          <p:sp>
            <p:nvSpPr>
              <p:cNvPr id="92" name="Freeform 14"/>
              <p:cNvSpPr>
                <a:spLocks/>
              </p:cNvSpPr>
              <p:nvPr/>
            </p:nvSpPr>
            <p:spPr bwMode="auto">
              <a:xfrm>
                <a:off x="5468318" y="1758512"/>
                <a:ext cx="444500" cy="404813"/>
              </a:xfrm>
              <a:custGeom>
                <a:avLst/>
                <a:gdLst>
                  <a:gd name="T0" fmla="*/ 90 w 180"/>
                  <a:gd name="T1" fmla="*/ 0 h 164"/>
                  <a:gd name="T2" fmla="*/ 0 w 180"/>
                  <a:gd name="T3" fmla="*/ 90 h 164"/>
                  <a:gd name="T4" fmla="*/ 1 w 180"/>
                  <a:gd name="T5" fmla="*/ 99 h 164"/>
                  <a:gd name="T6" fmla="*/ 141 w 180"/>
                  <a:gd name="T7" fmla="*/ 164 h 164"/>
                  <a:gd name="T8" fmla="*/ 180 w 180"/>
                  <a:gd name="T9" fmla="*/ 90 h 164"/>
                  <a:gd name="T10" fmla="*/ 90 w 180"/>
                  <a:gd name="T11" fmla="*/ 0 h 164"/>
                </a:gdLst>
                <a:ahLst/>
                <a:cxnLst>
                  <a:cxn ang="0">
                    <a:pos x="T0" y="T1"/>
                  </a:cxn>
                  <a:cxn ang="0">
                    <a:pos x="T2" y="T3"/>
                  </a:cxn>
                  <a:cxn ang="0">
                    <a:pos x="T4" y="T5"/>
                  </a:cxn>
                  <a:cxn ang="0">
                    <a:pos x="T6" y="T7"/>
                  </a:cxn>
                  <a:cxn ang="0">
                    <a:pos x="T8" y="T9"/>
                  </a:cxn>
                  <a:cxn ang="0">
                    <a:pos x="T10" y="T11"/>
                  </a:cxn>
                </a:cxnLst>
                <a:rect l="0" t="0" r="r" b="b"/>
                <a:pathLst>
                  <a:path w="180" h="164">
                    <a:moveTo>
                      <a:pt x="90" y="0"/>
                    </a:moveTo>
                    <a:cubicBezTo>
                      <a:pt x="41" y="0"/>
                      <a:pt x="0" y="40"/>
                      <a:pt x="0" y="90"/>
                    </a:cubicBezTo>
                    <a:cubicBezTo>
                      <a:pt x="0" y="93"/>
                      <a:pt x="1" y="96"/>
                      <a:pt x="1" y="99"/>
                    </a:cubicBezTo>
                    <a:cubicBezTo>
                      <a:pt x="54" y="107"/>
                      <a:pt x="102" y="130"/>
                      <a:pt x="141" y="164"/>
                    </a:cubicBezTo>
                    <a:cubicBezTo>
                      <a:pt x="165" y="148"/>
                      <a:pt x="180" y="121"/>
                      <a:pt x="180" y="90"/>
                    </a:cubicBezTo>
                    <a:cubicBezTo>
                      <a:pt x="180" y="40"/>
                      <a:pt x="140" y="0"/>
                      <a:pt x="90" y="0"/>
                    </a:cubicBezTo>
                  </a:path>
                </a:pathLst>
              </a:custGeom>
              <a:solidFill>
                <a:schemeClr val="accent1">
                  <a:alpha val="41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3" name="Oval 16"/>
              <p:cNvSpPr>
                <a:spLocks noChangeArrowheads="1"/>
              </p:cNvSpPr>
              <p:nvPr/>
            </p:nvSpPr>
            <p:spPr bwMode="auto">
              <a:xfrm>
                <a:off x="5985843" y="1704537"/>
                <a:ext cx="168275" cy="166688"/>
              </a:xfrm>
              <a:prstGeom prst="ellipse">
                <a:avLst/>
              </a:prstGeom>
              <a:solidFill>
                <a:schemeClr val="accent1">
                  <a:alpha val="41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4" name="Oval 17"/>
              <p:cNvSpPr>
                <a:spLocks noChangeArrowheads="1"/>
              </p:cNvSpPr>
              <p:nvPr/>
            </p:nvSpPr>
            <p:spPr bwMode="auto">
              <a:xfrm>
                <a:off x="5901706" y="1442599"/>
                <a:ext cx="98425" cy="98425"/>
              </a:xfrm>
              <a:prstGeom prst="ellipse">
                <a:avLst/>
              </a:prstGeom>
              <a:solidFill>
                <a:schemeClr val="accent1">
                  <a:alpha val="41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96" name="AutoShape 28"/>
              <p:cNvSpPr>
                <a:spLocks/>
              </p:cNvSpPr>
              <p:nvPr/>
            </p:nvSpPr>
            <p:spPr bwMode="auto">
              <a:xfrm>
                <a:off x="4318953" y="3779847"/>
                <a:ext cx="389364" cy="387908"/>
              </a:xfrm>
              <a:custGeom>
                <a:avLst/>
                <a:gdLst>
                  <a:gd name="T0" fmla="*/ 10800 w 21600"/>
                  <a:gd name="T1" fmla="+- 0 10821 42"/>
                  <a:gd name="T2" fmla="*/ 10821 h 21558"/>
                  <a:gd name="T3" fmla="*/ 10800 w 21600"/>
                  <a:gd name="T4" fmla="+- 0 10821 42"/>
                  <a:gd name="T5" fmla="*/ 10821 h 21558"/>
                  <a:gd name="T6" fmla="*/ 10800 w 21600"/>
                  <a:gd name="T7" fmla="+- 0 10821 42"/>
                  <a:gd name="T8" fmla="*/ 10821 h 21558"/>
                  <a:gd name="T9" fmla="*/ 10800 w 21600"/>
                  <a:gd name="T10" fmla="+- 0 10821 42"/>
                  <a:gd name="T11" fmla="*/ 10821 h 21558"/>
                </a:gdLst>
                <a:ahLst/>
                <a:cxnLst>
                  <a:cxn ang="0">
                    <a:pos x="T0" y="T2"/>
                  </a:cxn>
                  <a:cxn ang="0">
                    <a:pos x="T3" y="T5"/>
                  </a:cxn>
                  <a:cxn ang="0">
                    <a:pos x="T6" y="T8"/>
                  </a:cxn>
                  <a:cxn ang="0">
                    <a:pos x="T9" y="T11"/>
                  </a:cxn>
                </a:cxnLst>
                <a:rect l="0" t="0" r="r" b="b"/>
                <a:pathLst>
                  <a:path w="21600" h="21558">
                    <a:moveTo>
                      <a:pt x="18076" y="8547"/>
                    </a:moveTo>
                    <a:cubicBezTo>
                      <a:pt x="19181" y="9499"/>
                      <a:pt x="20046" y="10569"/>
                      <a:pt x="20670" y="11749"/>
                    </a:cubicBezTo>
                    <a:cubicBezTo>
                      <a:pt x="21291" y="12932"/>
                      <a:pt x="21599" y="14075"/>
                      <a:pt x="21599" y="15179"/>
                    </a:cubicBezTo>
                    <a:cubicBezTo>
                      <a:pt x="21599" y="16159"/>
                      <a:pt x="21344" y="17040"/>
                      <a:pt x="20832" y="17815"/>
                    </a:cubicBezTo>
                    <a:cubicBezTo>
                      <a:pt x="20320" y="18592"/>
                      <a:pt x="19593" y="19260"/>
                      <a:pt x="18660" y="19812"/>
                    </a:cubicBezTo>
                    <a:cubicBezTo>
                      <a:pt x="17724" y="20363"/>
                      <a:pt x="16585" y="20794"/>
                      <a:pt x="15252" y="21098"/>
                    </a:cubicBezTo>
                    <a:cubicBezTo>
                      <a:pt x="13917" y="21403"/>
                      <a:pt x="12435" y="21558"/>
                      <a:pt x="10800" y="21558"/>
                    </a:cubicBezTo>
                    <a:cubicBezTo>
                      <a:pt x="9168" y="21558"/>
                      <a:pt x="7682" y="21403"/>
                      <a:pt x="6350" y="21098"/>
                    </a:cubicBezTo>
                    <a:cubicBezTo>
                      <a:pt x="5014" y="20794"/>
                      <a:pt x="3878" y="20363"/>
                      <a:pt x="2936" y="19812"/>
                    </a:cubicBezTo>
                    <a:cubicBezTo>
                      <a:pt x="1993" y="19260"/>
                      <a:pt x="1270" y="18589"/>
                      <a:pt x="761" y="17809"/>
                    </a:cubicBezTo>
                    <a:cubicBezTo>
                      <a:pt x="255" y="17029"/>
                      <a:pt x="0" y="16150"/>
                      <a:pt x="0" y="15179"/>
                    </a:cubicBezTo>
                    <a:cubicBezTo>
                      <a:pt x="0" y="14075"/>
                      <a:pt x="318" y="12934"/>
                      <a:pt x="948" y="11757"/>
                    </a:cubicBezTo>
                    <a:cubicBezTo>
                      <a:pt x="1582" y="10580"/>
                      <a:pt x="2449" y="9510"/>
                      <a:pt x="3557" y="8547"/>
                    </a:cubicBezTo>
                    <a:cubicBezTo>
                      <a:pt x="3654" y="8403"/>
                      <a:pt x="3822" y="8344"/>
                      <a:pt x="4056" y="8369"/>
                    </a:cubicBezTo>
                    <a:cubicBezTo>
                      <a:pt x="4290" y="8398"/>
                      <a:pt x="4446" y="8491"/>
                      <a:pt x="4527" y="8654"/>
                    </a:cubicBezTo>
                    <a:cubicBezTo>
                      <a:pt x="4565" y="8800"/>
                      <a:pt x="4565" y="8930"/>
                      <a:pt x="4527" y="9045"/>
                    </a:cubicBezTo>
                    <a:cubicBezTo>
                      <a:pt x="4446" y="9361"/>
                      <a:pt x="4378" y="9738"/>
                      <a:pt x="4318" y="10177"/>
                    </a:cubicBezTo>
                    <a:cubicBezTo>
                      <a:pt x="4259" y="10617"/>
                      <a:pt x="4237" y="11073"/>
                      <a:pt x="4259" y="11546"/>
                    </a:cubicBezTo>
                    <a:cubicBezTo>
                      <a:pt x="4278" y="12016"/>
                      <a:pt x="4343" y="12475"/>
                      <a:pt x="4452" y="12915"/>
                    </a:cubicBezTo>
                    <a:cubicBezTo>
                      <a:pt x="4562" y="13354"/>
                      <a:pt x="4749" y="13734"/>
                      <a:pt x="5020" y="14047"/>
                    </a:cubicBezTo>
                    <a:cubicBezTo>
                      <a:pt x="5329" y="14379"/>
                      <a:pt x="5716" y="14599"/>
                      <a:pt x="6184" y="14709"/>
                    </a:cubicBezTo>
                    <a:cubicBezTo>
                      <a:pt x="5698" y="13323"/>
                      <a:pt x="5498" y="12008"/>
                      <a:pt x="5588" y="10757"/>
                    </a:cubicBezTo>
                    <a:cubicBezTo>
                      <a:pt x="5676" y="9510"/>
                      <a:pt x="5919" y="8344"/>
                      <a:pt x="6318" y="7265"/>
                    </a:cubicBezTo>
                    <a:cubicBezTo>
                      <a:pt x="6718" y="6187"/>
                      <a:pt x="7223" y="5212"/>
                      <a:pt x="7835" y="4339"/>
                    </a:cubicBezTo>
                    <a:cubicBezTo>
                      <a:pt x="8450" y="3469"/>
                      <a:pt x="9040" y="2720"/>
                      <a:pt x="9607" y="2089"/>
                    </a:cubicBezTo>
                    <a:cubicBezTo>
                      <a:pt x="10172" y="1459"/>
                      <a:pt x="10662" y="980"/>
                      <a:pt x="11068" y="653"/>
                    </a:cubicBezTo>
                    <a:cubicBezTo>
                      <a:pt x="11477" y="326"/>
                      <a:pt x="11692" y="149"/>
                      <a:pt x="11711" y="124"/>
                    </a:cubicBezTo>
                    <a:cubicBezTo>
                      <a:pt x="11960" y="-42"/>
                      <a:pt x="12194" y="-42"/>
                      <a:pt x="12416" y="124"/>
                    </a:cubicBezTo>
                    <a:cubicBezTo>
                      <a:pt x="12513" y="191"/>
                      <a:pt x="12581" y="293"/>
                      <a:pt x="12616" y="414"/>
                    </a:cubicBezTo>
                    <a:cubicBezTo>
                      <a:pt x="12650" y="535"/>
                      <a:pt x="12647" y="645"/>
                      <a:pt x="12609" y="746"/>
                    </a:cubicBezTo>
                    <a:cubicBezTo>
                      <a:pt x="12609" y="760"/>
                      <a:pt x="12531" y="954"/>
                      <a:pt x="12375" y="1318"/>
                    </a:cubicBezTo>
                    <a:cubicBezTo>
                      <a:pt x="12222" y="1681"/>
                      <a:pt x="12116" y="2140"/>
                      <a:pt x="12057" y="2692"/>
                    </a:cubicBezTo>
                    <a:cubicBezTo>
                      <a:pt x="11995" y="3244"/>
                      <a:pt x="12029" y="3849"/>
                      <a:pt x="12160" y="4503"/>
                    </a:cubicBezTo>
                    <a:cubicBezTo>
                      <a:pt x="12291" y="5162"/>
                      <a:pt x="12644" y="5773"/>
                      <a:pt x="13221" y="6339"/>
                    </a:cubicBezTo>
                    <a:cubicBezTo>
                      <a:pt x="13589" y="6728"/>
                      <a:pt x="13926" y="7108"/>
                      <a:pt x="14229" y="7485"/>
                    </a:cubicBezTo>
                    <a:cubicBezTo>
                      <a:pt x="14532" y="7862"/>
                      <a:pt x="14791" y="8282"/>
                      <a:pt x="15006" y="8744"/>
                    </a:cubicBezTo>
                    <a:cubicBezTo>
                      <a:pt x="15218" y="9209"/>
                      <a:pt x="15390" y="9749"/>
                      <a:pt x="15515" y="10363"/>
                    </a:cubicBezTo>
                    <a:cubicBezTo>
                      <a:pt x="15639" y="10977"/>
                      <a:pt x="15702" y="11709"/>
                      <a:pt x="15702" y="12554"/>
                    </a:cubicBezTo>
                    <a:cubicBezTo>
                      <a:pt x="15702" y="12850"/>
                      <a:pt x="15546" y="13027"/>
                      <a:pt x="15237" y="13078"/>
                    </a:cubicBezTo>
                    <a:cubicBezTo>
                      <a:pt x="15118" y="13098"/>
                      <a:pt x="14997" y="13078"/>
                      <a:pt x="14872" y="13027"/>
                    </a:cubicBezTo>
                    <a:cubicBezTo>
                      <a:pt x="14747" y="12971"/>
                      <a:pt x="14666" y="12886"/>
                      <a:pt x="14625" y="12768"/>
                    </a:cubicBezTo>
                    <a:cubicBezTo>
                      <a:pt x="14485" y="12489"/>
                      <a:pt x="14276" y="12270"/>
                      <a:pt x="13998" y="12109"/>
                    </a:cubicBezTo>
                    <a:cubicBezTo>
                      <a:pt x="13720" y="11946"/>
                      <a:pt x="13405" y="11867"/>
                      <a:pt x="13056" y="11867"/>
                    </a:cubicBezTo>
                    <a:cubicBezTo>
                      <a:pt x="12588" y="11867"/>
                      <a:pt x="12191" y="12016"/>
                      <a:pt x="11870" y="12318"/>
                    </a:cubicBezTo>
                    <a:cubicBezTo>
                      <a:pt x="11545" y="12619"/>
                      <a:pt x="11383" y="12985"/>
                      <a:pt x="11383" y="13419"/>
                    </a:cubicBezTo>
                    <a:cubicBezTo>
                      <a:pt x="11383" y="14503"/>
                      <a:pt x="12160" y="15044"/>
                      <a:pt x="13714" y="15035"/>
                    </a:cubicBezTo>
                    <a:cubicBezTo>
                      <a:pt x="14691" y="15035"/>
                      <a:pt x="15452" y="14751"/>
                      <a:pt x="15998" y="14185"/>
                    </a:cubicBezTo>
                    <a:cubicBezTo>
                      <a:pt x="16370" y="13799"/>
                      <a:pt x="16635" y="13343"/>
                      <a:pt x="16797" y="12819"/>
                    </a:cubicBezTo>
                    <a:cubicBezTo>
                      <a:pt x="16963" y="12290"/>
                      <a:pt x="17065" y="11777"/>
                      <a:pt x="17103" y="11273"/>
                    </a:cubicBezTo>
                    <a:cubicBezTo>
                      <a:pt x="17143" y="10769"/>
                      <a:pt x="17156" y="10310"/>
                      <a:pt x="17134" y="9893"/>
                    </a:cubicBezTo>
                    <a:cubicBezTo>
                      <a:pt x="17115" y="9473"/>
                      <a:pt x="17097" y="9195"/>
                      <a:pt x="17075" y="9048"/>
                    </a:cubicBezTo>
                    <a:cubicBezTo>
                      <a:pt x="17016" y="8941"/>
                      <a:pt x="17016" y="8812"/>
                      <a:pt x="17075" y="8657"/>
                    </a:cubicBezTo>
                    <a:cubicBezTo>
                      <a:pt x="17156" y="8493"/>
                      <a:pt x="17312" y="8400"/>
                      <a:pt x="17546" y="8372"/>
                    </a:cubicBezTo>
                    <a:cubicBezTo>
                      <a:pt x="17780" y="8347"/>
                      <a:pt x="17955" y="8403"/>
                      <a:pt x="18076" y="8547"/>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97" name="AutoShape 29"/>
              <p:cNvSpPr>
                <a:spLocks/>
              </p:cNvSpPr>
              <p:nvPr/>
            </p:nvSpPr>
            <p:spPr bwMode="auto">
              <a:xfrm>
                <a:off x="6503124" y="2271595"/>
                <a:ext cx="389364" cy="3894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598" y="2167"/>
                    </a:moveTo>
                    <a:cubicBezTo>
                      <a:pt x="3598" y="2549"/>
                      <a:pt x="3517" y="2902"/>
                      <a:pt x="3358" y="3213"/>
                    </a:cubicBezTo>
                    <a:cubicBezTo>
                      <a:pt x="3197" y="3525"/>
                      <a:pt x="2981" y="3792"/>
                      <a:pt x="2707" y="4006"/>
                    </a:cubicBezTo>
                    <a:lnTo>
                      <a:pt x="2707" y="21050"/>
                    </a:lnTo>
                    <a:cubicBezTo>
                      <a:pt x="2707" y="21203"/>
                      <a:pt x="2663" y="21329"/>
                      <a:pt x="2580" y="21438"/>
                    </a:cubicBezTo>
                    <a:cubicBezTo>
                      <a:pt x="2492" y="21547"/>
                      <a:pt x="2386" y="21599"/>
                      <a:pt x="2262" y="21599"/>
                    </a:cubicBezTo>
                    <a:lnTo>
                      <a:pt x="1348" y="21599"/>
                    </a:lnTo>
                    <a:cubicBezTo>
                      <a:pt x="1221" y="21599"/>
                      <a:pt x="1118" y="21544"/>
                      <a:pt x="1038" y="21438"/>
                    </a:cubicBezTo>
                    <a:cubicBezTo>
                      <a:pt x="954" y="21329"/>
                      <a:pt x="913" y="21203"/>
                      <a:pt x="913" y="21050"/>
                    </a:cubicBezTo>
                    <a:lnTo>
                      <a:pt x="913" y="4006"/>
                    </a:lnTo>
                    <a:cubicBezTo>
                      <a:pt x="641" y="3792"/>
                      <a:pt x="421" y="3525"/>
                      <a:pt x="252" y="3213"/>
                    </a:cubicBezTo>
                    <a:cubicBezTo>
                      <a:pt x="83" y="2902"/>
                      <a:pt x="0" y="2549"/>
                      <a:pt x="0" y="2167"/>
                    </a:cubicBezTo>
                    <a:cubicBezTo>
                      <a:pt x="0" y="1574"/>
                      <a:pt x="176" y="1069"/>
                      <a:pt x="528" y="640"/>
                    </a:cubicBezTo>
                    <a:cubicBezTo>
                      <a:pt x="878" y="211"/>
                      <a:pt x="1304" y="0"/>
                      <a:pt x="1804" y="0"/>
                    </a:cubicBezTo>
                    <a:cubicBezTo>
                      <a:pt x="2296" y="0"/>
                      <a:pt x="2719" y="211"/>
                      <a:pt x="3069" y="640"/>
                    </a:cubicBezTo>
                    <a:cubicBezTo>
                      <a:pt x="3422" y="1069"/>
                      <a:pt x="3598" y="1571"/>
                      <a:pt x="3598" y="2167"/>
                    </a:cubicBezTo>
                    <a:moveTo>
                      <a:pt x="20838" y="2476"/>
                    </a:moveTo>
                    <a:cubicBezTo>
                      <a:pt x="21063" y="2323"/>
                      <a:pt x="21247" y="2297"/>
                      <a:pt x="21389" y="2391"/>
                    </a:cubicBezTo>
                    <a:cubicBezTo>
                      <a:pt x="21529" y="2485"/>
                      <a:pt x="21599" y="2684"/>
                      <a:pt x="21599" y="2996"/>
                    </a:cubicBezTo>
                    <a:lnTo>
                      <a:pt x="21599" y="13515"/>
                    </a:lnTo>
                    <a:cubicBezTo>
                      <a:pt x="21599" y="13803"/>
                      <a:pt x="21526" y="14106"/>
                      <a:pt x="21382" y="14420"/>
                    </a:cubicBezTo>
                    <a:cubicBezTo>
                      <a:pt x="21237" y="14737"/>
                      <a:pt x="21056" y="14966"/>
                      <a:pt x="20838" y="15119"/>
                    </a:cubicBezTo>
                    <a:cubicBezTo>
                      <a:pt x="19954" y="15757"/>
                      <a:pt x="19146" y="16165"/>
                      <a:pt x="18412" y="16350"/>
                    </a:cubicBezTo>
                    <a:cubicBezTo>
                      <a:pt x="17678" y="16529"/>
                      <a:pt x="17036" y="16606"/>
                      <a:pt x="16490" y="16567"/>
                    </a:cubicBezTo>
                    <a:cubicBezTo>
                      <a:pt x="15849" y="16526"/>
                      <a:pt x="15281" y="16371"/>
                      <a:pt x="14791" y="16103"/>
                    </a:cubicBezTo>
                    <a:cubicBezTo>
                      <a:pt x="14392" y="15851"/>
                      <a:pt x="14003" y="15607"/>
                      <a:pt x="13623" y="15378"/>
                    </a:cubicBezTo>
                    <a:cubicBezTo>
                      <a:pt x="13244" y="15146"/>
                      <a:pt x="12857" y="14946"/>
                      <a:pt x="12458" y="14773"/>
                    </a:cubicBezTo>
                    <a:cubicBezTo>
                      <a:pt x="12059" y="14599"/>
                      <a:pt x="11640" y="14461"/>
                      <a:pt x="11197" y="14358"/>
                    </a:cubicBezTo>
                    <a:cubicBezTo>
                      <a:pt x="10757" y="14256"/>
                      <a:pt x="10269" y="14203"/>
                      <a:pt x="9738" y="14203"/>
                    </a:cubicBezTo>
                    <a:cubicBezTo>
                      <a:pt x="9310" y="14220"/>
                      <a:pt x="8825" y="14306"/>
                      <a:pt x="8286" y="14455"/>
                    </a:cubicBezTo>
                    <a:cubicBezTo>
                      <a:pt x="7824" y="14588"/>
                      <a:pt x="7266" y="14799"/>
                      <a:pt x="6605" y="15090"/>
                    </a:cubicBezTo>
                    <a:cubicBezTo>
                      <a:pt x="5944" y="15381"/>
                      <a:pt x="5207" y="15792"/>
                      <a:pt x="4394" y="16327"/>
                    </a:cubicBezTo>
                    <a:cubicBezTo>
                      <a:pt x="4169" y="16476"/>
                      <a:pt x="3978" y="16494"/>
                      <a:pt x="3826" y="16382"/>
                    </a:cubicBezTo>
                    <a:cubicBezTo>
                      <a:pt x="3674" y="16268"/>
                      <a:pt x="3598" y="16059"/>
                      <a:pt x="3598" y="15751"/>
                    </a:cubicBezTo>
                    <a:lnTo>
                      <a:pt x="3598" y="5273"/>
                    </a:lnTo>
                    <a:cubicBezTo>
                      <a:pt x="3598" y="4964"/>
                      <a:pt x="3674" y="4653"/>
                      <a:pt x="3826" y="4347"/>
                    </a:cubicBezTo>
                    <a:cubicBezTo>
                      <a:pt x="3978" y="4036"/>
                      <a:pt x="4169" y="3807"/>
                      <a:pt x="4394" y="3654"/>
                    </a:cubicBezTo>
                    <a:cubicBezTo>
                      <a:pt x="5207" y="3143"/>
                      <a:pt x="5941" y="2737"/>
                      <a:pt x="6597" y="2447"/>
                    </a:cubicBezTo>
                    <a:cubicBezTo>
                      <a:pt x="7253" y="2156"/>
                      <a:pt x="7816" y="1944"/>
                      <a:pt x="8286" y="1812"/>
                    </a:cubicBezTo>
                    <a:cubicBezTo>
                      <a:pt x="8832" y="1665"/>
                      <a:pt x="9317" y="1580"/>
                      <a:pt x="9738" y="1559"/>
                    </a:cubicBezTo>
                    <a:cubicBezTo>
                      <a:pt x="10269" y="1559"/>
                      <a:pt x="10757" y="1612"/>
                      <a:pt x="11197" y="1715"/>
                    </a:cubicBezTo>
                    <a:cubicBezTo>
                      <a:pt x="11640" y="1818"/>
                      <a:pt x="12059" y="1956"/>
                      <a:pt x="12458" y="2135"/>
                    </a:cubicBezTo>
                    <a:cubicBezTo>
                      <a:pt x="12857" y="2306"/>
                      <a:pt x="13242" y="2508"/>
                      <a:pt x="13619" y="2737"/>
                    </a:cubicBezTo>
                    <a:cubicBezTo>
                      <a:pt x="13993" y="2967"/>
                      <a:pt x="14385" y="3207"/>
                      <a:pt x="14791" y="3463"/>
                    </a:cubicBezTo>
                    <a:cubicBezTo>
                      <a:pt x="15281" y="3736"/>
                      <a:pt x="15849" y="3889"/>
                      <a:pt x="16490" y="3924"/>
                    </a:cubicBezTo>
                    <a:cubicBezTo>
                      <a:pt x="17036" y="3965"/>
                      <a:pt x="17678" y="3889"/>
                      <a:pt x="18412" y="3707"/>
                    </a:cubicBezTo>
                    <a:cubicBezTo>
                      <a:pt x="19146" y="3522"/>
                      <a:pt x="19957" y="3113"/>
                      <a:pt x="20838" y="2476"/>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98" name="AutoShape 60"/>
              <p:cNvSpPr>
                <a:spLocks/>
              </p:cNvSpPr>
              <p:nvPr/>
            </p:nvSpPr>
            <p:spPr bwMode="auto">
              <a:xfrm>
                <a:off x="4240428" y="2267205"/>
                <a:ext cx="387807" cy="387908"/>
              </a:xfrm>
              <a:custGeom>
                <a:avLst/>
                <a:gdLst>
                  <a:gd name="T0" fmla="*/ 10800 w 21600"/>
                  <a:gd name="T1" fmla="*/ 10796 h 21592"/>
                  <a:gd name="T2" fmla="*/ 10800 w 21600"/>
                  <a:gd name="T3" fmla="*/ 10796 h 21592"/>
                  <a:gd name="T4" fmla="*/ 10800 w 21600"/>
                  <a:gd name="T5" fmla="*/ 10796 h 21592"/>
                  <a:gd name="T6" fmla="*/ 10800 w 21600"/>
                  <a:gd name="T7" fmla="*/ 10796 h 21592"/>
                </a:gdLst>
                <a:ahLst/>
                <a:cxnLst>
                  <a:cxn ang="0">
                    <a:pos x="T0" y="T1"/>
                  </a:cxn>
                  <a:cxn ang="0">
                    <a:pos x="T2" y="T3"/>
                  </a:cxn>
                  <a:cxn ang="0">
                    <a:pos x="T4" y="T5"/>
                  </a:cxn>
                  <a:cxn ang="0">
                    <a:pos x="T6" y="T7"/>
                  </a:cxn>
                </a:cxnLst>
                <a:rect l="0" t="0" r="r" b="b"/>
                <a:pathLst>
                  <a:path w="21600" h="21592">
                    <a:moveTo>
                      <a:pt x="16719" y="11484"/>
                    </a:moveTo>
                    <a:cubicBezTo>
                      <a:pt x="16972" y="11823"/>
                      <a:pt x="17102" y="12217"/>
                      <a:pt x="17111" y="12666"/>
                    </a:cubicBezTo>
                    <a:cubicBezTo>
                      <a:pt x="17118" y="13118"/>
                      <a:pt x="16986" y="13503"/>
                      <a:pt x="16719" y="13825"/>
                    </a:cubicBezTo>
                    <a:lnTo>
                      <a:pt x="10660" y="21039"/>
                    </a:lnTo>
                    <a:cubicBezTo>
                      <a:pt x="10393" y="21361"/>
                      <a:pt x="10061" y="21530"/>
                      <a:pt x="9664" y="21548"/>
                    </a:cubicBezTo>
                    <a:cubicBezTo>
                      <a:pt x="9270" y="21568"/>
                      <a:pt x="8950" y="21398"/>
                      <a:pt x="8704" y="21039"/>
                    </a:cubicBezTo>
                    <a:lnTo>
                      <a:pt x="991" y="10768"/>
                    </a:lnTo>
                    <a:cubicBezTo>
                      <a:pt x="721" y="10408"/>
                      <a:pt x="488" y="9960"/>
                      <a:pt x="293" y="9416"/>
                    </a:cubicBezTo>
                    <a:cubicBezTo>
                      <a:pt x="98" y="8878"/>
                      <a:pt x="0" y="8375"/>
                      <a:pt x="0" y="7918"/>
                    </a:cubicBezTo>
                    <a:lnTo>
                      <a:pt x="0" y="1668"/>
                    </a:lnTo>
                    <a:cubicBezTo>
                      <a:pt x="0" y="1216"/>
                      <a:pt x="134" y="825"/>
                      <a:pt x="401" y="497"/>
                    </a:cubicBezTo>
                    <a:cubicBezTo>
                      <a:pt x="671" y="166"/>
                      <a:pt x="1003" y="0"/>
                      <a:pt x="1392" y="0"/>
                    </a:cubicBezTo>
                    <a:lnTo>
                      <a:pt x="6619" y="0"/>
                    </a:lnTo>
                    <a:cubicBezTo>
                      <a:pt x="6811" y="0"/>
                      <a:pt x="7016" y="28"/>
                      <a:pt x="7237" y="83"/>
                    </a:cubicBezTo>
                    <a:cubicBezTo>
                      <a:pt x="7456" y="138"/>
                      <a:pt x="7677" y="224"/>
                      <a:pt x="7899" y="336"/>
                    </a:cubicBezTo>
                    <a:cubicBezTo>
                      <a:pt x="8120" y="451"/>
                      <a:pt x="8332" y="580"/>
                      <a:pt x="8524" y="724"/>
                    </a:cubicBezTo>
                    <a:cubicBezTo>
                      <a:pt x="8719" y="865"/>
                      <a:pt x="8880" y="1021"/>
                      <a:pt x="9005" y="1185"/>
                    </a:cubicBezTo>
                    <a:lnTo>
                      <a:pt x="16719" y="11484"/>
                    </a:lnTo>
                    <a:close/>
                    <a:moveTo>
                      <a:pt x="3603" y="5922"/>
                    </a:moveTo>
                    <a:cubicBezTo>
                      <a:pt x="3964" y="5922"/>
                      <a:pt x="4279" y="5761"/>
                      <a:pt x="4548" y="5441"/>
                    </a:cubicBezTo>
                    <a:cubicBezTo>
                      <a:pt x="4815" y="5116"/>
                      <a:pt x="4952" y="4740"/>
                      <a:pt x="4952" y="4311"/>
                    </a:cubicBezTo>
                    <a:cubicBezTo>
                      <a:pt x="4952" y="3862"/>
                      <a:pt x="4815" y="3477"/>
                      <a:pt x="4548" y="3160"/>
                    </a:cubicBezTo>
                    <a:cubicBezTo>
                      <a:pt x="4281" y="2844"/>
                      <a:pt x="3966" y="2686"/>
                      <a:pt x="3603" y="2686"/>
                    </a:cubicBezTo>
                    <a:cubicBezTo>
                      <a:pt x="3227" y="2686"/>
                      <a:pt x="2908" y="2844"/>
                      <a:pt x="2643" y="3160"/>
                    </a:cubicBezTo>
                    <a:cubicBezTo>
                      <a:pt x="2378" y="3477"/>
                      <a:pt x="2246" y="3862"/>
                      <a:pt x="2246" y="4311"/>
                    </a:cubicBezTo>
                    <a:cubicBezTo>
                      <a:pt x="2246" y="4739"/>
                      <a:pt x="2378" y="5116"/>
                      <a:pt x="2643" y="5441"/>
                    </a:cubicBezTo>
                    <a:cubicBezTo>
                      <a:pt x="2905" y="5761"/>
                      <a:pt x="3225" y="5922"/>
                      <a:pt x="3603" y="5922"/>
                    </a:cubicBezTo>
                    <a:moveTo>
                      <a:pt x="21198" y="11510"/>
                    </a:moveTo>
                    <a:cubicBezTo>
                      <a:pt x="21465" y="11852"/>
                      <a:pt x="21599" y="12252"/>
                      <a:pt x="21599" y="12709"/>
                    </a:cubicBezTo>
                    <a:cubicBezTo>
                      <a:pt x="21599" y="13167"/>
                      <a:pt x="21465" y="13558"/>
                      <a:pt x="21198" y="13880"/>
                    </a:cubicBezTo>
                    <a:lnTo>
                      <a:pt x="15163" y="21093"/>
                    </a:lnTo>
                    <a:cubicBezTo>
                      <a:pt x="14896" y="21415"/>
                      <a:pt x="14564" y="21582"/>
                      <a:pt x="14174" y="21591"/>
                    </a:cubicBezTo>
                    <a:cubicBezTo>
                      <a:pt x="13782" y="21600"/>
                      <a:pt x="13450" y="21433"/>
                      <a:pt x="13183" y="21093"/>
                    </a:cubicBezTo>
                    <a:lnTo>
                      <a:pt x="13044" y="20903"/>
                    </a:lnTo>
                    <a:lnTo>
                      <a:pt x="18963" y="13825"/>
                    </a:lnTo>
                    <a:cubicBezTo>
                      <a:pt x="19230" y="13503"/>
                      <a:pt x="19365" y="13118"/>
                      <a:pt x="19360" y="12660"/>
                    </a:cubicBezTo>
                    <a:cubicBezTo>
                      <a:pt x="19355" y="12206"/>
                      <a:pt x="19223" y="11812"/>
                      <a:pt x="18963" y="11484"/>
                    </a:cubicBezTo>
                    <a:lnTo>
                      <a:pt x="11247" y="1185"/>
                    </a:lnTo>
                    <a:cubicBezTo>
                      <a:pt x="11009" y="865"/>
                      <a:pt x="10689" y="604"/>
                      <a:pt x="10282" y="408"/>
                    </a:cubicBezTo>
                    <a:cubicBezTo>
                      <a:pt x="9873" y="210"/>
                      <a:pt x="9484" y="83"/>
                      <a:pt x="9109" y="28"/>
                    </a:cubicBezTo>
                    <a:lnTo>
                      <a:pt x="11112" y="28"/>
                    </a:lnTo>
                    <a:cubicBezTo>
                      <a:pt x="11502" y="28"/>
                      <a:pt x="11935" y="141"/>
                      <a:pt x="12406" y="365"/>
                    </a:cubicBezTo>
                    <a:cubicBezTo>
                      <a:pt x="12878" y="589"/>
                      <a:pt x="13236" y="874"/>
                      <a:pt x="13481" y="1213"/>
                    </a:cubicBezTo>
                    <a:lnTo>
                      <a:pt x="21198" y="11510"/>
                    </a:lnTo>
                    <a:close/>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99" name="AutoShape 91"/>
              <p:cNvSpPr>
                <a:spLocks/>
              </p:cNvSpPr>
              <p:nvPr/>
            </p:nvSpPr>
            <p:spPr bwMode="auto">
              <a:xfrm>
                <a:off x="6504680" y="3874772"/>
                <a:ext cx="387808" cy="426700"/>
              </a:xfrm>
              <a:custGeom>
                <a:avLst/>
                <a:gdLst>
                  <a:gd name="T0" fmla="+- 0 10795 54"/>
                  <a:gd name="T1" fmla="*/ T0 w 21483"/>
                  <a:gd name="T2" fmla="*/ 10800 h 21600"/>
                  <a:gd name="T3" fmla="+- 0 10795 54"/>
                  <a:gd name="T4" fmla="*/ T3 w 21483"/>
                  <a:gd name="T5" fmla="*/ 10800 h 21600"/>
                  <a:gd name="T6" fmla="+- 0 10795 54"/>
                  <a:gd name="T7" fmla="*/ T6 w 21483"/>
                  <a:gd name="T8" fmla="*/ 10800 h 21600"/>
                  <a:gd name="T9" fmla="+- 0 10795 54"/>
                  <a:gd name="T10" fmla="*/ T9 w 21483"/>
                  <a:gd name="T11" fmla="*/ 10800 h 21600"/>
                </a:gdLst>
                <a:ahLst/>
                <a:cxnLst>
                  <a:cxn ang="0">
                    <a:pos x="T1" y="T2"/>
                  </a:cxn>
                  <a:cxn ang="0">
                    <a:pos x="T4" y="T5"/>
                  </a:cxn>
                  <a:cxn ang="0">
                    <a:pos x="T7" y="T8"/>
                  </a:cxn>
                  <a:cxn ang="0">
                    <a:pos x="T10" y="T11"/>
                  </a:cxn>
                </a:cxnLst>
                <a:rect l="0" t="0" r="r" b="b"/>
                <a:pathLst>
                  <a:path w="21483" h="21600">
                    <a:moveTo>
                      <a:pt x="20490" y="581"/>
                    </a:moveTo>
                    <a:cubicBezTo>
                      <a:pt x="20984" y="1781"/>
                      <a:pt x="21295" y="3048"/>
                      <a:pt x="21421" y="4387"/>
                    </a:cubicBezTo>
                    <a:cubicBezTo>
                      <a:pt x="21545" y="5722"/>
                      <a:pt x="21482" y="7179"/>
                      <a:pt x="21220" y="8744"/>
                    </a:cubicBezTo>
                    <a:cubicBezTo>
                      <a:pt x="20549" y="13134"/>
                      <a:pt x="18385" y="16469"/>
                      <a:pt x="14732" y="18748"/>
                    </a:cubicBezTo>
                    <a:cubicBezTo>
                      <a:pt x="13010" y="19857"/>
                      <a:pt x="11265" y="20408"/>
                      <a:pt x="9505" y="20408"/>
                    </a:cubicBezTo>
                    <a:cubicBezTo>
                      <a:pt x="8354" y="20408"/>
                      <a:pt x="7208" y="20165"/>
                      <a:pt x="6064" y="19682"/>
                    </a:cubicBezTo>
                    <a:cubicBezTo>
                      <a:pt x="5893" y="19609"/>
                      <a:pt x="5725" y="19519"/>
                      <a:pt x="5556" y="19411"/>
                    </a:cubicBezTo>
                    <a:cubicBezTo>
                      <a:pt x="5388" y="19301"/>
                      <a:pt x="5221" y="19191"/>
                      <a:pt x="5058" y="19075"/>
                    </a:cubicBezTo>
                    <a:cubicBezTo>
                      <a:pt x="4840" y="18928"/>
                      <a:pt x="4625" y="18790"/>
                      <a:pt x="4414" y="18660"/>
                    </a:cubicBezTo>
                    <a:cubicBezTo>
                      <a:pt x="4199" y="18527"/>
                      <a:pt x="4017" y="18465"/>
                      <a:pt x="3857" y="18465"/>
                    </a:cubicBezTo>
                    <a:cubicBezTo>
                      <a:pt x="3785" y="18485"/>
                      <a:pt x="3698" y="18561"/>
                      <a:pt x="3598" y="18700"/>
                    </a:cubicBezTo>
                    <a:cubicBezTo>
                      <a:pt x="3497" y="18841"/>
                      <a:pt x="3392" y="18996"/>
                      <a:pt x="3287" y="19174"/>
                    </a:cubicBezTo>
                    <a:cubicBezTo>
                      <a:pt x="3184" y="19349"/>
                      <a:pt x="3085" y="19536"/>
                      <a:pt x="2989" y="19728"/>
                    </a:cubicBezTo>
                    <a:cubicBezTo>
                      <a:pt x="2898" y="19922"/>
                      <a:pt x="2821" y="20072"/>
                      <a:pt x="2760" y="20179"/>
                    </a:cubicBezTo>
                    <a:cubicBezTo>
                      <a:pt x="2655" y="20388"/>
                      <a:pt x="2557" y="20575"/>
                      <a:pt x="2463" y="20741"/>
                    </a:cubicBezTo>
                    <a:cubicBezTo>
                      <a:pt x="2372" y="20908"/>
                      <a:pt x="2285" y="21055"/>
                      <a:pt x="2213" y="21182"/>
                    </a:cubicBezTo>
                    <a:cubicBezTo>
                      <a:pt x="2025" y="21461"/>
                      <a:pt x="1787" y="21599"/>
                      <a:pt x="1494" y="21599"/>
                    </a:cubicBezTo>
                    <a:lnTo>
                      <a:pt x="1450" y="21599"/>
                    </a:lnTo>
                    <a:cubicBezTo>
                      <a:pt x="1235" y="21583"/>
                      <a:pt x="1050" y="21526"/>
                      <a:pt x="895" y="21433"/>
                    </a:cubicBezTo>
                    <a:cubicBezTo>
                      <a:pt x="743" y="21334"/>
                      <a:pt x="617" y="21224"/>
                      <a:pt x="521" y="21097"/>
                    </a:cubicBezTo>
                    <a:cubicBezTo>
                      <a:pt x="425" y="20975"/>
                      <a:pt x="348" y="20846"/>
                      <a:pt x="292" y="20716"/>
                    </a:cubicBezTo>
                    <a:cubicBezTo>
                      <a:pt x="236" y="20586"/>
                      <a:pt x="198" y="20484"/>
                      <a:pt x="184" y="20408"/>
                    </a:cubicBezTo>
                    <a:cubicBezTo>
                      <a:pt x="-17" y="20077"/>
                      <a:pt x="-54" y="19724"/>
                      <a:pt x="74" y="19355"/>
                    </a:cubicBezTo>
                    <a:cubicBezTo>
                      <a:pt x="222" y="18877"/>
                      <a:pt x="430" y="18479"/>
                      <a:pt x="699" y="18152"/>
                    </a:cubicBezTo>
                    <a:cubicBezTo>
                      <a:pt x="970" y="17827"/>
                      <a:pt x="1235" y="17536"/>
                      <a:pt x="1494" y="17276"/>
                    </a:cubicBezTo>
                    <a:cubicBezTo>
                      <a:pt x="1712" y="17068"/>
                      <a:pt x="1901" y="16873"/>
                      <a:pt x="2061" y="16692"/>
                    </a:cubicBezTo>
                    <a:cubicBezTo>
                      <a:pt x="2222" y="16511"/>
                      <a:pt x="2325" y="16319"/>
                      <a:pt x="2367" y="16113"/>
                    </a:cubicBezTo>
                    <a:cubicBezTo>
                      <a:pt x="2383" y="16057"/>
                      <a:pt x="2383" y="16003"/>
                      <a:pt x="2367" y="15949"/>
                    </a:cubicBezTo>
                    <a:cubicBezTo>
                      <a:pt x="2353" y="15899"/>
                      <a:pt x="2318" y="15783"/>
                      <a:pt x="2257" y="15611"/>
                    </a:cubicBezTo>
                    <a:cubicBezTo>
                      <a:pt x="2213" y="15503"/>
                      <a:pt x="2168" y="15379"/>
                      <a:pt x="2128" y="15241"/>
                    </a:cubicBezTo>
                    <a:cubicBezTo>
                      <a:pt x="2086" y="15100"/>
                      <a:pt x="2051" y="14941"/>
                      <a:pt x="2021" y="14761"/>
                    </a:cubicBezTo>
                    <a:cubicBezTo>
                      <a:pt x="1836" y="13321"/>
                      <a:pt x="1883" y="11988"/>
                      <a:pt x="2166" y="10774"/>
                    </a:cubicBezTo>
                    <a:cubicBezTo>
                      <a:pt x="2449" y="9557"/>
                      <a:pt x="2898" y="8464"/>
                      <a:pt x="3509" y="7493"/>
                    </a:cubicBezTo>
                    <a:cubicBezTo>
                      <a:pt x="4122" y="6527"/>
                      <a:pt x="4852" y="5689"/>
                      <a:pt x="5694" y="4986"/>
                    </a:cubicBezTo>
                    <a:cubicBezTo>
                      <a:pt x="6539" y="4283"/>
                      <a:pt x="7416" y="3741"/>
                      <a:pt x="8326" y="3351"/>
                    </a:cubicBezTo>
                    <a:cubicBezTo>
                      <a:pt x="8939" y="3091"/>
                      <a:pt x="9611" y="2939"/>
                      <a:pt x="10336" y="2894"/>
                    </a:cubicBezTo>
                    <a:cubicBezTo>
                      <a:pt x="11066" y="2848"/>
                      <a:pt x="11826" y="2817"/>
                      <a:pt x="12617" y="2798"/>
                    </a:cubicBezTo>
                    <a:cubicBezTo>
                      <a:pt x="13073" y="2798"/>
                      <a:pt x="13546" y="2789"/>
                      <a:pt x="14037" y="2772"/>
                    </a:cubicBezTo>
                    <a:cubicBezTo>
                      <a:pt x="14531" y="2752"/>
                      <a:pt x="15008" y="2704"/>
                      <a:pt x="15469" y="2623"/>
                    </a:cubicBezTo>
                    <a:cubicBezTo>
                      <a:pt x="15926" y="2541"/>
                      <a:pt x="16351" y="2414"/>
                      <a:pt x="16740" y="2239"/>
                    </a:cubicBezTo>
                    <a:cubicBezTo>
                      <a:pt x="17128" y="2064"/>
                      <a:pt x="17446" y="1815"/>
                      <a:pt x="17692" y="1499"/>
                    </a:cubicBezTo>
                    <a:cubicBezTo>
                      <a:pt x="17839" y="1321"/>
                      <a:pt x="17984" y="1135"/>
                      <a:pt x="18125" y="948"/>
                    </a:cubicBezTo>
                    <a:cubicBezTo>
                      <a:pt x="18261" y="756"/>
                      <a:pt x="18403" y="595"/>
                      <a:pt x="18548" y="460"/>
                    </a:cubicBezTo>
                    <a:cubicBezTo>
                      <a:pt x="18696" y="324"/>
                      <a:pt x="18855" y="214"/>
                      <a:pt x="19028" y="129"/>
                    </a:cubicBezTo>
                    <a:cubicBezTo>
                      <a:pt x="19206" y="42"/>
                      <a:pt x="19423" y="0"/>
                      <a:pt x="19688" y="0"/>
                    </a:cubicBezTo>
                    <a:cubicBezTo>
                      <a:pt x="19856" y="0"/>
                      <a:pt x="20015" y="50"/>
                      <a:pt x="20163" y="155"/>
                    </a:cubicBezTo>
                    <a:cubicBezTo>
                      <a:pt x="20308" y="261"/>
                      <a:pt x="20418" y="400"/>
                      <a:pt x="20490" y="581"/>
                    </a:cubicBezTo>
                    <a:moveTo>
                      <a:pt x="15350" y="9977"/>
                    </a:moveTo>
                    <a:cubicBezTo>
                      <a:pt x="15596" y="10017"/>
                      <a:pt x="15811" y="9927"/>
                      <a:pt x="15993" y="9712"/>
                    </a:cubicBezTo>
                    <a:cubicBezTo>
                      <a:pt x="16178" y="9503"/>
                      <a:pt x="16276" y="9249"/>
                      <a:pt x="16291" y="8953"/>
                    </a:cubicBezTo>
                    <a:cubicBezTo>
                      <a:pt x="16305" y="8636"/>
                      <a:pt x="16230" y="8374"/>
                      <a:pt x="16064" y="8159"/>
                    </a:cubicBezTo>
                    <a:cubicBezTo>
                      <a:pt x="15893" y="7947"/>
                      <a:pt x="15680" y="7832"/>
                      <a:pt x="15418" y="7815"/>
                    </a:cubicBezTo>
                    <a:cubicBezTo>
                      <a:pt x="14321" y="7761"/>
                      <a:pt x="13284" y="7834"/>
                      <a:pt x="12315" y="8038"/>
                    </a:cubicBezTo>
                    <a:cubicBezTo>
                      <a:pt x="11344" y="8241"/>
                      <a:pt x="10425" y="8571"/>
                      <a:pt x="9550" y="9032"/>
                    </a:cubicBezTo>
                    <a:cubicBezTo>
                      <a:pt x="8673" y="9492"/>
                      <a:pt x="7842" y="10090"/>
                      <a:pt x="7046" y="10830"/>
                    </a:cubicBezTo>
                    <a:cubicBezTo>
                      <a:pt x="6249" y="11567"/>
                      <a:pt x="5479" y="12465"/>
                      <a:pt x="4732" y="13518"/>
                    </a:cubicBezTo>
                    <a:cubicBezTo>
                      <a:pt x="4562" y="13764"/>
                      <a:pt x="4482" y="14032"/>
                      <a:pt x="4496" y="14323"/>
                    </a:cubicBezTo>
                    <a:cubicBezTo>
                      <a:pt x="4510" y="14617"/>
                      <a:pt x="4620" y="14862"/>
                      <a:pt x="4821" y="15063"/>
                    </a:cubicBezTo>
                    <a:cubicBezTo>
                      <a:pt x="4971" y="15221"/>
                      <a:pt x="5163" y="15311"/>
                      <a:pt x="5392" y="15317"/>
                    </a:cubicBezTo>
                    <a:cubicBezTo>
                      <a:pt x="5668" y="15317"/>
                      <a:pt x="5900" y="15195"/>
                      <a:pt x="6087" y="14953"/>
                    </a:cubicBezTo>
                    <a:cubicBezTo>
                      <a:pt x="6759" y="14035"/>
                      <a:pt x="7435" y="13244"/>
                      <a:pt x="8116" y="12586"/>
                    </a:cubicBezTo>
                    <a:cubicBezTo>
                      <a:pt x="8794" y="11929"/>
                      <a:pt x="9510" y="11401"/>
                      <a:pt x="10259" y="11005"/>
                    </a:cubicBezTo>
                    <a:cubicBezTo>
                      <a:pt x="11010" y="10610"/>
                      <a:pt x="11801" y="10330"/>
                      <a:pt x="12636" y="10167"/>
                    </a:cubicBezTo>
                    <a:cubicBezTo>
                      <a:pt x="13467" y="10003"/>
                      <a:pt x="14372" y="9938"/>
                      <a:pt x="15350" y="9977"/>
                    </a:cubicBezTo>
                  </a:path>
                </a:pathLst>
              </a:custGeom>
              <a:solidFill>
                <a:schemeClr val="tx1"/>
              </a:solidFill>
              <a:ln>
                <a:noFill/>
              </a:ln>
              <a:effectLst/>
              <a:extLst/>
            </p:spPr>
            <p:txBody>
              <a:bodyPr lIns="50789" tIns="50789" rIns="50789" bIns="50789" anchor="ctr"/>
              <a:lstStyle/>
              <a:p>
                <a:pPr marL="0" marR="0" lvl="0" indent="0" algn="l" defTabSz="457098" rtl="0" eaLnBrk="1" fontAlgn="auto" latinLnBrk="0" hangingPunct="1">
                  <a:lnSpc>
                    <a:spcPct val="100000"/>
                  </a:lnSpc>
                  <a:spcBef>
                    <a:spcPts val="0"/>
                  </a:spcBef>
                  <a:spcAft>
                    <a:spcPts val="0"/>
                  </a:spcAft>
                  <a:buClrTx/>
                  <a:buSzTx/>
                  <a:buFontTx/>
                  <a:buNone/>
                  <a:tabLst/>
                  <a:defRPr/>
                </a:pPr>
                <a:endParaRPr kumimoji="0" lang="es-ES" sz="2900" b="0" i="0" u="none" strike="noStrike" kern="1200" cap="none" spc="0" normalizeH="0" baseline="0" noProof="0" dirty="0">
                  <a:ln>
                    <a:noFill/>
                  </a:ln>
                  <a:solidFill>
                    <a:srgbClr val="000000"/>
                  </a:solidFill>
                  <a:effectLst>
                    <a:outerShdw blurRad="38100" dist="38100" dir="2700000" algn="tl">
                      <a:srgbClr val="000000"/>
                    </a:outerShdw>
                  </a:effectLst>
                  <a:uLnTx/>
                  <a:uFillTx/>
                  <a:latin typeface="Gill Sans" charset="0"/>
                  <a:ea typeface="+mn-ea"/>
                  <a:cs typeface="Gill Sans" charset="0"/>
                  <a:sym typeface="Gill Sans" charset="0"/>
                </a:endParaRPr>
              </a:p>
            </p:txBody>
          </p:sp>
          <p:sp>
            <p:nvSpPr>
              <p:cNvPr id="102" name="Oval 18"/>
              <p:cNvSpPr>
                <a:spLocks noChangeArrowheads="1"/>
              </p:cNvSpPr>
              <p:nvPr/>
            </p:nvSpPr>
            <p:spPr bwMode="auto">
              <a:xfrm>
                <a:off x="5504322" y="2137764"/>
                <a:ext cx="88900" cy="88900"/>
              </a:xfrm>
              <a:prstGeom prst="ellipse">
                <a:avLst/>
              </a:pr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grpSp>
    </p:spTree>
    <p:extLst>
      <p:ext uri="{BB962C8B-B14F-4D97-AF65-F5344CB8AC3E}">
        <p14:creationId xmlns:p14="http://schemas.microsoft.com/office/powerpoint/2010/main" xmlns="" val="981316735"/>
      </p:ext>
    </p:extLst>
  </p:cSld>
  <p:clrMapOvr>
    <a:masterClrMapping/>
  </p:clrMapOvr>
  <mc:AlternateContent xmlns:mc="http://schemas.openxmlformats.org/markup-compatibility/2006">
    <mc:Choice xmlns:p14="http://schemas.microsoft.com/office/powerpoint/2010/main" xmlns=""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barn(outVertical)">
                                      <p:cBhvr>
                                        <p:cTn id="7" dur="500"/>
                                        <p:tgtEl>
                                          <p:spTgt spid="9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47" presetClass="entr" presetSubtype="0"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2" presetClass="entr" presetSubtype="8" fill="hold" nodeType="afterEffect">
                                  <p:stCondLst>
                                    <p:cond delay="0"/>
                                  </p:stCondLst>
                                  <p:childTnLst>
                                    <p:set>
                                      <p:cBhvr>
                                        <p:cTn id="22" dur="1" fill="hold">
                                          <p:stCondLst>
                                            <p:cond delay="0"/>
                                          </p:stCondLst>
                                        </p:cTn>
                                        <p:tgtEl>
                                          <p:spTgt spid="46"/>
                                        </p:tgtEl>
                                        <p:attrNameLst>
                                          <p:attrName>style.visibility</p:attrName>
                                        </p:attrNameLst>
                                      </p:cBhvr>
                                      <p:to>
                                        <p:strVal val="visible"/>
                                      </p:to>
                                    </p:set>
                                    <p:anim calcmode="lin" valueType="num">
                                      <p:cBhvr additive="base">
                                        <p:cTn id="23" dur="500" fill="hold"/>
                                        <p:tgtEl>
                                          <p:spTgt spid="46"/>
                                        </p:tgtEl>
                                        <p:attrNameLst>
                                          <p:attrName>ppt_x</p:attrName>
                                        </p:attrNameLst>
                                      </p:cBhvr>
                                      <p:tavLst>
                                        <p:tav tm="0">
                                          <p:val>
                                            <p:strVal val="0-#ppt_w/2"/>
                                          </p:val>
                                        </p:tav>
                                        <p:tav tm="100000">
                                          <p:val>
                                            <p:strVal val="#ppt_x"/>
                                          </p:val>
                                        </p:tav>
                                      </p:tavLst>
                                    </p:anim>
                                    <p:anim calcmode="lin" valueType="num">
                                      <p:cBhvr additive="base">
                                        <p:cTn id="24" dur="500" fill="hold"/>
                                        <p:tgtEl>
                                          <p:spTgt spid="46"/>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2" presetClass="entr" presetSubtype="8" fill="hold" nodeType="afterEffect">
                                  <p:stCondLst>
                                    <p:cond delay="0"/>
                                  </p:stCondLst>
                                  <p:childTnLst>
                                    <p:set>
                                      <p:cBhvr>
                                        <p:cTn id="27" dur="1" fill="hold">
                                          <p:stCondLst>
                                            <p:cond delay="0"/>
                                          </p:stCondLst>
                                        </p:cTn>
                                        <p:tgtEl>
                                          <p:spTgt spid="49"/>
                                        </p:tgtEl>
                                        <p:attrNameLst>
                                          <p:attrName>style.visibility</p:attrName>
                                        </p:attrNameLst>
                                      </p:cBhvr>
                                      <p:to>
                                        <p:strVal val="visible"/>
                                      </p:to>
                                    </p:set>
                                    <p:anim calcmode="lin" valueType="num">
                                      <p:cBhvr additive="base">
                                        <p:cTn id="28" dur="500" fill="hold"/>
                                        <p:tgtEl>
                                          <p:spTgt spid="49"/>
                                        </p:tgtEl>
                                        <p:attrNameLst>
                                          <p:attrName>ppt_x</p:attrName>
                                        </p:attrNameLst>
                                      </p:cBhvr>
                                      <p:tavLst>
                                        <p:tav tm="0">
                                          <p:val>
                                            <p:strVal val="0-#ppt_w/2"/>
                                          </p:val>
                                        </p:tav>
                                        <p:tav tm="100000">
                                          <p:val>
                                            <p:strVal val="#ppt_x"/>
                                          </p:val>
                                        </p:tav>
                                      </p:tavLst>
                                    </p:anim>
                                    <p:anim calcmode="lin" valueType="num">
                                      <p:cBhvr additive="base">
                                        <p:cTn id="29" dur="500" fill="hold"/>
                                        <p:tgtEl>
                                          <p:spTgt spid="49"/>
                                        </p:tgtEl>
                                        <p:attrNameLst>
                                          <p:attrName>ppt_y</p:attrName>
                                        </p:attrNameLst>
                                      </p:cBhvr>
                                      <p:tavLst>
                                        <p:tav tm="0">
                                          <p:val>
                                            <p:strVal val="#ppt_y"/>
                                          </p:val>
                                        </p:tav>
                                        <p:tav tm="100000">
                                          <p:val>
                                            <p:strVal val="#ppt_y"/>
                                          </p:val>
                                        </p:tav>
                                      </p:tavLst>
                                    </p:anim>
                                  </p:childTnLst>
                                </p:cTn>
                              </p:par>
                            </p:childTnLst>
                          </p:cTn>
                        </p:par>
                        <p:par>
                          <p:cTn id="30" fill="hold">
                            <p:stCondLst>
                              <p:cond delay="3000"/>
                            </p:stCondLst>
                            <p:childTnLst>
                              <p:par>
                                <p:cTn id="31" presetID="2" presetClass="entr" presetSubtype="2" fill="hold" nodeType="afterEffect">
                                  <p:stCondLst>
                                    <p:cond delay="0"/>
                                  </p:stCondLst>
                                  <p:childTnLst>
                                    <p:set>
                                      <p:cBhvr>
                                        <p:cTn id="32" dur="1" fill="hold">
                                          <p:stCondLst>
                                            <p:cond delay="0"/>
                                          </p:stCondLst>
                                        </p:cTn>
                                        <p:tgtEl>
                                          <p:spTgt spid="56"/>
                                        </p:tgtEl>
                                        <p:attrNameLst>
                                          <p:attrName>style.visibility</p:attrName>
                                        </p:attrNameLst>
                                      </p:cBhvr>
                                      <p:to>
                                        <p:strVal val="visible"/>
                                      </p:to>
                                    </p:set>
                                    <p:anim calcmode="lin" valueType="num">
                                      <p:cBhvr additive="base">
                                        <p:cTn id="33" dur="500" fill="hold"/>
                                        <p:tgtEl>
                                          <p:spTgt spid="56"/>
                                        </p:tgtEl>
                                        <p:attrNameLst>
                                          <p:attrName>ppt_x</p:attrName>
                                        </p:attrNameLst>
                                      </p:cBhvr>
                                      <p:tavLst>
                                        <p:tav tm="0">
                                          <p:val>
                                            <p:strVal val="1+#ppt_w/2"/>
                                          </p:val>
                                        </p:tav>
                                        <p:tav tm="100000">
                                          <p:val>
                                            <p:strVal val="#ppt_x"/>
                                          </p:val>
                                        </p:tav>
                                      </p:tavLst>
                                    </p:anim>
                                    <p:anim calcmode="lin" valueType="num">
                                      <p:cBhvr additive="base">
                                        <p:cTn id="34" dur="500" fill="hold"/>
                                        <p:tgtEl>
                                          <p:spTgt spid="56"/>
                                        </p:tgtEl>
                                        <p:attrNameLst>
                                          <p:attrName>ppt_y</p:attrName>
                                        </p:attrNameLst>
                                      </p:cBhvr>
                                      <p:tavLst>
                                        <p:tav tm="0">
                                          <p:val>
                                            <p:strVal val="#ppt_y"/>
                                          </p:val>
                                        </p:tav>
                                        <p:tav tm="100000">
                                          <p:val>
                                            <p:strVal val="#ppt_y"/>
                                          </p:val>
                                        </p:tav>
                                      </p:tavLst>
                                    </p:anim>
                                  </p:childTnLst>
                                </p:cTn>
                              </p:par>
                            </p:childTnLst>
                          </p:cTn>
                        </p:par>
                        <p:par>
                          <p:cTn id="35" fill="hold">
                            <p:stCondLst>
                              <p:cond delay="3500"/>
                            </p:stCondLst>
                            <p:childTnLst>
                              <p:par>
                                <p:cTn id="36" presetID="2" presetClass="entr" presetSubtype="2" fill="hold" nodeType="afterEffect">
                                  <p:stCondLst>
                                    <p:cond delay="0"/>
                                  </p:stCondLst>
                                  <p:childTnLst>
                                    <p:set>
                                      <p:cBhvr>
                                        <p:cTn id="37" dur="1" fill="hold">
                                          <p:stCondLst>
                                            <p:cond delay="0"/>
                                          </p:stCondLst>
                                        </p:cTn>
                                        <p:tgtEl>
                                          <p:spTgt spid="59"/>
                                        </p:tgtEl>
                                        <p:attrNameLst>
                                          <p:attrName>style.visibility</p:attrName>
                                        </p:attrNameLst>
                                      </p:cBhvr>
                                      <p:to>
                                        <p:strVal val="visible"/>
                                      </p:to>
                                    </p:set>
                                    <p:anim calcmode="lin" valueType="num">
                                      <p:cBhvr additive="base">
                                        <p:cTn id="38" dur="500" fill="hold"/>
                                        <p:tgtEl>
                                          <p:spTgt spid="59"/>
                                        </p:tgtEl>
                                        <p:attrNameLst>
                                          <p:attrName>ppt_x</p:attrName>
                                        </p:attrNameLst>
                                      </p:cBhvr>
                                      <p:tavLst>
                                        <p:tav tm="0">
                                          <p:val>
                                            <p:strVal val="1+#ppt_w/2"/>
                                          </p:val>
                                        </p:tav>
                                        <p:tav tm="100000">
                                          <p:val>
                                            <p:strVal val="#ppt_x"/>
                                          </p:val>
                                        </p:tav>
                                      </p:tavLst>
                                    </p:anim>
                                    <p:anim calcmode="lin" valueType="num">
                                      <p:cBhvr additive="base">
                                        <p:cTn id="39" dur="500" fill="hold"/>
                                        <p:tgtEl>
                                          <p:spTgt spid="5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29视频"/>
</p:tagLst>
</file>

<file path=ppt/tags/tag10.xml><?xml version="1.0" encoding="utf-8"?>
<p:tagLst xmlns:a="http://schemas.openxmlformats.org/drawingml/2006/main" xmlns:r="http://schemas.openxmlformats.org/officeDocument/2006/relationships" xmlns:p="http://schemas.openxmlformats.org/presentationml/2006/main">
  <p:tag name="PA" val="v4.0.0"/>
</p:tagLst>
</file>

<file path=ppt/tags/tag11.xml><?xml version="1.0" encoding="utf-8"?>
<p:tagLst xmlns:a="http://schemas.openxmlformats.org/drawingml/2006/main" xmlns:r="http://schemas.openxmlformats.org/officeDocument/2006/relationships" xmlns:p="http://schemas.openxmlformats.org/presentationml/2006/main">
  <p:tag name="PA" val="v4.0.0"/>
</p:tagLst>
</file>

<file path=ppt/tags/tag12.xml><?xml version="1.0" encoding="utf-8"?>
<p:tagLst xmlns:a="http://schemas.openxmlformats.org/drawingml/2006/main" xmlns:r="http://schemas.openxmlformats.org/officeDocument/2006/relationships" xmlns:p="http://schemas.openxmlformats.org/presentationml/2006/main">
  <p:tag name="PA" val="v4.0.0"/>
</p:tagLst>
</file>

<file path=ppt/tags/tag13.xml><?xml version="1.0" encoding="utf-8"?>
<p:tagLst xmlns:a="http://schemas.openxmlformats.org/drawingml/2006/main" xmlns:r="http://schemas.openxmlformats.org/officeDocument/2006/relationships" xmlns:p="http://schemas.openxmlformats.org/presentationml/2006/main">
  <p:tag name="PA" val="v4.0.0"/>
</p:tagLst>
</file>

<file path=ppt/tags/tag14.xml><?xml version="1.0" encoding="utf-8"?>
<p:tagLst xmlns:a="http://schemas.openxmlformats.org/drawingml/2006/main" xmlns:r="http://schemas.openxmlformats.org/officeDocument/2006/relationships" xmlns:p="http://schemas.openxmlformats.org/presentationml/2006/main">
  <p:tag name="PA" val="v4.0.0"/>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ags/tag8.xml><?xml version="1.0" encoding="utf-8"?>
<p:tagLst xmlns:a="http://schemas.openxmlformats.org/drawingml/2006/main" xmlns:r="http://schemas.openxmlformats.org/officeDocument/2006/relationships" xmlns:p="http://schemas.openxmlformats.org/presentationml/2006/main">
  <p:tag name="PA" val="v4.0.0"/>
</p:tagLst>
</file>

<file path=ppt/tags/tag9.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01_Infographic Powerpoint [Colored]">
  <a:themeElements>
    <a:clrScheme name="Custom 57">
      <a:dk1>
        <a:srgbClr val="FFFFFF"/>
      </a:dk1>
      <a:lt1>
        <a:srgbClr val="000000"/>
      </a:lt1>
      <a:dk2>
        <a:srgbClr val="21221F"/>
      </a:dk2>
      <a:lt2>
        <a:srgbClr val="F8F4E9"/>
      </a:lt2>
      <a:accent1>
        <a:srgbClr val="00BAF7"/>
      </a:accent1>
      <a:accent2>
        <a:srgbClr val="19C1B0"/>
      </a:accent2>
      <a:accent3>
        <a:srgbClr val="89C600"/>
      </a:accent3>
      <a:accent4>
        <a:srgbClr val="FFC000"/>
      </a:accent4>
      <a:accent5>
        <a:srgbClr val="F43816"/>
      </a:accent5>
      <a:accent6>
        <a:srgbClr val="7B3A90"/>
      </a:accent6>
      <a:hlink>
        <a:srgbClr val="0563C1"/>
      </a:hlink>
      <a:folHlink>
        <a:srgbClr val="954F72"/>
      </a:folHlink>
    </a:clrScheme>
    <a:fontScheme name="Custom 21">
      <a:majorFont>
        <a:latin typeface="Source Sans Pro"/>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57150">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0">
          <a:schemeClr val="accent1"/>
        </a:fillRef>
        <a:effectRef idx="0">
          <a:schemeClr val="accent1"/>
        </a:effectRef>
        <a:fontRef idx="minor">
          <a:schemeClr val="tx1"/>
        </a:fontRef>
      </a:style>
    </a:spDef>
    <a:lnDef>
      <a:spPr>
        <a:ln w="28575">
          <a:solidFill>
            <a:schemeClr val="tx2">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a:solidFill>
              <a:schemeClr val="tx2">
                <a:lumMod val="75000"/>
                <a:lumOff val="25000"/>
              </a:schemeClr>
            </a:solidFill>
          </a:defRPr>
        </a:defPPr>
      </a:lst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7959</TotalTime>
  <Words>3350</Words>
  <Application>Microsoft Office PowerPoint</Application>
  <PresentationFormat>Custom</PresentationFormat>
  <Paragraphs>564</Paragraphs>
  <Slides>42</Slides>
  <Notes>42</Notes>
  <HiddenSlides>0</HiddenSlides>
  <MMClips>1</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01_Infographic Powerpoint [Colored]</vt:lpstr>
      <vt:lpstr>Slide 1</vt:lpstr>
      <vt:lpstr>Tree Infographic Layout</vt:lpstr>
      <vt:lpstr>Tree Infographic Layout</vt:lpstr>
      <vt:lpstr>Tree Infographic Layout</vt:lpstr>
      <vt:lpstr>Tree Infographic Layout</vt:lpstr>
      <vt:lpstr>Tree Infographic Layout</vt:lpstr>
      <vt:lpstr>Technology Infographic</vt:lpstr>
      <vt:lpstr>Technology Infographic</vt:lpstr>
      <vt:lpstr>Technology Infographic</vt:lpstr>
      <vt:lpstr>Technology Infographic</vt:lpstr>
      <vt:lpstr>Technology Infographic</vt:lpstr>
      <vt:lpstr>Technology Infographic</vt:lpstr>
      <vt:lpstr>Energy Infographic Layout </vt:lpstr>
      <vt:lpstr>Presentation Program</vt:lpstr>
      <vt:lpstr>Slide 15</vt:lpstr>
      <vt:lpstr>Slide 16</vt:lpstr>
      <vt:lpstr>Social Network Of Company</vt:lpstr>
      <vt:lpstr>Introduction Of Company</vt:lpstr>
      <vt:lpstr>Infographic Layout </vt:lpstr>
      <vt:lpstr>Solutions Marketing</vt:lpstr>
      <vt:lpstr>Road Map Infographic </vt:lpstr>
      <vt:lpstr>TABLE OF CONTENTS</vt:lpstr>
      <vt:lpstr>Introduction</vt:lpstr>
      <vt:lpstr>Slide 24</vt:lpstr>
      <vt:lpstr>Slide 25</vt:lpstr>
      <vt:lpstr>Build Infrastructure Network</vt:lpstr>
      <vt:lpstr>Marketting Infographic </vt:lpstr>
      <vt:lpstr>Tree Infographic Layout </vt:lpstr>
      <vt:lpstr>Slide 29</vt:lpstr>
      <vt:lpstr>Slide 30</vt:lpstr>
      <vt:lpstr>Our Service By Box</vt:lpstr>
      <vt:lpstr>Our Service By Box</vt:lpstr>
      <vt:lpstr>Our Service Of Company</vt:lpstr>
      <vt:lpstr>Road To Success Of Company</vt:lpstr>
      <vt:lpstr>Our Service Of Company</vt:lpstr>
      <vt:lpstr>List Infographic Layout </vt:lpstr>
      <vt:lpstr>Four Services Of Company</vt:lpstr>
      <vt:lpstr>Creative Infographic Layout </vt:lpstr>
      <vt:lpstr>Services Of Company </vt:lpstr>
      <vt:lpstr>Service With Star Of Company</vt:lpstr>
      <vt:lpstr>Business CEO Model </vt:lpstr>
      <vt:lpstr>Slide 42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229视频</dc:title>
  <dc:creator>2</dc:creator>
  <cp:lastModifiedBy>Devanjana</cp:lastModifiedBy>
  <cp:revision>375</cp:revision>
  <dcterms:created xsi:type="dcterms:W3CDTF">2015-07-24T15:20:24Z</dcterms:created>
  <dcterms:modified xsi:type="dcterms:W3CDTF">2021-01-23T05:18:13Z</dcterms:modified>
</cp:coreProperties>
</file>

<file path=docProps/thumbnail.jpeg>
</file>